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15"/>
  </p:notesMasterIdLst>
  <p:sldIdLst>
    <p:sldId id="256" r:id="rId2"/>
    <p:sldId id="259" r:id="rId3"/>
    <p:sldId id="257" r:id="rId4"/>
    <p:sldId id="260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68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D21D5067-5852-9B0B-580D-5F4FCE24707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D0806E8F-A02F-A44C-DD4B-92D1B4143B8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982EAEF4-9C6F-1593-9180-61BD575094D4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7413" name="Rectangle 5">
            <a:extLst>
              <a:ext uri="{FF2B5EF4-FFF2-40B4-BE49-F238E27FC236}">
                <a16:creationId xmlns:a16="http://schemas.microsoft.com/office/drawing/2014/main" id="{800A65BD-163E-12B6-F091-C9C7E4A0831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17414" name="Rectangle 6">
            <a:extLst>
              <a:ext uri="{FF2B5EF4-FFF2-40B4-BE49-F238E27FC236}">
                <a16:creationId xmlns:a16="http://schemas.microsoft.com/office/drawing/2014/main" id="{97541B81-0253-1933-4877-1E9B28B8694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7415" name="Rectangle 7">
            <a:extLst>
              <a:ext uri="{FF2B5EF4-FFF2-40B4-BE49-F238E27FC236}">
                <a16:creationId xmlns:a16="http://schemas.microsoft.com/office/drawing/2014/main" id="{A9C8E5E2-FCFC-DF99-E32D-F7112CDC227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CD8C928-A2BD-45A3-BB17-7C846F3315E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4DF0A3DF-229A-055C-66C7-D24CCB682A46}"/>
              </a:ext>
            </a:extLst>
          </p:cNvPr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3" name="Rectangle 3">
              <a:extLst>
                <a:ext uri="{FF2B5EF4-FFF2-40B4-BE49-F238E27FC236}">
                  <a16:creationId xmlns:a16="http://schemas.microsoft.com/office/drawing/2014/main" id="{0A32F5F5-C0F7-4878-A06A-C70B869E88AF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" name="Oval 4">
              <a:extLst>
                <a:ext uri="{FF2B5EF4-FFF2-40B4-BE49-F238E27FC236}">
                  <a16:creationId xmlns:a16="http://schemas.microsoft.com/office/drawing/2014/main" id="{5AC7687C-FA10-D95F-F839-055693596691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AECC24AF-B4B9-494D-A577-9F6289B7D96D}"/>
                </a:ext>
              </a:extLst>
            </p:cNvPr>
            <p:cNvSpPr>
              <a:spLocks noChangeArrowheads="1"/>
            </p:cNvSpPr>
            <p:nvPr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766043B6-674C-9DAD-2AD9-B48B888E38ED}"/>
                </a:ext>
              </a:extLst>
            </p:cNvPr>
            <p:cNvSpPr>
              <a:spLocks noEditPoints="1"/>
            </p:cNvSpPr>
            <p:nvPr/>
          </p:nvSpPr>
          <p:spPr bwMode="ltGray">
            <a:xfrm>
              <a:off x="4871" y="3508"/>
              <a:ext cx="66" cy="96"/>
            </a:xfrm>
            <a:custGeom>
              <a:avLst/>
              <a:gdLst>
                <a:gd name="T0" fmla="*/ 18 w 66"/>
                <a:gd name="T1" fmla="*/ 96 h 96"/>
                <a:gd name="T2" fmla="*/ 42 w 66"/>
                <a:gd name="T3" fmla="*/ 78 h 96"/>
                <a:gd name="T4" fmla="*/ 60 w 66"/>
                <a:gd name="T5" fmla="*/ 60 h 96"/>
                <a:gd name="T6" fmla="*/ 66 w 66"/>
                <a:gd name="T7" fmla="*/ 36 h 96"/>
                <a:gd name="T8" fmla="*/ 60 w 66"/>
                <a:gd name="T9" fmla="*/ 12 h 96"/>
                <a:gd name="T10" fmla="*/ 36 w 66"/>
                <a:gd name="T11" fmla="*/ 0 h 96"/>
                <a:gd name="T12" fmla="*/ 24 w 66"/>
                <a:gd name="T13" fmla="*/ 6 h 96"/>
                <a:gd name="T14" fmla="*/ 12 w 66"/>
                <a:gd name="T15" fmla="*/ 12 h 96"/>
                <a:gd name="T16" fmla="*/ 0 w 66"/>
                <a:gd name="T17" fmla="*/ 36 h 96"/>
                <a:gd name="T18" fmla="*/ 0 w 66"/>
                <a:gd name="T19" fmla="*/ 60 h 96"/>
                <a:gd name="T20" fmla="*/ 12 w 66"/>
                <a:gd name="T21" fmla="*/ 84 h 96"/>
                <a:gd name="T22" fmla="*/ 18 w 66"/>
                <a:gd name="T23" fmla="*/ 96 h 96"/>
                <a:gd name="T24" fmla="*/ 18 w 66"/>
                <a:gd name="T25" fmla="*/ 96 h 96"/>
                <a:gd name="T26" fmla="*/ 42 w 66"/>
                <a:gd name="T27" fmla="*/ 18 h 96"/>
                <a:gd name="T28" fmla="*/ 54 w 66"/>
                <a:gd name="T29" fmla="*/ 24 h 96"/>
                <a:gd name="T30" fmla="*/ 60 w 66"/>
                <a:gd name="T31" fmla="*/ 36 h 96"/>
                <a:gd name="T32" fmla="*/ 60 w 66"/>
                <a:gd name="T33" fmla="*/ 48 h 96"/>
                <a:gd name="T34" fmla="*/ 54 w 66"/>
                <a:gd name="T35" fmla="*/ 54 h 96"/>
                <a:gd name="T36" fmla="*/ 36 w 66"/>
                <a:gd name="T37" fmla="*/ 72 h 96"/>
                <a:gd name="T38" fmla="*/ 24 w 66"/>
                <a:gd name="T39" fmla="*/ 78 h 96"/>
                <a:gd name="T40" fmla="*/ 24 w 66"/>
                <a:gd name="T41" fmla="*/ 78 h 96"/>
                <a:gd name="T42" fmla="*/ 12 w 66"/>
                <a:gd name="T43" fmla="*/ 48 h 96"/>
                <a:gd name="T44" fmla="*/ 18 w 66"/>
                <a:gd name="T45" fmla="*/ 24 h 96"/>
                <a:gd name="T46" fmla="*/ 30 w 66"/>
                <a:gd name="T47" fmla="*/ 18 h 96"/>
                <a:gd name="T48" fmla="*/ 42 w 66"/>
                <a:gd name="T49" fmla="*/ 18 h 96"/>
                <a:gd name="T50" fmla="*/ 42 w 66"/>
                <a:gd name="T51" fmla="*/ 1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7E669C9B-2F65-3CBA-64BD-5095BC0E2244}"/>
                </a:ext>
              </a:extLst>
            </p:cNvPr>
            <p:cNvSpPr>
              <a:spLocks noChangeArrowheads="1"/>
            </p:cNvSpPr>
            <p:nvPr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Rectangle 8">
              <a:extLst>
                <a:ext uri="{FF2B5EF4-FFF2-40B4-BE49-F238E27FC236}">
                  <a16:creationId xmlns:a16="http://schemas.microsoft.com/office/drawing/2014/main" id="{ED858633-E974-B557-F421-F76030DFBC3C}"/>
                </a:ext>
              </a:extLst>
            </p:cNvPr>
            <p:cNvSpPr>
              <a:spLocks noChangeArrowheads="1"/>
            </p:cNvSpPr>
            <p:nvPr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Rectangle 9">
              <a:extLst>
                <a:ext uri="{FF2B5EF4-FFF2-40B4-BE49-F238E27FC236}">
                  <a16:creationId xmlns:a16="http://schemas.microsoft.com/office/drawing/2014/main" id="{0DAE9915-9705-AD6D-F1D7-D0512ACE78E9}"/>
                </a:ext>
              </a:extLst>
            </p:cNvPr>
            <p:cNvSpPr>
              <a:spLocks noChangeArrowheads="1"/>
            </p:cNvSpPr>
            <p:nvPr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Rectangle 10">
              <a:extLst>
                <a:ext uri="{FF2B5EF4-FFF2-40B4-BE49-F238E27FC236}">
                  <a16:creationId xmlns:a16="http://schemas.microsoft.com/office/drawing/2014/main" id="{E3E6EF0B-CF80-F362-645C-EEBCE4419E04}"/>
                </a:ext>
              </a:extLst>
            </p:cNvPr>
            <p:cNvSpPr>
              <a:spLocks noChangeArrowheads="1"/>
            </p:cNvSpPr>
            <p:nvPr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Rectangle 11">
              <a:extLst>
                <a:ext uri="{FF2B5EF4-FFF2-40B4-BE49-F238E27FC236}">
                  <a16:creationId xmlns:a16="http://schemas.microsoft.com/office/drawing/2014/main" id="{59F5D647-C3DD-336F-3CB2-741375588CD5}"/>
                </a:ext>
              </a:extLst>
            </p:cNvPr>
            <p:cNvSpPr>
              <a:spLocks noChangeArrowheads="1"/>
            </p:cNvSpPr>
            <p:nvPr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F43FD0B3-A2E3-DA74-8B41-079DA8615186}"/>
                </a:ext>
              </a:extLst>
            </p:cNvPr>
            <p:cNvSpPr>
              <a:spLocks/>
            </p:cNvSpPr>
            <p:nvPr/>
          </p:nvSpPr>
          <p:spPr bwMode="ltGray">
            <a:xfrm>
              <a:off x="4007" y="3021"/>
              <a:ext cx="623" cy="156"/>
            </a:xfrm>
            <a:custGeom>
              <a:avLst/>
              <a:gdLst>
                <a:gd name="T0" fmla="*/ 6 w 623"/>
                <a:gd name="T1" fmla="*/ 18 h 156"/>
                <a:gd name="T2" fmla="*/ 162 w 623"/>
                <a:gd name="T3" fmla="*/ 36 h 156"/>
                <a:gd name="T4" fmla="*/ 251 w 623"/>
                <a:gd name="T5" fmla="*/ 36 h 156"/>
                <a:gd name="T6" fmla="*/ 354 w 623"/>
                <a:gd name="T7" fmla="*/ 30 h 156"/>
                <a:gd name="T8" fmla="*/ 473 w 623"/>
                <a:gd name="T9" fmla="*/ 18 h 156"/>
                <a:gd name="T10" fmla="*/ 611 w 623"/>
                <a:gd name="T11" fmla="*/ 0 h 156"/>
                <a:gd name="T12" fmla="*/ 623 w 623"/>
                <a:gd name="T13" fmla="*/ 114 h 156"/>
                <a:gd name="T14" fmla="*/ 497 w 623"/>
                <a:gd name="T15" fmla="*/ 138 h 156"/>
                <a:gd name="T16" fmla="*/ 414 w 623"/>
                <a:gd name="T17" fmla="*/ 150 h 156"/>
                <a:gd name="T18" fmla="*/ 318 w 623"/>
                <a:gd name="T19" fmla="*/ 156 h 156"/>
                <a:gd name="T20" fmla="*/ 215 w 623"/>
                <a:gd name="T21" fmla="*/ 156 h 156"/>
                <a:gd name="T22" fmla="*/ 108 w 623"/>
                <a:gd name="T23" fmla="*/ 150 h 156"/>
                <a:gd name="T24" fmla="*/ 0 w 623"/>
                <a:gd name="T25" fmla="*/ 132 h 156"/>
                <a:gd name="T26" fmla="*/ 6 w 623"/>
                <a:gd name="T27" fmla="*/ 18 h 156"/>
                <a:gd name="T28" fmla="*/ 6 w 623"/>
                <a:gd name="T29" fmla="*/ 1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E2A6B781-7FD9-808D-DD70-AF92A7E49F95}"/>
                </a:ext>
              </a:extLst>
            </p:cNvPr>
            <p:cNvSpPr>
              <a:spLocks/>
            </p:cNvSpPr>
            <p:nvPr/>
          </p:nvSpPr>
          <p:spPr bwMode="ltGray">
            <a:xfrm>
              <a:off x="4762" y="3591"/>
              <a:ext cx="996" cy="126"/>
            </a:xfrm>
            <a:custGeom>
              <a:avLst/>
              <a:gdLst>
                <a:gd name="T0" fmla="*/ 754 w 993"/>
                <a:gd name="T1" fmla="*/ 6 h 126"/>
                <a:gd name="T2" fmla="*/ 652 w 993"/>
                <a:gd name="T3" fmla="*/ 6 h 126"/>
                <a:gd name="T4" fmla="*/ 563 w 993"/>
                <a:gd name="T5" fmla="*/ 6 h 126"/>
                <a:gd name="T6" fmla="*/ 479 w 993"/>
                <a:gd name="T7" fmla="*/ 6 h 126"/>
                <a:gd name="T8" fmla="*/ 401 w 993"/>
                <a:gd name="T9" fmla="*/ 6 h 126"/>
                <a:gd name="T10" fmla="*/ 335 w 993"/>
                <a:gd name="T11" fmla="*/ 0 h 126"/>
                <a:gd name="T12" fmla="*/ 276 w 993"/>
                <a:gd name="T13" fmla="*/ 0 h 126"/>
                <a:gd name="T14" fmla="*/ 222 w 993"/>
                <a:gd name="T15" fmla="*/ 0 h 126"/>
                <a:gd name="T16" fmla="*/ 180 w 993"/>
                <a:gd name="T17" fmla="*/ 6 h 126"/>
                <a:gd name="T18" fmla="*/ 138 w 993"/>
                <a:gd name="T19" fmla="*/ 6 h 126"/>
                <a:gd name="T20" fmla="*/ 108 w 993"/>
                <a:gd name="T21" fmla="*/ 6 h 126"/>
                <a:gd name="T22" fmla="*/ 54 w 993"/>
                <a:gd name="T23" fmla="*/ 6 h 126"/>
                <a:gd name="T24" fmla="*/ 24 w 993"/>
                <a:gd name="T25" fmla="*/ 12 h 126"/>
                <a:gd name="T26" fmla="*/ 6 w 993"/>
                <a:gd name="T27" fmla="*/ 18 h 126"/>
                <a:gd name="T28" fmla="*/ 0 w 993"/>
                <a:gd name="T29" fmla="*/ 24 h 126"/>
                <a:gd name="T30" fmla="*/ 12 w 993"/>
                <a:gd name="T31" fmla="*/ 42 h 126"/>
                <a:gd name="T32" fmla="*/ 18 w 993"/>
                <a:gd name="T33" fmla="*/ 48 h 126"/>
                <a:gd name="T34" fmla="*/ 30 w 993"/>
                <a:gd name="T35" fmla="*/ 54 h 126"/>
                <a:gd name="T36" fmla="*/ 60 w 993"/>
                <a:gd name="T37" fmla="*/ 60 h 126"/>
                <a:gd name="T38" fmla="*/ 90 w 993"/>
                <a:gd name="T39" fmla="*/ 72 h 126"/>
                <a:gd name="T40" fmla="*/ 144 w 993"/>
                <a:gd name="T41" fmla="*/ 84 h 126"/>
                <a:gd name="T42" fmla="*/ 210 w 993"/>
                <a:gd name="T43" fmla="*/ 90 h 126"/>
                <a:gd name="T44" fmla="*/ 293 w 993"/>
                <a:gd name="T45" fmla="*/ 102 h 126"/>
                <a:gd name="T46" fmla="*/ 389 w 993"/>
                <a:gd name="T47" fmla="*/ 108 h 126"/>
                <a:gd name="T48" fmla="*/ 503 w 993"/>
                <a:gd name="T49" fmla="*/ 120 h 126"/>
                <a:gd name="T50" fmla="*/ 622 w 993"/>
                <a:gd name="T51" fmla="*/ 120 h 126"/>
                <a:gd name="T52" fmla="*/ 754 w 993"/>
                <a:gd name="T53" fmla="*/ 126 h 126"/>
                <a:gd name="T54" fmla="*/ 873 w 993"/>
                <a:gd name="T55" fmla="*/ 126 h 126"/>
                <a:gd name="T56" fmla="*/ 993 w 993"/>
                <a:gd name="T57" fmla="*/ 126 h 126"/>
                <a:gd name="T58" fmla="*/ 993 w 993"/>
                <a:gd name="T59" fmla="*/ 12 h 126"/>
                <a:gd name="T60" fmla="*/ 879 w 993"/>
                <a:gd name="T61" fmla="*/ 12 h 126"/>
                <a:gd name="T62" fmla="*/ 754 w 993"/>
                <a:gd name="T63" fmla="*/ 6 h 126"/>
                <a:gd name="T64" fmla="*/ 754 w 993"/>
                <a:gd name="T65" fmla="*/ 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EE4CEAE1-1B67-06D3-ACFC-0F87EBF5BCE1}"/>
                </a:ext>
              </a:extLst>
            </p:cNvPr>
            <p:cNvSpPr>
              <a:spLocks/>
            </p:cNvSpPr>
            <p:nvPr/>
          </p:nvSpPr>
          <p:spPr bwMode="ltGray">
            <a:xfrm>
              <a:off x="4786" y="3645"/>
              <a:ext cx="972" cy="245"/>
            </a:xfrm>
            <a:custGeom>
              <a:avLst/>
              <a:gdLst>
                <a:gd name="T0" fmla="*/ 0 w 969"/>
                <a:gd name="T1" fmla="*/ 0 h 245"/>
                <a:gd name="T2" fmla="*/ 24 w 969"/>
                <a:gd name="T3" fmla="*/ 54 h 245"/>
                <a:gd name="T4" fmla="*/ 66 w 969"/>
                <a:gd name="T5" fmla="*/ 96 h 245"/>
                <a:gd name="T6" fmla="*/ 120 w 969"/>
                <a:gd name="T7" fmla="*/ 137 h 245"/>
                <a:gd name="T8" fmla="*/ 198 w 969"/>
                <a:gd name="T9" fmla="*/ 173 h 245"/>
                <a:gd name="T10" fmla="*/ 293 w 969"/>
                <a:gd name="T11" fmla="*/ 203 h 245"/>
                <a:gd name="T12" fmla="*/ 353 w 969"/>
                <a:gd name="T13" fmla="*/ 215 h 245"/>
                <a:gd name="T14" fmla="*/ 413 w 969"/>
                <a:gd name="T15" fmla="*/ 227 h 245"/>
                <a:gd name="T16" fmla="*/ 479 w 969"/>
                <a:gd name="T17" fmla="*/ 233 h 245"/>
                <a:gd name="T18" fmla="*/ 556 w 969"/>
                <a:gd name="T19" fmla="*/ 239 h 245"/>
                <a:gd name="T20" fmla="*/ 634 w 969"/>
                <a:gd name="T21" fmla="*/ 245 h 245"/>
                <a:gd name="T22" fmla="*/ 724 w 969"/>
                <a:gd name="T23" fmla="*/ 245 h 245"/>
                <a:gd name="T24" fmla="*/ 855 w 969"/>
                <a:gd name="T25" fmla="*/ 245 h 245"/>
                <a:gd name="T26" fmla="*/ 969 w 969"/>
                <a:gd name="T27" fmla="*/ 239 h 245"/>
                <a:gd name="T28" fmla="*/ 969 w 969"/>
                <a:gd name="T29" fmla="*/ 60 h 245"/>
                <a:gd name="T30" fmla="*/ 700 w 969"/>
                <a:gd name="T31" fmla="*/ 60 h 245"/>
                <a:gd name="T32" fmla="*/ 503 w 969"/>
                <a:gd name="T33" fmla="*/ 54 h 245"/>
                <a:gd name="T34" fmla="*/ 317 w 969"/>
                <a:gd name="T35" fmla="*/ 42 h 245"/>
                <a:gd name="T36" fmla="*/ 150 w 969"/>
                <a:gd name="T37" fmla="*/ 24 h 245"/>
                <a:gd name="T38" fmla="*/ 72 w 969"/>
                <a:gd name="T39" fmla="*/ 12 h 245"/>
                <a:gd name="T40" fmla="*/ 0 w 969"/>
                <a:gd name="T41" fmla="*/ 0 h 245"/>
                <a:gd name="T42" fmla="*/ 0 w 969"/>
                <a:gd name="T43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0F9EAAB2-B548-7411-20ED-A76C9464CF1D}"/>
                </a:ext>
              </a:extLst>
            </p:cNvPr>
            <p:cNvSpPr>
              <a:spLocks/>
            </p:cNvSpPr>
            <p:nvPr/>
          </p:nvSpPr>
          <p:spPr bwMode="ltGray">
            <a:xfrm>
              <a:off x="4804" y="3591"/>
              <a:ext cx="954" cy="90"/>
            </a:xfrm>
            <a:custGeom>
              <a:avLst/>
              <a:gdLst>
                <a:gd name="T0" fmla="*/ 700 w 951"/>
                <a:gd name="T1" fmla="*/ 0 h 90"/>
                <a:gd name="T2" fmla="*/ 598 w 951"/>
                <a:gd name="T3" fmla="*/ 0 h 90"/>
                <a:gd name="T4" fmla="*/ 515 w 951"/>
                <a:gd name="T5" fmla="*/ 0 h 90"/>
                <a:gd name="T6" fmla="*/ 431 w 951"/>
                <a:gd name="T7" fmla="*/ 0 h 90"/>
                <a:gd name="T8" fmla="*/ 365 w 951"/>
                <a:gd name="T9" fmla="*/ 0 h 90"/>
                <a:gd name="T10" fmla="*/ 299 w 951"/>
                <a:gd name="T11" fmla="*/ 0 h 90"/>
                <a:gd name="T12" fmla="*/ 245 w 951"/>
                <a:gd name="T13" fmla="*/ 0 h 90"/>
                <a:gd name="T14" fmla="*/ 198 w 951"/>
                <a:gd name="T15" fmla="*/ 0 h 90"/>
                <a:gd name="T16" fmla="*/ 162 w 951"/>
                <a:gd name="T17" fmla="*/ 0 h 90"/>
                <a:gd name="T18" fmla="*/ 126 w 951"/>
                <a:gd name="T19" fmla="*/ 6 h 90"/>
                <a:gd name="T20" fmla="*/ 96 w 951"/>
                <a:gd name="T21" fmla="*/ 6 h 90"/>
                <a:gd name="T22" fmla="*/ 54 w 951"/>
                <a:gd name="T23" fmla="*/ 12 h 90"/>
                <a:gd name="T24" fmla="*/ 30 w 951"/>
                <a:gd name="T25" fmla="*/ 12 h 90"/>
                <a:gd name="T26" fmla="*/ 12 w 951"/>
                <a:gd name="T27" fmla="*/ 18 h 90"/>
                <a:gd name="T28" fmla="*/ 6 w 951"/>
                <a:gd name="T29" fmla="*/ 18 h 90"/>
                <a:gd name="T30" fmla="*/ 0 w 951"/>
                <a:gd name="T31" fmla="*/ 24 h 90"/>
                <a:gd name="T32" fmla="*/ 6 w 951"/>
                <a:gd name="T33" fmla="*/ 30 h 90"/>
                <a:gd name="T34" fmla="*/ 24 w 951"/>
                <a:gd name="T35" fmla="*/ 36 h 90"/>
                <a:gd name="T36" fmla="*/ 54 w 951"/>
                <a:gd name="T37" fmla="*/ 42 h 90"/>
                <a:gd name="T38" fmla="*/ 102 w 951"/>
                <a:gd name="T39" fmla="*/ 54 h 90"/>
                <a:gd name="T40" fmla="*/ 168 w 951"/>
                <a:gd name="T41" fmla="*/ 60 h 90"/>
                <a:gd name="T42" fmla="*/ 251 w 951"/>
                <a:gd name="T43" fmla="*/ 66 h 90"/>
                <a:gd name="T44" fmla="*/ 341 w 951"/>
                <a:gd name="T45" fmla="*/ 78 h 90"/>
                <a:gd name="T46" fmla="*/ 449 w 951"/>
                <a:gd name="T47" fmla="*/ 84 h 90"/>
                <a:gd name="T48" fmla="*/ 568 w 951"/>
                <a:gd name="T49" fmla="*/ 84 h 90"/>
                <a:gd name="T50" fmla="*/ 694 w 951"/>
                <a:gd name="T51" fmla="*/ 90 h 90"/>
                <a:gd name="T52" fmla="*/ 825 w 951"/>
                <a:gd name="T53" fmla="*/ 90 h 90"/>
                <a:gd name="T54" fmla="*/ 951 w 951"/>
                <a:gd name="T55" fmla="*/ 90 h 90"/>
                <a:gd name="T56" fmla="*/ 951 w 951"/>
                <a:gd name="T57" fmla="*/ 6 h 90"/>
                <a:gd name="T58" fmla="*/ 831 w 951"/>
                <a:gd name="T59" fmla="*/ 6 h 90"/>
                <a:gd name="T60" fmla="*/ 772 w 951"/>
                <a:gd name="T61" fmla="*/ 6 h 90"/>
                <a:gd name="T62" fmla="*/ 700 w 951"/>
                <a:gd name="T63" fmla="*/ 0 h 90"/>
                <a:gd name="T64" fmla="*/ 700 w 951"/>
                <a:gd name="T65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CB441639-886B-08CF-C737-75463D6FDE13}"/>
                </a:ext>
              </a:extLst>
            </p:cNvPr>
            <p:cNvSpPr>
              <a:spLocks/>
            </p:cNvSpPr>
            <p:nvPr/>
          </p:nvSpPr>
          <p:spPr bwMode="ltGray">
            <a:xfrm>
              <a:off x="3059" y="1541"/>
              <a:ext cx="102" cy="155"/>
            </a:xfrm>
            <a:custGeom>
              <a:avLst/>
              <a:gdLst>
                <a:gd name="T0" fmla="*/ 102 w 102"/>
                <a:gd name="T1" fmla="*/ 0 h 155"/>
                <a:gd name="T2" fmla="*/ 0 w 102"/>
                <a:gd name="T3" fmla="*/ 12 h 155"/>
                <a:gd name="T4" fmla="*/ 30 w 102"/>
                <a:gd name="T5" fmla="*/ 72 h 155"/>
                <a:gd name="T6" fmla="*/ 30 w 102"/>
                <a:gd name="T7" fmla="*/ 155 h 155"/>
                <a:gd name="T8" fmla="*/ 72 w 102"/>
                <a:gd name="T9" fmla="*/ 155 h 155"/>
                <a:gd name="T10" fmla="*/ 72 w 102"/>
                <a:gd name="T11" fmla="*/ 66 h 155"/>
                <a:gd name="T12" fmla="*/ 102 w 102"/>
                <a:gd name="T13" fmla="*/ 0 h 155"/>
                <a:gd name="T14" fmla="*/ 102 w 102"/>
                <a:gd name="T1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2BA8BFC4-959F-37EB-BA37-CC57E3F5DB4D}"/>
                </a:ext>
              </a:extLst>
            </p:cNvPr>
            <p:cNvSpPr>
              <a:spLocks noEditPoints="1"/>
            </p:cNvSpPr>
            <p:nvPr/>
          </p:nvSpPr>
          <p:spPr bwMode="ltGray">
            <a:xfrm>
              <a:off x="3059" y="1690"/>
              <a:ext cx="90" cy="96"/>
            </a:xfrm>
            <a:custGeom>
              <a:avLst/>
              <a:gdLst>
                <a:gd name="T0" fmla="*/ 48 w 90"/>
                <a:gd name="T1" fmla="*/ 96 h 96"/>
                <a:gd name="T2" fmla="*/ 72 w 90"/>
                <a:gd name="T3" fmla="*/ 72 h 96"/>
                <a:gd name="T4" fmla="*/ 84 w 90"/>
                <a:gd name="T5" fmla="*/ 48 h 96"/>
                <a:gd name="T6" fmla="*/ 90 w 90"/>
                <a:gd name="T7" fmla="*/ 36 h 96"/>
                <a:gd name="T8" fmla="*/ 84 w 90"/>
                <a:gd name="T9" fmla="*/ 24 h 96"/>
                <a:gd name="T10" fmla="*/ 66 w 90"/>
                <a:gd name="T11" fmla="*/ 6 h 96"/>
                <a:gd name="T12" fmla="*/ 42 w 90"/>
                <a:gd name="T13" fmla="*/ 0 h 96"/>
                <a:gd name="T14" fmla="*/ 24 w 90"/>
                <a:gd name="T15" fmla="*/ 0 h 96"/>
                <a:gd name="T16" fmla="*/ 12 w 90"/>
                <a:gd name="T17" fmla="*/ 12 h 96"/>
                <a:gd name="T18" fmla="*/ 6 w 90"/>
                <a:gd name="T19" fmla="*/ 24 h 96"/>
                <a:gd name="T20" fmla="*/ 0 w 90"/>
                <a:gd name="T21" fmla="*/ 36 h 96"/>
                <a:gd name="T22" fmla="*/ 12 w 90"/>
                <a:gd name="T23" fmla="*/ 66 h 96"/>
                <a:gd name="T24" fmla="*/ 30 w 90"/>
                <a:gd name="T25" fmla="*/ 84 h 96"/>
                <a:gd name="T26" fmla="*/ 48 w 90"/>
                <a:gd name="T27" fmla="*/ 96 h 96"/>
                <a:gd name="T28" fmla="*/ 48 w 90"/>
                <a:gd name="T29" fmla="*/ 96 h 96"/>
                <a:gd name="T30" fmla="*/ 48 w 90"/>
                <a:gd name="T31" fmla="*/ 12 h 96"/>
                <a:gd name="T32" fmla="*/ 66 w 90"/>
                <a:gd name="T33" fmla="*/ 18 h 96"/>
                <a:gd name="T34" fmla="*/ 72 w 90"/>
                <a:gd name="T35" fmla="*/ 24 h 96"/>
                <a:gd name="T36" fmla="*/ 72 w 90"/>
                <a:gd name="T37" fmla="*/ 36 h 96"/>
                <a:gd name="T38" fmla="*/ 72 w 90"/>
                <a:gd name="T39" fmla="*/ 48 h 96"/>
                <a:gd name="T40" fmla="*/ 54 w 90"/>
                <a:gd name="T41" fmla="*/ 66 h 96"/>
                <a:gd name="T42" fmla="*/ 48 w 90"/>
                <a:gd name="T43" fmla="*/ 78 h 96"/>
                <a:gd name="T44" fmla="*/ 30 w 90"/>
                <a:gd name="T45" fmla="*/ 66 h 96"/>
                <a:gd name="T46" fmla="*/ 24 w 90"/>
                <a:gd name="T47" fmla="*/ 48 h 96"/>
                <a:gd name="T48" fmla="*/ 18 w 90"/>
                <a:gd name="T49" fmla="*/ 30 h 96"/>
                <a:gd name="T50" fmla="*/ 30 w 90"/>
                <a:gd name="T51" fmla="*/ 12 h 96"/>
                <a:gd name="T52" fmla="*/ 48 w 90"/>
                <a:gd name="T53" fmla="*/ 12 h 96"/>
                <a:gd name="T54" fmla="*/ 48 w 90"/>
                <a:gd name="T55" fmla="*/ 1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B4072221-A160-0AC6-18FC-9EF320D079B3}"/>
                </a:ext>
              </a:extLst>
            </p:cNvPr>
            <p:cNvSpPr>
              <a:spLocks noEditPoints="1"/>
            </p:cNvSpPr>
            <p:nvPr/>
          </p:nvSpPr>
          <p:spPr bwMode="ltGray">
            <a:xfrm>
              <a:off x="3059" y="1768"/>
              <a:ext cx="90" cy="108"/>
            </a:xfrm>
            <a:custGeom>
              <a:avLst/>
              <a:gdLst>
                <a:gd name="T0" fmla="*/ 0 w 90"/>
                <a:gd name="T1" fmla="*/ 90 h 108"/>
                <a:gd name="T2" fmla="*/ 12 w 90"/>
                <a:gd name="T3" fmla="*/ 102 h 108"/>
                <a:gd name="T4" fmla="*/ 24 w 90"/>
                <a:gd name="T5" fmla="*/ 108 h 108"/>
                <a:gd name="T6" fmla="*/ 54 w 90"/>
                <a:gd name="T7" fmla="*/ 108 h 108"/>
                <a:gd name="T8" fmla="*/ 78 w 90"/>
                <a:gd name="T9" fmla="*/ 96 h 108"/>
                <a:gd name="T10" fmla="*/ 90 w 90"/>
                <a:gd name="T11" fmla="*/ 72 h 108"/>
                <a:gd name="T12" fmla="*/ 84 w 90"/>
                <a:gd name="T13" fmla="*/ 42 h 108"/>
                <a:gd name="T14" fmla="*/ 66 w 90"/>
                <a:gd name="T15" fmla="*/ 24 h 108"/>
                <a:gd name="T16" fmla="*/ 54 w 90"/>
                <a:gd name="T17" fmla="*/ 12 h 108"/>
                <a:gd name="T18" fmla="*/ 48 w 90"/>
                <a:gd name="T19" fmla="*/ 6 h 108"/>
                <a:gd name="T20" fmla="*/ 48 w 90"/>
                <a:gd name="T21" fmla="*/ 6 h 108"/>
                <a:gd name="T22" fmla="*/ 48 w 90"/>
                <a:gd name="T23" fmla="*/ 0 h 108"/>
                <a:gd name="T24" fmla="*/ 24 w 90"/>
                <a:gd name="T25" fmla="*/ 24 h 108"/>
                <a:gd name="T26" fmla="*/ 6 w 90"/>
                <a:gd name="T27" fmla="*/ 48 h 108"/>
                <a:gd name="T28" fmla="*/ 0 w 90"/>
                <a:gd name="T29" fmla="*/ 66 h 108"/>
                <a:gd name="T30" fmla="*/ 0 w 90"/>
                <a:gd name="T31" fmla="*/ 90 h 108"/>
                <a:gd name="T32" fmla="*/ 0 w 90"/>
                <a:gd name="T33" fmla="*/ 90 h 108"/>
                <a:gd name="T34" fmla="*/ 12 w 90"/>
                <a:gd name="T35" fmla="*/ 66 h 108"/>
                <a:gd name="T36" fmla="*/ 18 w 90"/>
                <a:gd name="T37" fmla="*/ 48 h 108"/>
                <a:gd name="T38" fmla="*/ 30 w 90"/>
                <a:gd name="T39" fmla="*/ 36 h 108"/>
                <a:gd name="T40" fmla="*/ 42 w 90"/>
                <a:gd name="T41" fmla="*/ 24 h 108"/>
                <a:gd name="T42" fmla="*/ 48 w 90"/>
                <a:gd name="T43" fmla="*/ 18 h 108"/>
                <a:gd name="T44" fmla="*/ 66 w 90"/>
                <a:gd name="T45" fmla="*/ 30 h 108"/>
                <a:gd name="T46" fmla="*/ 72 w 90"/>
                <a:gd name="T47" fmla="*/ 48 h 108"/>
                <a:gd name="T48" fmla="*/ 78 w 90"/>
                <a:gd name="T49" fmla="*/ 72 h 108"/>
                <a:gd name="T50" fmla="*/ 78 w 90"/>
                <a:gd name="T51" fmla="*/ 84 h 108"/>
                <a:gd name="T52" fmla="*/ 66 w 90"/>
                <a:gd name="T53" fmla="*/ 96 h 108"/>
                <a:gd name="T54" fmla="*/ 42 w 90"/>
                <a:gd name="T55" fmla="*/ 102 h 108"/>
                <a:gd name="T56" fmla="*/ 30 w 90"/>
                <a:gd name="T57" fmla="*/ 96 h 108"/>
                <a:gd name="T58" fmla="*/ 18 w 90"/>
                <a:gd name="T59" fmla="*/ 90 h 108"/>
                <a:gd name="T60" fmla="*/ 12 w 90"/>
                <a:gd name="T61" fmla="*/ 78 h 108"/>
                <a:gd name="T62" fmla="*/ 12 w 90"/>
                <a:gd name="T63" fmla="*/ 66 h 108"/>
                <a:gd name="T64" fmla="*/ 12 w 90"/>
                <a:gd name="T65" fmla="*/ 6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17970EBB-1CD9-E9D7-C0CB-22DDE6732998}"/>
                </a:ext>
              </a:extLst>
            </p:cNvPr>
            <p:cNvSpPr>
              <a:spLocks/>
            </p:cNvSpPr>
            <p:nvPr/>
          </p:nvSpPr>
          <p:spPr bwMode="ltGray">
            <a:xfrm>
              <a:off x="5470" y="1205"/>
              <a:ext cx="102" cy="156"/>
            </a:xfrm>
            <a:custGeom>
              <a:avLst/>
              <a:gdLst>
                <a:gd name="T0" fmla="*/ 102 w 102"/>
                <a:gd name="T1" fmla="*/ 0 h 156"/>
                <a:gd name="T2" fmla="*/ 0 w 102"/>
                <a:gd name="T3" fmla="*/ 6 h 156"/>
                <a:gd name="T4" fmla="*/ 30 w 102"/>
                <a:gd name="T5" fmla="*/ 72 h 156"/>
                <a:gd name="T6" fmla="*/ 30 w 102"/>
                <a:gd name="T7" fmla="*/ 156 h 156"/>
                <a:gd name="T8" fmla="*/ 72 w 102"/>
                <a:gd name="T9" fmla="*/ 156 h 156"/>
                <a:gd name="T10" fmla="*/ 72 w 102"/>
                <a:gd name="T11" fmla="*/ 66 h 156"/>
                <a:gd name="T12" fmla="*/ 102 w 102"/>
                <a:gd name="T13" fmla="*/ 0 h 156"/>
                <a:gd name="T14" fmla="*/ 102 w 102"/>
                <a:gd name="T15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FDD062F9-8C8A-9613-EAFF-2A8584432BE1}"/>
                </a:ext>
              </a:extLst>
            </p:cNvPr>
            <p:cNvSpPr>
              <a:spLocks noEditPoints="1"/>
            </p:cNvSpPr>
            <p:nvPr/>
          </p:nvSpPr>
          <p:spPr bwMode="ltGray">
            <a:xfrm>
              <a:off x="5476" y="1349"/>
              <a:ext cx="84" cy="96"/>
            </a:xfrm>
            <a:custGeom>
              <a:avLst/>
              <a:gdLst>
                <a:gd name="T0" fmla="*/ 42 w 84"/>
                <a:gd name="T1" fmla="*/ 96 h 96"/>
                <a:gd name="T2" fmla="*/ 66 w 84"/>
                <a:gd name="T3" fmla="*/ 78 h 96"/>
                <a:gd name="T4" fmla="*/ 84 w 84"/>
                <a:gd name="T5" fmla="*/ 54 h 96"/>
                <a:gd name="T6" fmla="*/ 84 w 84"/>
                <a:gd name="T7" fmla="*/ 30 h 96"/>
                <a:gd name="T8" fmla="*/ 66 w 84"/>
                <a:gd name="T9" fmla="*/ 6 h 96"/>
                <a:gd name="T10" fmla="*/ 42 w 84"/>
                <a:gd name="T11" fmla="*/ 0 h 96"/>
                <a:gd name="T12" fmla="*/ 24 w 84"/>
                <a:gd name="T13" fmla="*/ 6 h 96"/>
                <a:gd name="T14" fmla="*/ 12 w 84"/>
                <a:gd name="T15" fmla="*/ 18 h 96"/>
                <a:gd name="T16" fmla="*/ 6 w 84"/>
                <a:gd name="T17" fmla="*/ 30 h 96"/>
                <a:gd name="T18" fmla="*/ 0 w 84"/>
                <a:gd name="T19" fmla="*/ 42 h 96"/>
                <a:gd name="T20" fmla="*/ 12 w 84"/>
                <a:gd name="T21" fmla="*/ 66 h 96"/>
                <a:gd name="T22" fmla="*/ 30 w 84"/>
                <a:gd name="T23" fmla="*/ 84 h 96"/>
                <a:gd name="T24" fmla="*/ 42 w 84"/>
                <a:gd name="T25" fmla="*/ 96 h 96"/>
                <a:gd name="T26" fmla="*/ 42 w 84"/>
                <a:gd name="T27" fmla="*/ 96 h 96"/>
                <a:gd name="T28" fmla="*/ 48 w 84"/>
                <a:gd name="T29" fmla="*/ 12 h 96"/>
                <a:gd name="T30" fmla="*/ 66 w 84"/>
                <a:gd name="T31" fmla="*/ 18 h 96"/>
                <a:gd name="T32" fmla="*/ 72 w 84"/>
                <a:gd name="T33" fmla="*/ 30 h 96"/>
                <a:gd name="T34" fmla="*/ 72 w 84"/>
                <a:gd name="T35" fmla="*/ 42 h 96"/>
                <a:gd name="T36" fmla="*/ 66 w 84"/>
                <a:gd name="T37" fmla="*/ 54 h 96"/>
                <a:gd name="T38" fmla="*/ 54 w 84"/>
                <a:gd name="T39" fmla="*/ 72 h 96"/>
                <a:gd name="T40" fmla="*/ 42 w 84"/>
                <a:gd name="T41" fmla="*/ 84 h 96"/>
                <a:gd name="T42" fmla="*/ 42 w 84"/>
                <a:gd name="T43" fmla="*/ 84 h 96"/>
                <a:gd name="T44" fmla="*/ 30 w 84"/>
                <a:gd name="T45" fmla="*/ 72 h 96"/>
                <a:gd name="T46" fmla="*/ 18 w 84"/>
                <a:gd name="T47" fmla="*/ 54 h 96"/>
                <a:gd name="T48" fmla="*/ 18 w 84"/>
                <a:gd name="T49" fmla="*/ 30 h 96"/>
                <a:gd name="T50" fmla="*/ 30 w 84"/>
                <a:gd name="T51" fmla="*/ 18 h 96"/>
                <a:gd name="T52" fmla="*/ 48 w 84"/>
                <a:gd name="T53" fmla="*/ 12 h 96"/>
                <a:gd name="T54" fmla="*/ 48 w 84"/>
                <a:gd name="T55" fmla="*/ 1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529238DC-CE87-A70F-97A9-65E0923811E9}"/>
                </a:ext>
              </a:extLst>
            </p:cNvPr>
            <p:cNvSpPr>
              <a:spLocks noEditPoints="1"/>
            </p:cNvSpPr>
            <p:nvPr/>
          </p:nvSpPr>
          <p:spPr bwMode="ltGray">
            <a:xfrm>
              <a:off x="5470" y="1433"/>
              <a:ext cx="90" cy="108"/>
            </a:xfrm>
            <a:custGeom>
              <a:avLst/>
              <a:gdLst>
                <a:gd name="T0" fmla="*/ 6 w 90"/>
                <a:gd name="T1" fmla="*/ 90 h 108"/>
                <a:gd name="T2" fmla="*/ 18 w 90"/>
                <a:gd name="T3" fmla="*/ 102 h 108"/>
                <a:gd name="T4" fmla="*/ 30 w 90"/>
                <a:gd name="T5" fmla="*/ 108 h 108"/>
                <a:gd name="T6" fmla="*/ 60 w 90"/>
                <a:gd name="T7" fmla="*/ 108 h 108"/>
                <a:gd name="T8" fmla="*/ 84 w 90"/>
                <a:gd name="T9" fmla="*/ 96 h 108"/>
                <a:gd name="T10" fmla="*/ 90 w 90"/>
                <a:gd name="T11" fmla="*/ 84 h 108"/>
                <a:gd name="T12" fmla="*/ 90 w 90"/>
                <a:gd name="T13" fmla="*/ 66 h 108"/>
                <a:gd name="T14" fmla="*/ 84 w 90"/>
                <a:gd name="T15" fmla="*/ 36 h 108"/>
                <a:gd name="T16" fmla="*/ 72 w 90"/>
                <a:gd name="T17" fmla="*/ 18 h 108"/>
                <a:gd name="T18" fmla="*/ 60 w 90"/>
                <a:gd name="T19" fmla="*/ 6 h 108"/>
                <a:gd name="T20" fmla="*/ 54 w 90"/>
                <a:gd name="T21" fmla="*/ 0 h 108"/>
                <a:gd name="T22" fmla="*/ 54 w 90"/>
                <a:gd name="T23" fmla="*/ 0 h 108"/>
                <a:gd name="T24" fmla="*/ 48 w 90"/>
                <a:gd name="T25" fmla="*/ 0 h 108"/>
                <a:gd name="T26" fmla="*/ 24 w 90"/>
                <a:gd name="T27" fmla="*/ 24 h 108"/>
                <a:gd name="T28" fmla="*/ 12 w 90"/>
                <a:gd name="T29" fmla="*/ 48 h 108"/>
                <a:gd name="T30" fmla="*/ 0 w 90"/>
                <a:gd name="T31" fmla="*/ 66 h 108"/>
                <a:gd name="T32" fmla="*/ 6 w 90"/>
                <a:gd name="T33" fmla="*/ 90 h 108"/>
                <a:gd name="T34" fmla="*/ 6 w 90"/>
                <a:gd name="T35" fmla="*/ 90 h 108"/>
                <a:gd name="T36" fmla="*/ 18 w 90"/>
                <a:gd name="T37" fmla="*/ 66 h 108"/>
                <a:gd name="T38" fmla="*/ 24 w 90"/>
                <a:gd name="T39" fmla="*/ 48 h 108"/>
                <a:gd name="T40" fmla="*/ 36 w 90"/>
                <a:gd name="T41" fmla="*/ 30 h 108"/>
                <a:gd name="T42" fmla="*/ 42 w 90"/>
                <a:gd name="T43" fmla="*/ 18 h 108"/>
                <a:gd name="T44" fmla="*/ 48 w 90"/>
                <a:gd name="T45" fmla="*/ 12 h 108"/>
                <a:gd name="T46" fmla="*/ 78 w 90"/>
                <a:gd name="T47" fmla="*/ 42 h 108"/>
                <a:gd name="T48" fmla="*/ 84 w 90"/>
                <a:gd name="T49" fmla="*/ 66 h 108"/>
                <a:gd name="T50" fmla="*/ 66 w 90"/>
                <a:gd name="T51" fmla="*/ 90 h 108"/>
                <a:gd name="T52" fmla="*/ 54 w 90"/>
                <a:gd name="T53" fmla="*/ 96 h 108"/>
                <a:gd name="T54" fmla="*/ 42 w 90"/>
                <a:gd name="T55" fmla="*/ 96 h 108"/>
                <a:gd name="T56" fmla="*/ 30 w 90"/>
                <a:gd name="T57" fmla="*/ 96 h 108"/>
                <a:gd name="T58" fmla="*/ 24 w 90"/>
                <a:gd name="T59" fmla="*/ 84 h 108"/>
                <a:gd name="T60" fmla="*/ 18 w 90"/>
                <a:gd name="T61" fmla="*/ 78 h 108"/>
                <a:gd name="T62" fmla="*/ 18 w 90"/>
                <a:gd name="T63" fmla="*/ 66 h 108"/>
                <a:gd name="T64" fmla="*/ 18 w 90"/>
                <a:gd name="T65" fmla="*/ 6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C9B811F5-A25D-7D80-5EDD-7BEA587655DB}"/>
                </a:ext>
              </a:extLst>
            </p:cNvPr>
            <p:cNvSpPr>
              <a:spLocks noEditPoints="1"/>
            </p:cNvSpPr>
            <p:nvPr/>
          </p:nvSpPr>
          <p:spPr bwMode="ltGray">
            <a:xfrm>
              <a:off x="5428" y="3525"/>
              <a:ext cx="66" cy="96"/>
            </a:xfrm>
            <a:custGeom>
              <a:avLst/>
              <a:gdLst>
                <a:gd name="T0" fmla="*/ 30 w 66"/>
                <a:gd name="T1" fmla="*/ 96 h 96"/>
                <a:gd name="T2" fmla="*/ 54 w 66"/>
                <a:gd name="T3" fmla="*/ 72 h 96"/>
                <a:gd name="T4" fmla="*/ 66 w 66"/>
                <a:gd name="T5" fmla="*/ 48 h 96"/>
                <a:gd name="T6" fmla="*/ 66 w 66"/>
                <a:gd name="T7" fmla="*/ 24 h 96"/>
                <a:gd name="T8" fmla="*/ 54 w 66"/>
                <a:gd name="T9" fmla="*/ 6 h 96"/>
                <a:gd name="T10" fmla="*/ 30 w 66"/>
                <a:gd name="T11" fmla="*/ 0 h 96"/>
                <a:gd name="T12" fmla="*/ 18 w 66"/>
                <a:gd name="T13" fmla="*/ 0 h 96"/>
                <a:gd name="T14" fmla="*/ 6 w 66"/>
                <a:gd name="T15" fmla="*/ 12 h 96"/>
                <a:gd name="T16" fmla="*/ 0 w 66"/>
                <a:gd name="T17" fmla="*/ 36 h 96"/>
                <a:gd name="T18" fmla="*/ 6 w 66"/>
                <a:gd name="T19" fmla="*/ 60 h 96"/>
                <a:gd name="T20" fmla="*/ 18 w 66"/>
                <a:gd name="T21" fmla="*/ 84 h 96"/>
                <a:gd name="T22" fmla="*/ 30 w 66"/>
                <a:gd name="T23" fmla="*/ 96 h 96"/>
                <a:gd name="T24" fmla="*/ 30 w 66"/>
                <a:gd name="T25" fmla="*/ 96 h 96"/>
                <a:gd name="T26" fmla="*/ 30 w 66"/>
                <a:gd name="T27" fmla="*/ 12 h 96"/>
                <a:gd name="T28" fmla="*/ 48 w 66"/>
                <a:gd name="T29" fmla="*/ 18 h 96"/>
                <a:gd name="T30" fmla="*/ 54 w 66"/>
                <a:gd name="T31" fmla="*/ 24 h 96"/>
                <a:gd name="T32" fmla="*/ 54 w 66"/>
                <a:gd name="T33" fmla="*/ 36 h 96"/>
                <a:gd name="T34" fmla="*/ 48 w 66"/>
                <a:gd name="T35" fmla="*/ 48 h 96"/>
                <a:gd name="T36" fmla="*/ 36 w 66"/>
                <a:gd name="T37" fmla="*/ 66 h 96"/>
                <a:gd name="T38" fmla="*/ 30 w 66"/>
                <a:gd name="T39" fmla="*/ 78 h 96"/>
                <a:gd name="T40" fmla="*/ 18 w 66"/>
                <a:gd name="T41" fmla="*/ 66 h 96"/>
                <a:gd name="T42" fmla="*/ 12 w 66"/>
                <a:gd name="T43" fmla="*/ 48 h 96"/>
                <a:gd name="T44" fmla="*/ 6 w 66"/>
                <a:gd name="T45" fmla="*/ 30 h 96"/>
                <a:gd name="T46" fmla="*/ 18 w 66"/>
                <a:gd name="T47" fmla="*/ 12 h 96"/>
                <a:gd name="T48" fmla="*/ 30 w 66"/>
                <a:gd name="T49" fmla="*/ 12 h 96"/>
                <a:gd name="T50" fmla="*/ 30 w 66"/>
                <a:gd name="T51" fmla="*/ 1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A887D2DA-DDD7-21B1-DACD-DC9E462697A4}"/>
                </a:ext>
              </a:extLst>
            </p:cNvPr>
            <p:cNvSpPr>
              <a:spLocks/>
            </p:cNvSpPr>
            <p:nvPr/>
          </p:nvSpPr>
          <p:spPr bwMode="ltGray">
            <a:xfrm>
              <a:off x="3017" y="1127"/>
              <a:ext cx="2603" cy="444"/>
            </a:xfrm>
            <a:custGeom>
              <a:avLst/>
              <a:gdLst>
                <a:gd name="T0" fmla="*/ 2577 w 2594"/>
                <a:gd name="T1" fmla="*/ 0 h 444"/>
                <a:gd name="T2" fmla="*/ 2594 w 2594"/>
                <a:gd name="T3" fmla="*/ 72 h 444"/>
                <a:gd name="T4" fmla="*/ 6 w 2594"/>
                <a:gd name="T5" fmla="*/ 444 h 444"/>
                <a:gd name="T6" fmla="*/ 0 w 2594"/>
                <a:gd name="T7" fmla="*/ 396 h 444"/>
                <a:gd name="T8" fmla="*/ 1225 w 2594"/>
                <a:gd name="T9" fmla="*/ 96 h 444"/>
                <a:gd name="T10" fmla="*/ 1351 w 2594"/>
                <a:gd name="T11" fmla="*/ 78 h 444"/>
                <a:gd name="T12" fmla="*/ 2577 w 2594"/>
                <a:gd name="T13" fmla="*/ 0 h 444"/>
                <a:gd name="T14" fmla="*/ 2577 w 2594"/>
                <a:gd name="T15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B94DF353-85D2-1AC7-CFE6-B49FE2FEF4D8}"/>
                </a:ext>
              </a:extLst>
            </p:cNvPr>
            <p:cNvSpPr>
              <a:spLocks noEditPoints="1"/>
            </p:cNvSpPr>
            <p:nvPr/>
          </p:nvSpPr>
          <p:spPr bwMode="ltGray">
            <a:xfrm>
              <a:off x="2934" y="3773"/>
              <a:ext cx="84" cy="95"/>
            </a:xfrm>
            <a:custGeom>
              <a:avLst/>
              <a:gdLst>
                <a:gd name="T0" fmla="*/ 36 w 84"/>
                <a:gd name="T1" fmla="*/ 95 h 95"/>
                <a:gd name="T2" fmla="*/ 60 w 84"/>
                <a:gd name="T3" fmla="*/ 77 h 95"/>
                <a:gd name="T4" fmla="*/ 78 w 84"/>
                <a:gd name="T5" fmla="*/ 53 h 95"/>
                <a:gd name="T6" fmla="*/ 84 w 84"/>
                <a:gd name="T7" fmla="*/ 42 h 95"/>
                <a:gd name="T8" fmla="*/ 84 w 84"/>
                <a:gd name="T9" fmla="*/ 30 h 95"/>
                <a:gd name="T10" fmla="*/ 72 w 84"/>
                <a:gd name="T11" fmla="*/ 6 h 95"/>
                <a:gd name="T12" fmla="*/ 42 w 84"/>
                <a:gd name="T13" fmla="*/ 0 h 95"/>
                <a:gd name="T14" fmla="*/ 30 w 84"/>
                <a:gd name="T15" fmla="*/ 0 h 95"/>
                <a:gd name="T16" fmla="*/ 12 w 84"/>
                <a:gd name="T17" fmla="*/ 12 h 95"/>
                <a:gd name="T18" fmla="*/ 0 w 84"/>
                <a:gd name="T19" fmla="*/ 24 h 95"/>
                <a:gd name="T20" fmla="*/ 0 w 84"/>
                <a:gd name="T21" fmla="*/ 36 h 95"/>
                <a:gd name="T22" fmla="*/ 6 w 84"/>
                <a:gd name="T23" fmla="*/ 59 h 95"/>
                <a:gd name="T24" fmla="*/ 24 w 84"/>
                <a:gd name="T25" fmla="*/ 83 h 95"/>
                <a:gd name="T26" fmla="*/ 36 w 84"/>
                <a:gd name="T27" fmla="*/ 95 h 95"/>
                <a:gd name="T28" fmla="*/ 36 w 84"/>
                <a:gd name="T29" fmla="*/ 95 h 95"/>
                <a:gd name="T30" fmla="*/ 48 w 84"/>
                <a:gd name="T31" fmla="*/ 12 h 95"/>
                <a:gd name="T32" fmla="*/ 66 w 84"/>
                <a:gd name="T33" fmla="*/ 18 h 95"/>
                <a:gd name="T34" fmla="*/ 72 w 84"/>
                <a:gd name="T35" fmla="*/ 30 h 95"/>
                <a:gd name="T36" fmla="*/ 72 w 84"/>
                <a:gd name="T37" fmla="*/ 42 h 95"/>
                <a:gd name="T38" fmla="*/ 66 w 84"/>
                <a:gd name="T39" fmla="*/ 53 h 95"/>
                <a:gd name="T40" fmla="*/ 48 w 84"/>
                <a:gd name="T41" fmla="*/ 71 h 95"/>
                <a:gd name="T42" fmla="*/ 42 w 84"/>
                <a:gd name="T43" fmla="*/ 77 h 95"/>
                <a:gd name="T44" fmla="*/ 36 w 84"/>
                <a:gd name="T45" fmla="*/ 77 h 95"/>
                <a:gd name="T46" fmla="*/ 24 w 84"/>
                <a:gd name="T47" fmla="*/ 65 h 95"/>
                <a:gd name="T48" fmla="*/ 18 w 84"/>
                <a:gd name="T49" fmla="*/ 48 h 95"/>
                <a:gd name="T50" fmla="*/ 18 w 84"/>
                <a:gd name="T51" fmla="*/ 30 h 95"/>
                <a:gd name="T52" fmla="*/ 30 w 84"/>
                <a:gd name="T53" fmla="*/ 12 h 95"/>
                <a:gd name="T54" fmla="*/ 48 w 84"/>
                <a:gd name="T55" fmla="*/ 12 h 95"/>
                <a:gd name="T56" fmla="*/ 48 w 84"/>
                <a:gd name="T57" fmla="*/ 1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E003EB56-FEE3-061F-DAA6-D420555A33DC}"/>
                </a:ext>
              </a:extLst>
            </p:cNvPr>
            <p:cNvSpPr>
              <a:spLocks noEditPoints="1"/>
            </p:cNvSpPr>
            <p:nvPr/>
          </p:nvSpPr>
          <p:spPr bwMode="ltGray">
            <a:xfrm>
              <a:off x="3779" y="3872"/>
              <a:ext cx="90" cy="108"/>
            </a:xfrm>
            <a:custGeom>
              <a:avLst/>
              <a:gdLst>
                <a:gd name="T0" fmla="*/ 12 w 90"/>
                <a:gd name="T1" fmla="*/ 96 h 108"/>
                <a:gd name="T2" fmla="*/ 24 w 90"/>
                <a:gd name="T3" fmla="*/ 108 h 108"/>
                <a:gd name="T4" fmla="*/ 42 w 90"/>
                <a:gd name="T5" fmla="*/ 108 h 108"/>
                <a:gd name="T6" fmla="*/ 66 w 90"/>
                <a:gd name="T7" fmla="*/ 102 h 108"/>
                <a:gd name="T8" fmla="*/ 84 w 90"/>
                <a:gd name="T9" fmla="*/ 78 h 108"/>
                <a:gd name="T10" fmla="*/ 90 w 90"/>
                <a:gd name="T11" fmla="*/ 66 h 108"/>
                <a:gd name="T12" fmla="*/ 84 w 90"/>
                <a:gd name="T13" fmla="*/ 48 h 108"/>
                <a:gd name="T14" fmla="*/ 66 w 90"/>
                <a:gd name="T15" fmla="*/ 24 h 108"/>
                <a:gd name="T16" fmla="*/ 48 w 90"/>
                <a:gd name="T17" fmla="*/ 12 h 108"/>
                <a:gd name="T18" fmla="*/ 36 w 90"/>
                <a:gd name="T19" fmla="*/ 0 h 108"/>
                <a:gd name="T20" fmla="*/ 30 w 90"/>
                <a:gd name="T21" fmla="*/ 0 h 108"/>
                <a:gd name="T22" fmla="*/ 30 w 90"/>
                <a:gd name="T23" fmla="*/ 0 h 108"/>
                <a:gd name="T24" fmla="*/ 24 w 90"/>
                <a:gd name="T25" fmla="*/ 0 h 108"/>
                <a:gd name="T26" fmla="*/ 12 w 90"/>
                <a:gd name="T27" fmla="*/ 30 h 108"/>
                <a:gd name="T28" fmla="*/ 0 w 90"/>
                <a:gd name="T29" fmla="*/ 54 h 108"/>
                <a:gd name="T30" fmla="*/ 0 w 90"/>
                <a:gd name="T31" fmla="*/ 78 h 108"/>
                <a:gd name="T32" fmla="*/ 12 w 90"/>
                <a:gd name="T33" fmla="*/ 96 h 108"/>
                <a:gd name="T34" fmla="*/ 12 w 90"/>
                <a:gd name="T35" fmla="*/ 96 h 108"/>
                <a:gd name="T36" fmla="*/ 12 w 90"/>
                <a:gd name="T37" fmla="*/ 72 h 108"/>
                <a:gd name="T38" fmla="*/ 18 w 90"/>
                <a:gd name="T39" fmla="*/ 54 h 108"/>
                <a:gd name="T40" fmla="*/ 24 w 90"/>
                <a:gd name="T41" fmla="*/ 36 h 108"/>
                <a:gd name="T42" fmla="*/ 30 w 90"/>
                <a:gd name="T43" fmla="*/ 18 h 108"/>
                <a:gd name="T44" fmla="*/ 30 w 90"/>
                <a:gd name="T45" fmla="*/ 12 h 108"/>
                <a:gd name="T46" fmla="*/ 48 w 90"/>
                <a:gd name="T47" fmla="*/ 24 h 108"/>
                <a:gd name="T48" fmla="*/ 66 w 90"/>
                <a:gd name="T49" fmla="*/ 36 h 108"/>
                <a:gd name="T50" fmla="*/ 78 w 90"/>
                <a:gd name="T51" fmla="*/ 54 h 108"/>
                <a:gd name="T52" fmla="*/ 78 w 90"/>
                <a:gd name="T53" fmla="*/ 72 h 108"/>
                <a:gd name="T54" fmla="*/ 72 w 90"/>
                <a:gd name="T55" fmla="*/ 84 h 108"/>
                <a:gd name="T56" fmla="*/ 48 w 90"/>
                <a:gd name="T57" fmla="*/ 96 h 108"/>
                <a:gd name="T58" fmla="*/ 36 w 90"/>
                <a:gd name="T59" fmla="*/ 96 h 108"/>
                <a:gd name="T60" fmla="*/ 24 w 90"/>
                <a:gd name="T61" fmla="*/ 90 h 108"/>
                <a:gd name="T62" fmla="*/ 18 w 90"/>
                <a:gd name="T63" fmla="*/ 84 h 108"/>
                <a:gd name="T64" fmla="*/ 12 w 90"/>
                <a:gd name="T65" fmla="*/ 72 h 108"/>
                <a:gd name="T66" fmla="*/ 12 w 90"/>
                <a:gd name="T67" fmla="*/ 7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7E851D58-9C99-8D5A-8A4A-681185865AD5}"/>
                </a:ext>
              </a:extLst>
            </p:cNvPr>
            <p:cNvSpPr>
              <a:spLocks noEditPoints="1"/>
            </p:cNvSpPr>
            <p:nvPr/>
          </p:nvSpPr>
          <p:spPr bwMode="ltGray">
            <a:xfrm>
              <a:off x="2400" y="3872"/>
              <a:ext cx="72" cy="90"/>
            </a:xfrm>
            <a:custGeom>
              <a:avLst/>
              <a:gdLst>
                <a:gd name="T0" fmla="*/ 71 w 71"/>
                <a:gd name="T1" fmla="*/ 90 h 90"/>
                <a:gd name="T2" fmla="*/ 71 w 71"/>
                <a:gd name="T3" fmla="*/ 60 h 90"/>
                <a:gd name="T4" fmla="*/ 71 w 71"/>
                <a:gd name="T5" fmla="*/ 36 h 90"/>
                <a:gd name="T6" fmla="*/ 60 w 71"/>
                <a:gd name="T7" fmla="*/ 12 h 90"/>
                <a:gd name="T8" fmla="*/ 36 w 71"/>
                <a:gd name="T9" fmla="*/ 0 h 90"/>
                <a:gd name="T10" fmla="*/ 12 w 71"/>
                <a:gd name="T11" fmla="*/ 12 h 90"/>
                <a:gd name="T12" fmla="*/ 0 w 71"/>
                <a:gd name="T13" fmla="*/ 36 h 90"/>
                <a:gd name="T14" fmla="*/ 6 w 71"/>
                <a:gd name="T15" fmla="*/ 60 h 90"/>
                <a:gd name="T16" fmla="*/ 30 w 71"/>
                <a:gd name="T17" fmla="*/ 78 h 90"/>
                <a:gd name="T18" fmla="*/ 54 w 71"/>
                <a:gd name="T19" fmla="*/ 90 h 90"/>
                <a:gd name="T20" fmla="*/ 71 w 71"/>
                <a:gd name="T21" fmla="*/ 90 h 90"/>
                <a:gd name="T22" fmla="*/ 71 w 71"/>
                <a:gd name="T23" fmla="*/ 90 h 90"/>
                <a:gd name="T24" fmla="*/ 24 w 71"/>
                <a:gd name="T25" fmla="*/ 18 h 90"/>
                <a:gd name="T26" fmla="*/ 42 w 71"/>
                <a:gd name="T27" fmla="*/ 18 h 90"/>
                <a:gd name="T28" fmla="*/ 54 w 71"/>
                <a:gd name="T29" fmla="*/ 18 h 90"/>
                <a:gd name="T30" fmla="*/ 60 w 71"/>
                <a:gd name="T31" fmla="*/ 42 h 90"/>
                <a:gd name="T32" fmla="*/ 60 w 71"/>
                <a:gd name="T33" fmla="*/ 66 h 90"/>
                <a:gd name="T34" fmla="*/ 60 w 71"/>
                <a:gd name="T35" fmla="*/ 72 h 90"/>
                <a:gd name="T36" fmla="*/ 60 w 71"/>
                <a:gd name="T37" fmla="*/ 78 h 90"/>
                <a:gd name="T38" fmla="*/ 42 w 71"/>
                <a:gd name="T39" fmla="*/ 72 h 90"/>
                <a:gd name="T40" fmla="*/ 24 w 71"/>
                <a:gd name="T41" fmla="*/ 66 h 90"/>
                <a:gd name="T42" fmla="*/ 12 w 71"/>
                <a:gd name="T43" fmla="*/ 48 h 90"/>
                <a:gd name="T44" fmla="*/ 12 w 71"/>
                <a:gd name="T45" fmla="*/ 30 h 90"/>
                <a:gd name="T46" fmla="*/ 24 w 71"/>
                <a:gd name="T47" fmla="*/ 18 h 90"/>
                <a:gd name="T48" fmla="*/ 24 w 71"/>
                <a:gd name="T49" fmla="*/ 1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7" name="Oval 27">
              <a:extLst>
                <a:ext uri="{FF2B5EF4-FFF2-40B4-BE49-F238E27FC236}">
                  <a16:creationId xmlns:a16="http://schemas.microsoft.com/office/drawing/2014/main" id="{14EA895B-E4C3-F377-EA87-D881DD356ED0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Oval 28">
              <a:extLst>
                <a:ext uri="{FF2B5EF4-FFF2-40B4-BE49-F238E27FC236}">
                  <a16:creationId xmlns:a16="http://schemas.microsoft.com/office/drawing/2014/main" id="{ACC64FAA-2783-853F-E5B3-6FF6A29D7119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9" name="Oval 29">
              <a:extLst>
                <a:ext uri="{FF2B5EF4-FFF2-40B4-BE49-F238E27FC236}">
                  <a16:creationId xmlns:a16="http://schemas.microsoft.com/office/drawing/2014/main" id="{933F5AF3-B5EF-4D02-CFEF-5D857AF33D8E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B1FA599D-2772-62D6-3D1F-8A5B22D6D271}"/>
                </a:ext>
              </a:extLst>
            </p:cNvPr>
            <p:cNvSpPr>
              <a:spLocks noEditPoints="1"/>
            </p:cNvSpPr>
            <p:nvPr/>
          </p:nvSpPr>
          <p:spPr bwMode="ltGray">
            <a:xfrm>
              <a:off x="3743" y="3788"/>
              <a:ext cx="90" cy="96"/>
            </a:xfrm>
            <a:custGeom>
              <a:avLst/>
              <a:gdLst>
                <a:gd name="T0" fmla="*/ 66 w 90"/>
                <a:gd name="T1" fmla="*/ 96 h 96"/>
                <a:gd name="T2" fmla="*/ 78 w 90"/>
                <a:gd name="T3" fmla="*/ 66 h 96"/>
                <a:gd name="T4" fmla="*/ 90 w 90"/>
                <a:gd name="T5" fmla="*/ 42 h 96"/>
                <a:gd name="T6" fmla="*/ 78 w 90"/>
                <a:gd name="T7" fmla="*/ 18 h 96"/>
                <a:gd name="T8" fmla="*/ 60 w 90"/>
                <a:gd name="T9" fmla="*/ 0 h 96"/>
                <a:gd name="T10" fmla="*/ 30 w 90"/>
                <a:gd name="T11" fmla="*/ 6 h 96"/>
                <a:gd name="T12" fmla="*/ 18 w 90"/>
                <a:gd name="T13" fmla="*/ 18 h 96"/>
                <a:gd name="T14" fmla="*/ 6 w 90"/>
                <a:gd name="T15" fmla="*/ 30 h 96"/>
                <a:gd name="T16" fmla="*/ 0 w 90"/>
                <a:gd name="T17" fmla="*/ 42 h 96"/>
                <a:gd name="T18" fmla="*/ 6 w 90"/>
                <a:gd name="T19" fmla="*/ 60 h 96"/>
                <a:gd name="T20" fmla="*/ 24 w 90"/>
                <a:gd name="T21" fmla="*/ 78 h 96"/>
                <a:gd name="T22" fmla="*/ 48 w 90"/>
                <a:gd name="T23" fmla="*/ 90 h 96"/>
                <a:gd name="T24" fmla="*/ 66 w 90"/>
                <a:gd name="T25" fmla="*/ 96 h 96"/>
                <a:gd name="T26" fmla="*/ 66 w 90"/>
                <a:gd name="T27" fmla="*/ 96 h 96"/>
                <a:gd name="T28" fmla="*/ 42 w 90"/>
                <a:gd name="T29" fmla="*/ 18 h 96"/>
                <a:gd name="T30" fmla="*/ 60 w 90"/>
                <a:gd name="T31" fmla="*/ 18 h 96"/>
                <a:gd name="T32" fmla="*/ 72 w 90"/>
                <a:gd name="T33" fmla="*/ 24 h 96"/>
                <a:gd name="T34" fmla="*/ 72 w 90"/>
                <a:gd name="T35" fmla="*/ 36 h 96"/>
                <a:gd name="T36" fmla="*/ 72 w 90"/>
                <a:gd name="T37" fmla="*/ 48 h 96"/>
                <a:gd name="T38" fmla="*/ 66 w 90"/>
                <a:gd name="T39" fmla="*/ 72 h 96"/>
                <a:gd name="T40" fmla="*/ 60 w 90"/>
                <a:gd name="T41" fmla="*/ 78 h 96"/>
                <a:gd name="T42" fmla="*/ 60 w 90"/>
                <a:gd name="T43" fmla="*/ 84 h 96"/>
                <a:gd name="T44" fmla="*/ 42 w 90"/>
                <a:gd name="T45" fmla="*/ 72 h 96"/>
                <a:gd name="T46" fmla="*/ 30 w 90"/>
                <a:gd name="T47" fmla="*/ 66 h 96"/>
                <a:gd name="T48" fmla="*/ 18 w 90"/>
                <a:gd name="T49" fmla="*/ 42 h 96"/>
                <a:gd name="T50" fmla="*/ 24 w 90"/>
                <a:gd name="T51" fmla="*/ 30 h 96"/>
                <a:gd name="T52" fmla="*/ 42 w 90"/>
                <a:gd name="T53" fmla="*/ 18 h 96"/>
                <a:gd name="T54" fmla="*/ 42 w 90"/>
                <a:gd name="T55" fmla="*/ 1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14362F02-2D4F-D243-1DC0-24079128BC84}"/>
                </a:ext>
              </a:extLst>
            </p:cNvPr>
            <p:cNvSpPr>
              <a:spLocks noEditPoints="1"/>
            </p:cNvSpPr>
            <p:nvPr/>
          </p:nvSpPr>
          <p:spPr bwMode="ltGray">
            <a:xfrm>
              <a:off x="5422" y="3603"/>
              <a:ext cx="72" cy="108"/>
            </a:xfrm>
            <a:custGeom>
              <a:avLst/>
              <a:gdLst>
                <a:gd name="T0" fmla="*/ 0 w 72"/>
                <a:gd name="T1" fmla="*/ 90 h 108"/>
                <a:gd name="T2" fmla="*/ 12 w 72"/>
                <a:gd name="T3" fmla="*/ 102 h 108"/>
                <a:gd name="T4" fmla="*/ 24 w 72"/>
                <a:gd name="T5" fmla="*/ 108 h 108"/>
                <a:gd name="T6" fmla="*/ 48 w 72"/>
                <a:gd name="T7" fmla="*/ 108 h 108"/>
                <a:gd name="T8" fmla="*/ 66 w 72"/>
                <a:gd name="T9" fmla="*/ 96 h 108"/>
                <a:gd name="T10" fmla="*/ 72 w 72"/>
                <a:gd name="T11" fmla="*/ 66 h 108"/>
                <a:gd name="T12" fmla="*/ 66 w 72"/>
                <a:gd name="T13" fmla="*/ 42 h 108"/>
                <a:gd name="T14" fmla="*/ 60 w 72"/>
                <a:gd name="T15" fmla="*/ 18 h 108"/>
                <a:gd name="T16" fmla="*/ 48 w 72"/>
                <a:gd name="T17" fmla="*/ 6 h 108"/>
                <a:gd name="T18" fmla="*/ 42 w 72"/>
                <a:gd name="T19" fmla="*/ 0 h 108"/>
                <a:gd name="T20" fmla="*/ 42 w 72"/>
                <a:gd name="T21" fmla="*/ 0 h 108"/>
                <a:gd name="T22" fmla="*/ 36 w 72"/>
                <a:gd name="T23" fmla="*/ 0 h 108"/>
                <a:gd name="T24" fmla="*/ 18 w 72"/>
                <a:gd name="T25" fmla="*/ 24 h 108"/>
                <a:gd name="T26" fmla="*/ 6 w 72"/>
                <a:gd name="T27" fmla="*/ 48 h 108"/>
                <a:gd name="T28" fmla="*/ 0 w 72"/>
                <a:gd name="T29" fmla="*/ 66 h 108"/>
                <a:gd name="T30" fmla="*/ 0 w 72"/>
                <a:gd name="T31" fmla="*/ 90 h 108"/>
                <a:gd name="T32" fmla="*/ 0 w 72"/>
                <a:gd name="T33" fmla="*/ 90 h 108"/>
                <a:gd name="T34" fmla="*/ 12 w 72"/>
                <a:gd name="T35" fmla="*/ 66 h 108"/>
                <a:gd name="T36" fmla="*/ 18 w 72"/>
                <a:gd name="T37" fmla="*/ 48 h 108"/>
                <a:gd name="T38" fmla="*/ 24 w 72"/>
                <a:gd name="T39" fmla="*/ 36 h 108"/>
                <a:gd name="T40" fmla="*/ 30 w 72"/>
                <a:gd name="T41" fmla="*/ 24 h 108"/>
                <a:gd name="T42" fmla="*/ 36 w 72"/>
                <a:gd name="T43" fmla="*/ 18 h 108"/>
                <a:gd name="T44" fmla="*/ 54 w 72"/>
                <a:gd name="T45" fmla="*/ 30 h 108"/>
                <a:gd name="T46" fmla="*/ 60 w 72"/>
                <a:gd name="T47" fmla="*/ 48 h 108"/>
                <a:gd name="T48" fmla="*/ 66 w 72"/>
                <a:gd name="T49" fmla="*/ 72 h 108"/>
                <a:gd name="T50" fmla="*/ 66 w 72"/>
                <a:gd name="T51" fmla="*/ 84 h 108"/>
                <a:gd name="T52" fmla="*/ 54 w 72"/>
                <a:gd name="T53" fmla="*/ 96 h 108"/>
                <a:gd name="T54" fmla="*/ 30 w 72"/>
                <a:gd name="T55" fmla="*/ 102 h 108"/>
                <a:gd name="T56" fmla="*/ 24 w 72"/>
                <a:gd name="T57" fmla="*/ 96 h 108"/>
                <a:gd name="T58" fmla="*/ 12 w 72"/>
                <a:gd name="T59" fmla="*/ 90 h 108"/>
                <a:gd name="T60" fmla="*/ 12 w 72"/>
                <a:gd name="T61" fmla="*/ 78 h 108"/>
                <a:gd name="T62" fmla="*/ 12 w 72"/>
                <a:gd name="T63" fmla="*/ 66 h 108"/>
                <a:gd name="T64" fmla="*/ 12 w 72"/>
                <a:gd name="T65" fmla="*/ 6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" name="Rectangle 32">
              <a:extLst>
                <a:ext uri="{FF2B5EF4-FFF2-40B4-BE49-F238E27FC236}">
                  <a16:creationId xmlns:a16="http://schemas.microsoft.com/office/drawing/2014/main" id="{5A031272-0BFE-25AB-CEDB-40195C5188C7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" name="Rectangle 33">
              <a:extLst>
                <a:ext uri="{FF2B5EF4-FFF2-40B4-BE49-F238E27FC236}">
                  <a16:creationId xmlns:a16="http://schemas.microsoft.com/office/drawing/2014/main" id="{671269FC-C9BC-05EF-4A15-D610BAB9A2AE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" name="AutoShape 34">
              <a:extLst>
                <a:ext uri="{FF2B5EF4-FFF2-40B4-BE49-F238E27FC236}">
                  <a16:creationId xmlns:a16="http://schemas.microsoft.com/office/drawing/2014/main" id="{036D5C8D-216B-D174-597D-348A7B59E65D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DA391509-D438-162F-273F-66A463FAD9CA}"/>
                </a:ext>
              </a:extLst>
            </p:cNvPr>
            <p:cNvSpPr>
              <a:spLocks/>
            </p:cNvSpPr>
            <p:nvPr/>
          </p:nvSpPr>
          <p:spPr bwMode="ltGray">
            <a:xfrm>
              <a:off x="4306" y="1529"/>
              <a:ext cx="252" cy="1576"/>
            </a:xfrm>
            <a:custGeom>
              <a:avLst/>
              <a:gdLst>
                <a:gd name="T0" fmla="*/ 252 w 252"/>
                <a:gd name="T1" fmla="*/ 1576 h 1576"/>
                <a:gd name="T2" fmla="*/ 12 w 252"/>
                <a:gd name="T3" fmla="*/ 84 h 1576"/>
                <a:gd name="T4" fmla="*/ 12 w 252"/>
                <a:gd name="T5" fmla="*/ 60 h 1576"/>
                <a:gd name="T6" fmla="*/ 0 w 252"/>
                <a:gd name="T7" fmla="*/ 12 h 1576"/>
                <a:gd name="T8" fmla="*/ 72 w 252"/>
                <a:gd name="T9" fmla="*/ 0 h 1576"/>
                <a:gd name="T10" fmla="*/ 72 w 252"/>
                <a:gd name="T11" fmla="*/ 0 h 1576"/>
                <a:gd name="T12" fmla="*/ 78 w 252"/>
                <a:gd name="T13" fmla="*/ 48 h 1576"/>
                <a:gd name="T14" fmla="*/ 88 w 252"/>
                <a:gd name="T15" fmla="*/ 66 h 1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0A313D7D-FEC5-CEC9-03ED-3B9DC1FA2814}"/>
                </a:ext>
              </a:extLst>
            </p:cNvPr>
            <p:cNvSpPr>
              <a:spLocks/>
            </p:cNvSpPr>
            <p:nvPr/>
          </p:nvSpPr>
          <p:spPr bwMode="ltGray">
            <a:xfrm>
              <a:off x="4169" y="1421"/>
              <a:ext cx="317" cy="138"/>
            </a:xfrm>
            <a:custGeom>
              <a:avLst/>
              <a:gdLst>
                <a:gd name="T0" fmla="*/ 161 w 316"/>
                <a:gd name="T1" fmla="*/ 0 h 138"/>
                <a:gd name="T2" fmla="*/ 227 w 316"/>
                <a:gd name="T3" fmla="*/ 6 h 138"/>
                <a:gd name="T4" fmla="*/ 275 w 316"/>
                <a:gd name="T5" fmla="*/ 36 h 138"/>
                <a:gd name="T6" fmla="*/ 304 w 316"/>
                <a:gd name="T7" fmla="*/ 78 h 138"/>
                <a:gd name="T8" fmla="*/ 316 w 316"/>
                <a:gd name="T9" fmla="*/ 138 h 138"/>
                <a:gd name="T10" fmla="*/ 0 w 316"/>
                <a:gd name="T11" fmla="*/ 138 h 138"/>
                <a:gd name="T12" fmla="*/ 11 w 316"/>
                <a:gd name="T13" fmla="*/ 78 h 138"/>
                <a:gd name="T14" fmla="*/ 47 w 316"/>
                <a:gd name="T15" fmla="*/ 36 h 138"/>
                <a:gd name="T16" fmla="*/ 95 w 316"/>
                <a:gd name="T17" fmla="*/ 6 h 138"/>
                <a:gd name="T18" fmla="*/ 161 w 316"/>
                <a:gd name="T19" fmla="*/ 0 h 138"/>
                <a:gd name="T20" fmla="*/ 161 w 316"/>
                <a:gd name="T21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7207" name="Rectangle 3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7208" name="Rectangle 40"/>
          <p:cNvSpPr>
            <a:spLocks noGrp="1" noChangeArrowheads="1"/>
          </p:cNvSpPr>
          <p:nvPr>
            <p:ph type="ctrTitle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37" name="Rectangle 37">
            <a:extLst>
              <a:ext uri="{FF2B5EF4-FFF2-40B4-BE49-F238E27FC236}">
                <a16:creationId xmlns:a16="http://schemas.microsoft.com/office/drawing/2014/main" id="{A7EE2777-833A-96B6-1DE7-19363DD3B4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8" name="Rectangle 38">
            <a:extLst>
              <a:ext uri="{FF2B5EF4-FFF2-40B4-BE49-F238E27FC236}">
                <a16:creationId xmlns:a16="http://schemas.microsoft.com/office/drawing/2014/main" id="{EB8345BD-240B-431B-D95E-60C07ECA95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9" name="Rectangle 41">
            <a:extLst>
              <a:ext uri="{FF2B5EF4-FFF2-40B4-BE49-F238E27FC236}">
                <a16:creationId xmlns:a16="http://schemas.microsoft.com/office/drawing/2014/main" id="{47A8BCFC-AD03-38A7-14A8-93110DEB2F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582E1B-C2FA-49D8-A0A1-7CF2F317172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506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9">
            <a:extLst>
              <a:ext uri="{FF2B5EF4-FFF2-40B4-BE49-F238E27FC236}">
                <a16:creationId xmlns:a16="http://schemas.microsoft.com/office/drawing/2014/main" id="{2E55CDD9-582F-A9D8-960E-1378F8621E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40">
            <a:extLst>
              <a:ext uri="{FF2B5EF4-FFF2-40B4-BE49-F238E27FC236}">
                <a16:creationId xmlns:a16="http://schemas.microsoft.com/office/drawing/2014/main" id="{9EE17C28-20AC-4476-BAC7-3656D02C4B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41">
            <a:extLst>
              <a:ext uri="{FF2B5EF4-FFF2-40B4-BE49-F238E27FC236}">
                <a16:creationId xmlns:a16="http://schemas.microsoft.com/office/drawing/2014/main" id="{0DB78AD9-C03A-D451-C6F1-27AF111B520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D5C37B-C695-46A4-ADD4-DD12DA12F4A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7538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9">
            <a:extLst>
              <a:ext uri="{FF2B5EF4-FFF2-40B4-BE49-F238E27FC236}">
                <a16:creationId xmlns:a16="http://schemas.microsoft.com/office/drawing/2014/main" id="{DC74B5E2-1680-C763-B2A3-AA8B8C85EA0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40">
            <a:extLst>
              <a:ext uri="{FF2B5EF4-FFF2-40B4-BE49-F238E27FC236}">
                <a16:creationId xmlns:a16="http://schemas.microsoft.com/office/drawing/2014/main" id="{7665CDF6-FA33-AA37-FE7F-DD092522D1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41">
            <a:extLst>
              <a:ext uri="{FF2B5EF4-FFF2-40B4-BE49-F238E27FC236}">
                <a16:creationId xmlns:a16="http://schemas.microsoft.com/office/drawing/2014/main" id="{393F2152-5CC5-442A-709A-6EFAC401C0B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7A76C2-81B0-4B96-920E-B6EC748642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8262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9">
            <a:extLst>
              <a:ext uri="{FF2B5EF4-FFF2-40B4-BE49-F238E27FC236}">
                <a16:creationId xmlns:a16="http://schemas.microsoft.com/office/drawing/2014/main" id="{DFAFB601-0667-DC66-1D7F-D8124D7A24C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40">
            <a:extLst>
              <a:ext uri="{FF2B5EF4-FFF2-40B4-BE49-F238E27FC236}">
                <a16:creationId xmlns:a16="http://schemas.microsoft.com/office/drawing/2014/main" id="{7B4C6863-58C8-8A66-351C-694BA61B8E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41">
            <a:extLst>
              <a:ext uri="{FF2B5EF4-FFF2-40B4-BE49-F238E27FC236}">
                <a16:creationId xmlns:a16="http://schemas.microsoft.com/office/drawing/2014/main" id="{60C0D8FE-B7FF-BC99-F9B0-0A628AE81DD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81F348-FDDD-4277-AA45-1E55B3EB26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78956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9">
            <a:extLst>
              <a:ext uri="{FF2B5EF4-FFF2-40B4-BE49-F238E27FC236}">
                <a16:creationId xmlns:a16="http://schemas.microsoft.com/office/drawing/2014/main" id="{3D59A1D3-A411-2D1F-877A-6C2FD530011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40">
            <a:extLst>
              <a:ext uri="{FF2B5EF4-FFF2-40B4-BE49-F238E27FC236}">
                <a16:creationId xmlns:a16="http://schemas.microsoft.com/office/drawing/2014/main" id="{0B25C835-D1F5-3EFD-43D5-1D0950F8E2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41">
            <a:extLst>
              <a:ext uri="{FF2B5EF4-FFF2-40B4-BE49-F238E27FC236}">
                <a16:creationId xmlns:a16="http://schemas.microsoft.com/office/drawing/2014/main" id="{6F209DB6-0521-1FE4-C660-64415BA5E86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67B96B-7E4A-485D-BDEB-1BC1669AF6D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2172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39">
            <a:extLst>
              <a:ext uri="{FF2B5EF4-FFF2-40B4-BE49-F238E27FC236}">
                <a16:creationId xmlns:a16="http://schemas.microsoft.com/office/drawing/2014/main" id="{6C41C22C-DA30-6ACF-5583-9BD542A1F7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40">
            <a:extLst>
              <a:ext uri="{FF2B5EF4-FFF2-40B4-BE49-F238E27FC236}">
                <a16:creationId xmlns:a16="http://schemas.microsoft.com/office/drawing/2014/main" id="{432A2C86-AC6F-73FC-6720-9CE3ECBD75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41">
            <a:extLst>
              <a:ext uri="{FF2B5EF4-FFF2-40B4-BE49-F238E27FC236}">
                <a16:creationId xmlns:a16="http://schemas.microsoft.com/office/drawing/2014/main" id="{2AA49661-929D-CAC5-96A6-0AF23AE755A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8329AD-016A-42AE-98BA-5B4F5FE651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4844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9">
            <a:extLst>
              <a:ext uri="{FF2B5EF4-FFF2-40B4-BE49-F238E27FC236}">
                <a16:creationId xmlns:a16="http://schemas.microsoft.com/office/drawing/2014/main" id="{332BD031-79D0-6029-2905-EDB2176906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40">
            <a:extLst>
              <a:ext uri="{FF2B5EF4-FFF2-40B4-BE49-F238E27FC236}">
                <a16:creationId xmlns:a16="http://schemas.microsoft.com/office/drawing/2014/main" id="{519106A4-4A08-585D-E63D-90883A856A5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41">
            <a:extLst>
              <a:ext uri="{FF2B5EF4-FFF2-40B4-BE49-F238E27FC236}">
                <a16:creationId xmlns:a16="http://schemas.microsoft.com/office/drawing/2014/main" id="{11053EA2-EFA8-F2FD-346D-DA84707D26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56841B-D9F2-4655-9F03-77E66378BA4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6765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9">
            <a:extLst>
              <a:ext uri="{FF2B5EF4-FFF2-40B4-BE49-F238E27FC236}">
                <a16:creationId xmlns:a16="http://schemas.microsoft.com/office/drawing/2014/main" id="{DC3C2E0C-5583-835A-DCD1-C206D8BC0D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40">
            <a:extLst>
              <a:ext uri="{FF2B5EF4-FFF2-40B4-BE49-F238E27FC236}">
                <a16:creationId xmlns:a16="http://schemas.microsoft.com/office/drawing/2014/main" id="{511C5E0B-634B-0F66-FA09-51FD02476B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41">
            <a:extLst>
              <a:ext uri="{FF2B5EF4-FFF2-40B4-BE49-F238E27FC236}">
                <a16:creationId xmlns:a16="http://schemas.microsoft.com/office/drawing/2014/main" id="{0C322771-5CF0-3BF7-D295-B6DD210FA1A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1D0993-C9E3-4D87-9230-7377086B6BC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7603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9">
            <a:extLst>
              <a:ext uri="{FF2B5EF4-FFF2-40B4-BE49-F238E27FC236}">
                <a16:creationId xmlns:a16="http://schemas.microsoft.com/office/drawing/2014/main" id="{0D512551-248F-0F1D-4052-88F41A12E79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40">
            <a:extLst>
              <a:ext uri="{FF2B5EF4-FFF2-40B4-BE49-F238E27FC236}">
                <a16:creationId xmlns:a16="http://schemas.microsoft.com/office/drawing/2014/main" id="{BCF0AE08-788C-D437-B5FB-46283C6CFF7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41">
            <a:extLst>
              <a:ext uri="{FF2B5EF4-FFF2-40B4-BE49-F238E27FC236}">
                <a16:creationId xmlns:a16="http://schemas.microsoft.com/office/drawing/2014/main" id="{A59716B4-EE57-FA4B-0D5C-306068FBC91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BC0813-C518-4D5C-91C8-43DF4FC358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1014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9">
            <a:extLst>
              <a:ext uri="{FF2B5EF4-FFF2-40B4-BE49-F238E27FC236}">
                <a16:creationId xmlns:a16="http://schemas.microsoft.com/office/drawing/2014/main" id="{48720B29-76B0-C346-5B53-E925AAC2BA8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40">
            <a:extLst>
              <a:ext uri="{FF2B5EF4-FFF2-40B4-BE49-F238E27FC236}">
                <a16:creationId xmlns:a16="http://schemas.microsoft.com/office/drawing/2014/main" id="{267091E5-D13E-789A-F05F-79C7ABA31A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41">
            <a:extLst>
              <a:ext uri="{FF2B5EF4-FFF2-40B4-BE49-F238E27FC236}">
                <a16:creationId xmlns:a16="http://schemas.microsoft.com/office/drawing/2014/main" id="{9936E970-366A-E1CC-06E5-7AD2DE8980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AB06F9-AC8F-4B6A-AB89-D176E6158B3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8831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9">
            <a:extLst>
              <a:ext uri="{FF2B5EF4-FFF2-40B4-BE49-F238E27FC236}">
                <a16:creationId xmlns:a16="http://schemas.microsoft.com/office/drawing/2014/main" id="{354CBB1A-D7AC-9170-1DD0-4338F99705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40">
            <a:extLst>
              <a:ext uri="{FF2B5EF4-FFF2-40B4-BE49-F238E27FC236}">
                <a16:creationId xmlns:a16="http://schemas.microsoft.com/office/drawing/2014/main" id="{55E7E11D-94ED-9F85-86B5-A44A97D132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41">
            <a:extLst>
              <a:ext uri="{FF2B5EF4-FFF2-40B4-BE49-F238E27FC236}">
                <a16:creationId xmlns:a16="http://schemas.microsoft.com/office/drawing/2014/main" id="{0D1289E7-7DA5-1311-5295-92D027AE9F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843CD5-FBF3-4BEF-B02A-3E205D8B84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5684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45EB2C62-BABA-2BB2-F1C8-F419FB169B16}"/>
              </a:ext>
            </a:extLst>
          </p:cNvPr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6147" name="Rectangle 3">
              <a:extLst>
                <a:ext uri="{FF2B5EF4-FFF2-40B4-BE49-F238E27FC236}">
                  <a16:creationId xmlns:a16="http://schemas.microsoft.com/office/drawing/2014/main" id="{99E27008-C9E0-A215-7408-E1D0C73F7DAF}"/>
                </a:ext>
              </a:extLst>
            </p:cNvPr>
            <p:cNvSpPr>
              <a:spLocks noChangeArrowheads="1"/>
            </p:cNvSpPr>
            <p:nvPr userDrawn="1"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48" name="Oval 4">
              <a:extLst>
                <a:ext uri="{FF2B5EF4-FFF2-40B4-BE49-F238E27FC236}">
                  <a16:creationId xmlns:a16="http://schemas.microsoft.com/office/drawing/2014/main" id="{55B3CB95-6C3D-1E5B-A961-6C4A670E2118}"/>
                </a:ext>
              </a:extLst>
            </p:cNvPr>
            <p:cNvSpPr>
              <a:spLocks noChangeArrowheads="1"/>
            </p:cNvSpPr>
            <p:nvPr userDrawn="1"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49" name="Rectangle 5">
              <a:extLst>
                <a:ext uri="{FF2B5EF4-FFF2-40B4-BE49-F238E27FC236}">
                  <a16:creationId xmlns:a16="http://schemas.microsoft.com/office/drawing/2014/main" id="{C70605DC-2113-3172-2929-E67B30EB552A}"/>
                </a:ext>
              </a:extLst>
            </p:cNvPr>
            <p:cNvSpPr>
              <a:spLocks noChangeArrowheads="1"/>
            </p:cNvSpPr>
            <p:nvPr userDrawn="1"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50" name="Freeform 6">
              <a:extLst>
                <a:ext uri="{FF2B5EF4-FFF2-40B4-BE49-F238E27FC236}">
                  <a16:creationId xmlns:a16="http://schemas.microsoft.com/office/drawing/2014/main" id="{119487C4-A853-2957-5B78-72DE49F2223C}"/>
                </a:ext>
              </a:extLst>
            </p:cNvPr>
            <p:cNvSpPr>
              <a:spLocks noEditPoints="1"/>
            </p:cNvSpPr>
            <p:nvPr userDrawn="1"/>
          </p:nvSpPr>
          <p:spPr bwMode="ltGray">
            <a:xfrm>
              <a:off x="4871" y="3508"/>
              <a:ext cx="66" cy="96"/>
            </a:xfrm>
            <a:custGeom>
              <a:avLst/>
              <a:gdLst>
                <a:gd name="T0" fmla="*/ 18 w 66"/>
                <a:gd name="T1" fmla="*/ 96 h 96"/>
                <a:gd name="T2" fmla="*/ 42 w 66"/>
                <a:gd name="T3" fmla="*/ 78 h 96"/>
                <a:gd name="T4" fmla="*/ 60 w 66"/>
                <a:gd name="T5" fmla="*/ 60 h 96"/>
                <a:gd name="T6" fmla="*/ 66 w 66"/>
                <a:gd name="T7" fmla="*/ 36 h 96"/>
                <a:gd name="T8" fmla="*/ 60 w 66"/>
                <a:gd name="T9" fmla="*/ 12 h 96"/>
                <a:gd name="T10" fmla="*/ 36 w 66"/>
                <a:gd name="T11" fmla="*/ 0 h 96"/>
                <a:gd name="T12" fmla="*/ 24 w 66"/>
                <a:gd name="T13" fmla="*/ 6 h 96"/>
                <a:gd name="T14" fmla="*/ 12 w 66"/>
                <a:gd name="T15" fmla="*/ 12 h 96"/>
                <a:gd name="T16" fmla="*/ 0 w 66"/>
                <a:gd name="T17" fmla="*/ 36 h 96"/>
                <a:gd name="T18" fmla="*/ 0 w 66"/>
                <a:gd name="T19" fmla="*/ 60 h 96"/>
                <a:gd name="T20" fmla="*/ 12 w 66"/>
                <a:gd name="T21" fmla="*/ 84 h 96"/>
                <a:gd name="T22" fmla="*/ 18 w 66"/>
                <a:gd name="T23" fmla="*/ 96 h 96"/>
                <a:gd name="T24" fmla="*/ 18 w 66"/>
                <a:gd name="T25" fmla="*/ 96 h 96"/>
                <a:gd name="T26" fmla="*/ 42 w 66"/>
                <a:gd name="T27" fmla="*/ 18 h 96"/>
                <a:gd name="T28" fmla="*/ 54 w 66"/>
                <a:gd name="T29" fmla="*/ 24 h 96"/>
                <a:gd name="T30" fmla="*/ 60 w 66"/>
                <a:gd name="T31" fmla="*/ 36 h 96"/>
                <a:gd name="T32" fmla="*/ 60 w 66"/>
                <a:gd name="T33" fmla="*/ 48 h 96"/>
                <a:gd name="T34" fmla="*/ 54 w 66"/>
                <a:gd name="T35" fmla="*/ 54 h 96"/>
                <a:gd name="T36" fmla="*/ 36 w 66"/>
                <a:gd name="T37" fmla="*/ 72 h 96"/>
                <a:gd name="T38" fmla="*/ 24 w 66"/>
                <a:gd name="T39" fmla="*/ 78 h 96"/>
                <a:gd name="T40" fmla="*/ 24 w 66"/>
                <a:gd name="T41" fmla="*/ 78 h 96"/>
                <a:gd name="T42" fmla="*/ 12 w 66"/>
                <a:gd name="T43" fmla="*/ 48 h 96"/>
                <a:gd name="T44" fmla="*/ 18 w 66"/>
                <a:gd name="T45" fmla="*/ 24 h 96"/>
                <a:gd name="T46" fmla="*/ 30 w 66"/>
                <a:gd name="T47" fmla="*/ 18 h 96"/>
                <a:gd name="T48" fmla="*/ 42 w 66"/>
                <a:gd name="T49" fmla="*/ 18 h 96"/>
                <a:gd name="T50" fmla="*/ 42 w 66"/>
                <a:gd name="T51" fmla="*/ 1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51" name="Rectangle 7">
              <a:extLst>
                <a:ext uri="{FF2B5EF4-FFF2-40B4-BE49-F238E27FC236}">
                  <a16:creationId xmlns:a16="http://schemas.microsoft.com/office/drawing/2014/main" id="{7DB1F869-9793-FCF0-DDA5-CFA62CD8E9E8}"/>
                </a:ext>
              </a:extLst>
            </p:cNvPr>
            <p:cNvSpPr>
              <a:spLocks noChangeArrowheads="1"/>
            </p:cNvSpPr>
            <p:nvPr userDrawn="1"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52" name="Rectangle 8">
              <a:extLst>
                <a:ext uri="{FF2B5EF4-FFF2-40B4-BE49-F238E27FC236}">
                  <a16:creationId xmlns:a16="http://schemas.microsoft.com/office/drawing/2014/main" id="{CED998E4-D70F-3532-8497-B6FF129DE0F2}"/>
                </a:ext>
              </a:extLst>
            </p:cNvPr>
            <p:cNvSpPr>
              <a:spLocks noChangeArrowheads="1"/>
            </p:cNvSpPr>
            <p:nvPr userDrawn="1"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53" name="Rectangle 9">
              <a:extLst>
                <a:ext uri="{FF2B5EF4-FFF2-40B4-BE49-F238E27FC236}">
                  <a16:creationId xmlns:a16="http://schemas.microsoft.com/office/drawing/2014/main" id="{2C07C70D-EEEF-330D-CB26-2BEA8A9C999C}"/>
                </a:ext>
              </a:extLst>
            </p:cNvPr>
            <p:cNvSpPr>
              <a:spLocks noChangeArrowheads="1"/>
            </p:cNvSpPr>
            <p:nvPr userDrawn="1"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54" name="Rectangle 10">
              <a:extLst>
                <a:ext uri="{FF2B5EF4-FFF2-40B4-BE49-F238E27FC236}">
                  <a16:creationId xmlns:a16="http://schemas.microsoft.com/office/drawing/2014/main" id="{1FCC17DC-015B-BA65-AFB0-9CD41C2CFB87}"/>
                </a:ext>
              </a:extLst>
            </p:cNvPr>
            <p:cNvSpPr>
              <a:spLocks noChangeArrowheads="1"/>
            </p:cNvSpPr>
            <p:nvPr userDrawn="1"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55" name="Rectangle 11">
              <a:extLst>
                <a:ext uri="{FF2B5EF4-FFF2-40B4-BE49-F238E27FC236}">
                  <a16:creationId xmlns:a16="http://schemas.microsoft.com/office/drawing/2014/main" id="{046A911C-5732-AF7D-B8A1-9FF35BFA9316}"/>
                </a:ext>
              </a:extLst>
            </p:cNvPr>
            <p:cNvSpPr>
              <a:spLocks noChangeArrowheads="1"/>
            </p:cNvSpPr>
            <p:nvPr userDrawn="1"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56" name="Freeform 12">
              <a:extLst>
                <a:ext uri="{FF2B5EF4-FFF2-40B4-BE49-F238E27FC236}">
                  <a16:creationId xmlns:a16="http://schemas.microsoft.com/office/drawing/2014/main" id="{59549114-CB78-56FA-3228-43C6DEFADA40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4007" y="3021"/>
              <a:ext cx="623" cy="156"/>
            </a:xfrm>
            <a:custGeom>
              <a:avLst/>
              <a:gdLst>
                <a:gd name="T0" fmla="*/ 6 w 623"/>
                <a:gd name="T1" fmla="*/ 18 h 156"/>
                <a:gd name="T2" fmla="*/ 162 w 623"/>
                <a:gd name="T3" fmla="*/ 36 h 156"/>
                <a:gd name="T4" fmla="*/ 251 w 623"/>
                <a:gd name="T5" fmla="*/ 36 h 156"/>
                <a:gd name="T6" fmla="*/ 354 w 623"/>
                <a:gd name="T7" fmla="*/ 30 h 156"/>
                <a:gd name="T8" fmla="*/ 473 w 623"/>
                <a:gd name="T9" fmla="*/ 18 h 156"/>
                <a:gd name="T10" fmla="*/ 611 w 623"/>
                <a:gd name="T11" fmla="*/ 0 h 156"/>
                <a:gd name="T12" fmla="*/ 623 w 623"/>
                <a:gd name="T13" fmla="*/ 114 h 156"/>
                <a:gd name="T14" fmla="*/ 497 w 623"/>
                <a:gd name="T15" fmla="*/ 138 h 156"/>
                <a:gd name="T16" fmla="*/ 414 w 623"/>
                <a:gd name="T17" fmla="*/ 150 h 156"/>
                <a:gd name="T18" fmla="*/ 318 w 623"/>
                <a:gd name="T19" fmla="*/ 156 h 156"/>
                <a:gd name="T20" fmla="*/ 215 w 623"/>
                <a:gd name="T21" fmla="*/ 156 h 156"/>
                <a:gd name="T22" fmla="*/ 108 w 623"/>
                <a:gd name="T23" fmla="*/ 150 h 156"/>
                <a:gd name="T24" fmla="*/ 0 w 623"/>
                <a:gd name="T25" fmla="*/ 132 h 156"/>
                <a:gd name="T26" fmla="*/ 6 w 623"/>
                <a:gd name="T27" fmla="*/ 18 h 156"/>
                <a:gd name="T28" fmla="*/ 6 w 623"/>
                <a:gd name="T29" fmla="*/ 1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57" name="Freeform 13">
              <a:extLst>
                <a:ext uri="{FF2B5EF4-FFF2-40B4-BE49-F238E27FC236}">
                  <a16:creationId xmlns:a16="http://schemas.microsoft.com/office/drawing/2014/main" id="{063C29A7-4DB8-D02F-F4A2-E59DFD7F7E51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4762" y="3591"/>
              <a:ext cx="996" cy="126"/>
            </a:xfrm>
            <a:custGeom>
              <a:avLst/>
              <a:gdLst>
                <a:gd name="T0" fmla="*/ 754 w 993"/>
                <a:gd name="T1" fmla="*/ 6 h 126"/>
                <a:gd name="T2" fmla="*/ 652 w 993"/>
                <a:gd name="T3" fmla="*/ 6 h 126"/>
                <a:gd name="T4" fmla="*/ 563 w 993"/>
                <a:gd name="T5" fmla="*/ 6 h 126"/>
                <a:gd name="T6" fmla="*/ 479 w 993"/>
                <a:gd name="T7" fmla="*/ 6 h 126"/>
                <a:gd name="T8" fmla="*/ 401 w 993"/>
                <a:gd name="T9" fmla="*/ 6 h 126"/>
                <a:gd name="T10" fmla="*/ 335 w 993"/>
                <a:gd name="T11" fmla="*/ 0 h 126"/>
                <a:gd name="T12" fmla="*/ 276 w 993"/>
                <a:gd name="T13" fmla="*/ 0 h 126"/>
                <a:gd name="T14" fmla="*/ 222 w 993"/>
                <a:gd name="T15" fmla="*/ 0 h 126"/>
                <a:gd name="T16" fmla="*/ 180 w 993"/>
                <a:gd name="T17" fmla="*/ 6 h 126"/>
                <a:gd name="T18" fmla="*/ 138 w 993"/>
                <a:gd name="T19" fmla="*/ 6 h 126"/>
                <a:gd name="T20" fmla="*/ 108 w 993"/>
                <a:gd name="T21" fmla="*/ 6 h 126"/>
                <a:gd name="T22" fmla="*/ 54 w 993"/>
                <a:gd name="T23" fmla="*/ 6 h 126"/>
                <a:gd name="T24" fmla="*/ 24 w 993"/>
                <a:gd name="T25" fmla="*/ 12 h 126"/>
                <a:gd name="T26" fmla="*/ 6 w 993"/>
                <a:gd name="T27" fmla="*/ 18 h 126"/>
                <a:gd name="T28" fmla="*/ 0 w 993"/>
                <a:gd name="T29" fmla="*/ 24 h 126"/>
                <a:gd name="T30" fmla="*/ 12 w 993"/>
                <a:gd name="T31" fmla="*/ 42 h 126"/>
                <a:gd name="T32" fmla="*/ 18 w 993"/>
                <a:gd name="T33" fmla="*/ 48 h 126"/>
                <a:gd name="T34" fmla="*/ 30 w 993"/>
                <a:gd name="T35" fmla="*/ 54 h 126"/>
                <a:gd name="T36" fmla="*/ 60 w 993"/>
                <a:gd name="T37" fmla="*/ 60 h 126"/>
                <a:gd name="T38" fmla="*/ 90 w 993"/>
                <a:gd name="T39" fmla="*/ 72 h 126"/>
                <a:gd name="T40" fmla="*/ 144 w 993"/>
                <a:gd name="T41" fmla="*/ 84 h 126"/>
                <a:gd name="T42" fmla="*/ 210 w 993"/>
                <a:gd name="T43" fmla="*/ 90 h 126"/>
                <a:gd name="T44" fmla="*/ 293 w 993"/>
                <a:gd name="T45" fmla="*/ 102 h 126"/>
                <a:gd name="T46" fmla="*/ 389 w 993"/>
                <a:gd name="T47" fmla="*/ 108 h 126"/>
                <a:gd name="T48" fmla="*/ 503 w 993"/>
                <a:gd name="T49" fmla="*/ 120 h 126"/>
                <a:gd name="T50" fmla="*/ 622 w 993"/>
                <a:gd name="T51" fmla="*/ 120 h 126"/>
                <a:gd name="T52" fmla="*/ 754 w 993"/>
                <a:gd name="T53" fmla="*/ 126 h 126"/>
                <a:gd name="T54" fmla="*/ 873 w 993"/>
                <a:gd name="T55" fmla="*/ 126 h 126"/>
                <a:gd name="T56" fmla="*/ 993 w 993"/>
                <a:gd name="T57" fmla="*/ 126 h 126"/>
                <a:gd name="T58" fmla="*/ 993 w 993"/>
                <a:gd name="T59" fmla="*/ 12 h 126"/>
                <a:gd name="T60" fmla="*/ 879 w 993"/>
                <a:gd name="T61" fmla="*/ 12 h 126"/>
                <a:gd name="T62" fmla="*/ 754 w 993"/>
                <a:gd name="T63" fmla="*/ 6 h 126"/>
                <a:gd name="T64" fmla="*/ 754 w 993"/>
                <a:gd name="T65" fmla="*/ 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58" name="Freeform 14">
              <a:extLst>
                <a:ext uri="{FF2B5EF4-FFF2-40B4-BE49-F238E27FC236}">
                  <a16:creationId xmlns:a16="http://schemas.microsoft.com/office/drawing/2014/main" id="{B6BA8271-DDD7-4A19-6748-E693C148D4EB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4786" y="3645"/>
              <a:ext cx="972" cy="245"/>
            </a:xfrm>
            <a:custGeom>
              <a:avLst/>
              <a:gdLst>
                <a:gd name="T0" fmla="*/ 0 w 969"/>
                <a:gd name="T1" fmla="*/ 0 h 245"/>
                <a:gd name="T2" fmla="*/ 24 w 969"/>
                <a:gd name="T3" fmla="*/ 54 h 245"/>
                <a:gd name="T4" fmla="*/ 66 w 969"/>
                <a:gd name="T5" fmla="*/ 96 h 245"/>
                <a:gd name="T6" fmla="*/ 120 w 969"/>
                <a:gd name="T7" fmla="*/ 137 h 245"/>
                <a:gd name="T8" fmla="*/ 198 w 969"/>
                <a:gd name="T9" fmla="*/ 173 h 245"/>
                <a:gd name="T10" fmla="*/ 293 w 969"/>
                <a:gd name="T11" fmla="*/ 203 h 245"/>
                <a:gd name="T12" fmla="*/ 353 w 969"/>
                <a:gd name="T13" fmla="*/ 215 h 245"/>
                <a:gd name="T14" fmla="*/ 413 w 969"/>
                <a:gd name="T15" fmla="*/ 227 h 245"/>
                <a:gd name="T16" fmla="*/ 479 w 969"/>
                <a:gd name="T17" fmla="*/ 233 h 245"/>
                <a:gd name="T18" fmla="*/ 556 w 969"/>
                <a:gd name="T19" fmla="*/ 239 h 245"/>
                <a:gd name="T20" fmla="*/ 634 w 969"/>
                <a:gd name="T21" fmla="*/ 245 h 245"/>
                <a:gd name="T22" fmla="*/ 724 w 969"/>
                <a:gd name="T23" fmla="*/ 245 h 245"/>
                <a:gd name="T24" fmla="*/ 855 w 969"/>
                <a:gd name="T25" fmla="*/ 245 h 245"/>
                <a:gd name="T26" fmla="*/ 969 w 969"/>
                <a:gd name="T27" fmla="*/ 239 h 245"/>
                <a:gd name="T28" fmla="*/ 969 w 969"/>
                <a:gd name="T29" fmla="*/ 60 h 245"/>
                <a:gd name="T30" fmla="*/ 700 w 969"/>
                <a:gd name="T31" fmla="*/ 60 h 245"/>
                <a:gd name="T32" fmla="*/ 503 w 969"/>
                <a:gd name="T33" fmla="*/ 54 h 245"/>
                <a:gd name="T34" fmla="*/ 317 w 969"/>
                <a:gd name="T35" fmla="*/ 42 h 245"/>
                <a:gd name="T36" fmla="*/ 150 w 969"/>
                <a:gd name="T37" fmla="*/ 24 h 245"/>
                <a:gd name="T38" fmla="*/ 72 w 969"/>
                <a:gd name="T39" fmla="*/ 12 h 245"/>
                <a:gd name="T40" fmla="*/ 0 w 969"/>
                <a:gd name="T41" fmla="*/ 0 h 245"/>
                <a:gd name="T42" fmla="*/ 0 w 969"/>
                <a:gd name="T43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59" name="Freeform 15">
              <a:extLst>
                <a:ext uri="{FF2B5EF4-FFF2-40B4-BE49-F238E27FC236}">
                  <a16:creationId xmlns:a16="http://schemas.microsoft.com/office/drawing/2014/main" id="{223572E6-FEAE-5236-87CE-FF618805BA8B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4804" y="3591"/>
              <a:ext cx="954" cy="90"/>
            </a:xfrm>
            <a:custGeom>
              <a:avLst/>
              <a:gdLst>
                <a:gd name="T0" fmla="*/ 700 w 951"/>
                <a:gd name="T1" fmla="*/ 0 h 90"/>
                <a:gd name="T2" fmla="*/ 598 w 951"/>
                <a:gd name="T3" fmla="*/ 0 h 90"/>
                <a:gd name="T4" fmla="*/ 515 w 951"/>
                <a:gd name="T5" fmla="*/ 0 h 90"/>
                <a:gd name="T6" fmla="*/ 431 w 951"/>
                <a:gd name="T7" fmla="*/ 0 h 90"/>
                <a:gd name="T8" fmla="*/ 365 w 951"/>
                <a:gd name="T9" fmla="*/ 0 h 90"/>
                <a:gd name="T10" fmla="*/ 299 w 951"/>
                <a:gd name="T11" fmla="*/ 0 h 90"/>
                <a:gd name="T12" fmla="*/ 245 w 951"/>
                <a:gd name="T13" fmla="*/ 0 h 90"/>
                <a:gd name="T14" fmla="*/ 198 w 951"/>
                <a:gd name="T15" fmla="*/ 0 h 90"/>
                <a:gd name="T16" fmla="*/ 162 w 951"/>
                <a:gd name="T17" fmla="*/ 0 h 90"/>
                <a:gd name="T18" fmla="*/ 126 w 951"/>
                <a:gd name="T19" fmla="*/ 6 h 90"/>
                <a:gd name="T20" fmla="*/ 96 w 951"/>
                <a:gd name="T21" fmla="*/ 6 h 90"/>
                <a:gd name="T22" fmla="*/ 54 w 951"/>
                <a:gd name="T23" fmla="*/ 12 h 90"/>
                <a:gd name="T24" fmla="*/ 30 w 951"/>
                <a:gd name="T25" fmla="*/ 12 h 90"/>
                <a:gd name="T26" fmla="*/ 12 w 951"/>
                <a:gd name="T27" fmla="*/ 18 h 90"/>
                <a:gd name="T28" fmla="*/ 6 w 951"/>
                <a:gd name="T29" fmla="*/ 18 h 90"/>
                <a:gd name="T30" fmla="*/ 0 w 951"/>
                <a:gd name="T31" fmla="*/ 24 h 90"/>
                <a:gd name="T32" fmla="*/ 6 w 951"/>
                <a:gd name="T33" fmla="*/ 30 h 90"/>
                <a:gd name="T34" fmla="*/ 24 w 951"/>
                <a:gd name="T35" fmla="*/ 36 h 90"/>
                <a:gd name="T36" fmla="*/ 54 w 951"/>
                <a:gd name="T37" fmla="*/ 42 h 90"/>
                <a:gd name="T38" fmla="*/ 102 w 951"/>
                <a:gd name="T39" fmla="*/ 54 h 90"/>
                <a:gd name="T40" fmla="*/ 168 w 951"/>
                <a:gd name="T41" fmla="*/ 60 h 90"/>
                <a:gd name="T42" fmla="*/ 251 w 951"/>
                <a:gd name="T43" fmla="*/ 66 h 90"/>
                <a:gd name="T44" fmla="*/ 341 w 951"/>
                <a:gd name="T45" fmla="*/ 78 h 90"/>
                <a:gd name="T46" fmla="*/ 449 w 951"/>
                <a:gd name="T47" fmla="*/ 84 h 90"/>
                <a:gd name="T48" fmla="*/ 568 w 951"/>
                <a:gd name="T49" fmla="*/ 84 h 90"/>
                <a:gd name="T50" fmla="*/ 694 w 951"/>
                <a:gd name="T51" fmla="*/ 90 h 90"/>
                <a:gd name="T52" fmla="*/ 825 w 951"/>
                <a:gd name="T53" fmla="*/ 90 h 90"/>
                <a:gd name="T54" fmla="*/ 951 w 951"/>
                <a:gd name="T55" fmla="*/ 90 h 90"/>
                <a:gd name="T56" fmla="*/ 951 w 951"/>
                <a:gd name="T57" fmla="*/ 6 h 90"/>
                <a:gd name="T58" fmla="*/ 831 w 951"/>
                <a:gd name="T59" fmla="*/ 6 h 90"/>
                <a:gd name="T60" fmla="*/ 772 w 951"/>
                <a:gd name="T61" fmla="*/ 6 h 90"/>
                <a:gd name="T62" fmla="*/ 700 w 951"/>
                <a:gd name="T63" fmla="*/ 0 h 90"/>
                <a:gd name="T64" fmla="*/ 700 w 951"/>
                <a:gd name="T65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60" name="Freeform 16">
              <a:extLst>
                <a:ext uri="{FF2B5EF4-FFF2-40B4-BE49-F238E27FC236}">
                  <a16:creationId xmlns:a16="http://schemas.microsoft.com/office/drawing/2014/main" id="{2DC38FB2-083E-4A29-B13C-4C1BF1DFABE2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3059" y="1541"/>
              <a:ext cx="102" cy="155"/>
            </a:xfrm>
            <a:custGeom>
              <a:avLst/>
              <a:gdLst>
                <a:gd name="T0" fmla="*/ 102 w 102"/>
                <a:gd name="T1" fmla="*/ 0 h 155"/>
                <a:gd name="T2" fmla="*/ 0 w 102"/>
                <a:gd name="T3" fmla="*/ 12 h 155"/>
                <a:gd name="T4" fmla="*/ 30 w 102"/>
                <a:gd name="T5" fmla="*/ 72 h 155"/>
                <a:gd name="T6" fmla="*/ 30 w 102"/>
                <a:gd name="T7" fmla="*/ 155 h 155"/>
                <a:gd name="T8" fmla="*/ 72 w 102"/>
                <a:gd name="T9" fmla="*/ 155 h 155"/>
                <a:gd name="T10" fmla="*/ 72 w 102"/>
                <a:gd name="T11" fmla="*/ 66 h 155"/>
                <a:gd name="T12" fmla="*/ 102 w 102"/>
                <a:gd name="T13" fmla="*/ 0 h 155"/>
                <a:gd name="T14" fmla="*/ 102 w 102"/>
                <a:gd name="T1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61" name="Freeform 17">
              <a:extLst>
                <a:ext uri="{FF2B5EF4-FFF2-40B4-BE49-F238E27FC236}">
                  <a16:creationId xmlns:a16="http://schemas.microsoft.com/office/drawing/2014/main" id="{C6A6B142-82C3-FCFA-203E-B5D148652DF9}"/>
                </a:ext>
              </a:extLst>
            </p:cNvPr>
            <p:cNvSpPr>
              <a:spLocks noEditPoints="1"/>
            </p:cNvSpPr>
            <p:nvPr userDrawn="1"/>
          </p:nvSpPr>
          <p:spPr bwMode="ltGray">
            <a:xfrm>
              <a:off x="3059" y="1690"/>
              <a:ext cx="90" cy="96"/>
            </a:xfrm>
            <a:custGeom>
              <a:avLst/>
              <a:gdLst>
                <a:gd name="T0" fmla="*/ 48 w 90"/>
                <a:gd name="T1" fmla="*/ 96 h 96"/>
                <a:gd name="T2" fmla="*/ 72 w 90"/>
                <a:gd name="T3" fmla="*/ 72 h 96"/>
                <a:gd name="T4" fmla="*/ 84 w 90"/>
                <a:gd name="T5" fmla="*/ 48 h 96"/>
                <a:gd name="T6" fmla="*/ 90 w 90"/>
                <a:gd name="T7" fmla="*/ 36 h 96"/>
                <a:gd name="T8" fmla="*/ 84 w 90"/>
                <a:gd name="T9" fmla="*/ 24 h 96"/>
                <a:gd name="T10" fmla="*/ 66 w 90"/>
                <a:gd name="T11" fmla="*/ 6 h 96"/>
                <a:gd name="T12" fmla="*/ 42 w 90"/>
                <a:gd name="T13" fmla="*/ 0 h 96"/>
                <a:gd name="T14" fmla="*/ 24 w 90"/>
                <a:gd name="T15" fmla="*/ 0 h 96"/>
                <a:gd name="T16" fmla="*/ 12 w 90"/>
                <a:gd name="T17" fmla="*/ 12 h 96"/>
                <a:gd name="T18" fmla="*/ 6 w 90"/>
                <a:gd name="T19" fmla="*/ 24 h 96"/>
                <a:gd name="T20" fmla="*/ 0 w 90"/>
                <a:gd name="T21" fmla="*/ 36 h 96"/>
                <a:gd name="T22" fmla="*/ 12 w 90"/>
                <a:gd name="T23" fmla="*/ 66 h 96"/>
                <a:gd name="T24" fmla="*/ 30 w 90"/>
                <a:gd name="T25" fmla="*/ 84 h 96"/>
                <a:gd name="T26" fmla="*/ 48 w 90"/>
                <a:gd name="T27" fmla="*/ 96 h 96"/>
                <a:gd name="T28" fmla="*/ 48 w 90"/>
                <a:gd name="T29" fmla="*/ 96 h 96"/>
                <a:gd name="T30" fmla="*/ 48 w 90"/>
                <a:gd name="T31" fmla="*/ 12 h 96"/>
                <a:gd name="T32" fmla="*/ 66 w 90"/>
                <a:gd name="T33" fmla="*/ 18 h 96"/>
                <a:gd name="T34" fmla="*/ 72 w 90"/>
                <a:gd name="T35" fmla="*/ 24 h 96"/>
                <a:gd name="T36" fmla="*/ 72 w 90"/>
                <a:gd name="T37" fmla="*/ 36 h 96"/>
                <a:gd name="T38" fmla="*/ 72 w 90"/>
                <a:gd name="T39" fmla="*/ 48 h 96"/>
                <a:gd name="T40" fmla="*/ 54 w 90"/>
                <a:gd name="T41" fmla="*/ 66 h 96"/>
                <a:gd name="T42" fmla="*/ 48 w 90"/>
                <a:gd name="T43" fmla="*/ 78 h 96"/>
                <a:gd name="T44" fmla="*/ 30 w 90"/>
                <a:gd name="T45" fmla="*/ 66 h 96"/>
                <a:gd name="T46" fmla="*/ 24 w 90"/>
                <a:gd name="T47" fmla="*/ 48 h 96"/>
                <a:gd name="T48" fmla="*/ 18 w 90"/>
                <a:gd name="T49" fmla="*/ 30 h 96"/>
                <a:gd name="T50" fmla="*/ 30 w 90"/>
                <a:gd name="T51" fmla="*/ 12 h 96"/>
                <a:gd name="T52" fmla="*/ 48 w 90"/>
                <a:gd name="T53" fmla="*/ 12 h 96"/>
                <a:gd name="T54" fmla="*/ 48 w 90"/>
                <a:gd name="T55" fmla="*/ 1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62" name="Freeform 18">
              <a:extLst>
                <a:ext uri="{FF2B5EF4-FFF2-40B4-BE49-F238E27FC236}">
                  <a16:creationId xmlns:a16="http://schemas.microsoft.com/office/drawing/2014/main" id="{635F34AC-96F6-0F55-9F25-B96356330CAA}"/>
                </a:ext>
              </a:extLst>
            </p:cNvPr>
            <p:cNvSpPr>
              <a:spLocks noEditPoints="1"/>
            </p:cNvSpPr>
            <p:nvPr userDrawn="1"/>
          </p:nvSpPr>
          <p:spPr bwMode="ltGray">
            <a:xfrm>
              <a:off x="3059" y="1768"/>
              <a:ext cx="90" cy="108"/>
            </a:xfrm>
            <a:custGeom>
              <a:avLst/>
              <a:gdLst>
                <a:gd name="T0" fmla="*/ 0 w 90"/>
                <a:gd name="T1" fmla="*/ 90 h 108"/>
                <a:gd name="T2" fmla="*/ 12 w 90"/>
                <a:gd name="T3" fmla="*/ 102 h 108"/>
                <a:gd name="T4" fmla="*/ 24 w 90"/>
                <a:gd name="T5" fmla="*/ 108 h 108"/>
                <a:gd name="T6" fmla="*/ 54 w 90"/>
                <a:gd name="T7" fmla="*/ 108 h 108"/>
                <a:gd name="T8" fmla="*/ 78 w 90"/>
                <a:gd name="T9" fmla="*/ 96 h 108"/>
                <a:gd name="T10" fmla="*/ 90 w 90"/>
                <a:gd name="T11" fmla="*/ 72 h 108"/>
                <a:gd name="T12" fmla="*/ 84 w 90"/>
                <a:gd name="T13" fmla="*/ 42 h 108"/>
                <a:gd name="T14" fmla="*/ 66 w 90"/>
                <a:gd name="T15" fmla="*/ 24 h 108"/>
                <a:gd name="T16" fmla="*/ 54 w 90"/>
                <a:gd name="T17" fmla="*/ 12 h 108"/>
                <a:gd name="T18" fmla="*/ 48 w 90"/>
                <a:gd name="T19" fmla="*/ 6 h 108"/>
                <a:gd name="T20" fmla="*/ 48 w 90"/>
                <a:gd name="T21" fmla="*/ 6 h 108"/>
                <a:gd name="T22" fmla="*/ 48 w 90"/>
                <a:gd name="T23" fmla="*/ 0 h 108"/>
                <a:gd name="T24" fmla="*/ 24 w 90"/>
                <a:gd name="T25" fmla="*/ 24 h 108"/>
                <a:gd name="T26" fmla="*/ 6 w 90"/>
                <a:gd name="T27" fmla="*/ 48 h 108"/>
                <a:gd name="T28" fmla="*/ 0 w 90"/>
                <a:gd name="T29" fmla="*/ 66 h 108"/>
                <a:gd name="T30" fmla="*/ 0 w 90"/>
                <a:gd name="T31" fmla="*/ 90 h 108"/>
                <a:gd name="T32" fmla="*/ 0 w 90"/>
                <a:gd name="T33" fmla="*/ 90 h 108"/>
                <a:gd name="T34" fmla="*/ 12 w 90"/>
                <a:gd name="T35" fmla="*/ 66 h 108"/>
                <a:gd name="T36" fmla="*/ 18 w 90"/>
                <a:gd name="T37" fmla="*/ 48 h 108"/>
                <a:gd name="T38" fmla="*/ 30 w 90"/>
                <a:gd name="T39" fmla="*/ 36 h 108"/>
                <a:gd name="T40" fmla="*/ 42 w 90"/>
                <a:gd name="T41" fmla="*/ 24 h 108"/>
                <a:gd name="T42" fmla="*/ 48 w 90"/>
                <a:gd name="T43" fmla="*/ 18 h 108"/>
                <a:gd name="T44" fmla="*/ 66 w 90"/>
                <a:gd name="T45" fmla="*/ 30 h 108"/>
                <a:gd name="T46" fmla="*/ 72 w 90"/>
                <a:gd name="T47" fmla="*/ 48 h 108"/>
                <a:gd name="T48" fmla="*/ 78 w 90"/>
                <a:gd name="T49" fmla="*/ 72 h 108"/>
                <a:gd name="T50" fmla="*/ 78 w 90"/>
                <a:gd name="T51" fmla="*/ 84 h 108"/>
                <a:gd name="T52" fmla="*/ 66 w 90"/>
                <a:gd name="T53" fmla="*/ 96 h 108"/>
                <a:gd name="T54" fmla="*/ 42 w 90"/>
                <a:gd name="T55" fmla="*/ 102 h 108"/>
                <a:gd name="T56" fmla="*/ 30 w 90"/>
                <a:gd name="T57" fmla="*/ 96 h 108"/>
                <a:gd name="T58" fmla="*/ 18 w 90"/>
                <a:gd name="T59" fmla="*/ 90 h 108"/>
                <a:gd name="T60" fmla="*/ 12 w 90"/>
                <a:gd name="T61" fmla="*/ 78 h 108"/>
                <a:gd name="T62" fmla="*/ 12 w 90"/>
                <a:gd name="T63" fmla="*/ 66 h 108"/>
                <a:gd name="T64" fmla="*/ 12 w 90"/>
                <a:gd name="T65" fmla="*/ 6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63" name="Freeform 19">
              <a:extLst>
                <a:ext uri="{FF2B5EF4-FFF2-40B4-BE49-F238E27FC236}">
                  <a16:creationId xmlns:a16="http://schemas.microsoft.com/office/drawing/2014/main" id="{252DA95A-1E10-F118-0526-95CE16C67C23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5470" y="1205"/>
              <a:ext cx="102" cy="156"/>
            </a:xfrm>
            <a:custGeom>
              <a:avLst/>
              <a:gdLst>
                <a:gd name="T0" fmla="*/ 102 w 102"/>
                <a:gd name="T1" fmla="*/ 0 h 156"/>
                <a:gd name="T2" fmla="*/ 0 w 102"/>
                <a:gd name="T3" fmla="*/ 6 h 156"/>
                <a:gd name="T4" fmla="*/ 30 w 102"/>
                <a:gd name="T5" fmla="*/ 72 h 156"/>
                <a:gd name="T6" fmla="*/ 30 w 102"/>
                <a:gd name="T7" fmla="*/ 156 h 156"/>
                <a:gd name="T8" fmla="*/ 72 w 102"/>
                <a:gd name="T9" fmla="*/ 156 h 156"/>
                <a:gd name="T10" fmla="*/ 72 w 102"/>
                <a:gd name="T11" fmla="*/ 66 h 156"/>
                <a:gd name="T12" fmla="*/ 102 w 102"/>
                <a:gd name="T13" fmla="*/ 0 h 156"/>
                <a:gd name="T14" fmla="*/ 102 w 102"/>
                <a:gd name="T15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64" name="Freeform 20">
              <a:extLst>
                <a:ext uri="{FF2B5EF4-FFF2-40B4-BE49-F238E27FC236}">
                  <a16:creationId xmlns:a16="http://schemas.microsoft.com/office/drawing/2014/main" id="{70E41E1A-C19D-D180-7A73-AA2958D00052}"/>
                </a:ext>
              </a:extLst>
            </p:cNvPr>
            <p:cNvSpPr>
              <a:spLocks noEditPoints="1"/>
            </p:cNvSpPr>
            <p:nvPr userDrawn="1"/>
          </p:nvSpPr>
          <p:spPr bwMode="ltGray">
            <a:xfrm>
              <a:off x="5476" y="1349"/>
              <a:ext cx="84" cy="96"/>
            </a:xfrm>
            <a:custGeom>
              <a:avLst/>
              <a:gdLst>
                <a:gd name="T0" fmla="*/ 42 w 84"/>
                <a:gd name="T1" fmla="*/ 96 h 96"/>
                <a:gd name="T2" fmla="*/ 66 w 84"/>
                <a:gd name="T3" fmla="*/ 78 h 96"/>
                <a:gd name="T4" fmla="*/ 84 w 84"/>
                <a:gd name="T5" fmla="*/ 54 h 96"/>
                <a:gd name="T6" fmla="*/ 84 w 84"/>
                <a:gd name="T7" fmla="*/ 30 h 96"/>
                <a:gd name="T8" fmla="*/ 66 w 84"/>
                <a:gd name="T9" fmla="*/ 6 h 96"/>
                <a:gd name="T10" fmla="*/ 42 w 84"/>
                <a:gd name="T11" fmla="*/ 0 h 96"/>
                <a:gd name="T12" fmla="*/ 24 w 84"/>
                <a:gd name="T13" fmla="*/ 6 h 96"/>
                <a:gd name="T14" fmla="*/ 12 w 84"/>
                <a:gd name="T15" fmla="*/ 18 h 96"/>
                <a:gd name="T16" fmla="*/ 6 w 84"/>
                <a:gd name="T17" fmla="*/ 30 h 96"/>
                <a:gd name="T18" fmla="*/ 0 w 84"/>
                <a:gd name="T19" fmla="*/ 42 h 96"/>
                <a:gd name="T20" fmla="*/ 12 w 84"/>
                <a:gd name="T21" fmla="*/ 66 h 96"/>
                <a:gd name="T22" fmla="*/ 30 w 84"/>
                <a:gd name="T23" fmla="*/ 84 h 96"/>
                <a:gd name="T24" fmla="*/ 42 w 84"/>
                <a:gd name="T25" fmla="*/ 96 h 96"/>
                <a:gd name="T26" fmla="*/ 42 w 84"/>
                <a:gd name="T27" fmla="*/ 96 h 96"/>
                <a:gd name="T28" fmla="*/ 48 w 84"/>
                <a:gd name="T29" fmla="*/ 12 h 96"/>
                <a:gd name="T30" fmla="*/ 66 w 84"/>
                <a:gd name="T31" fmla="*/ 18 h 96"/>
                <a:gd name="T32" fmla="*/ 72 w 84"/>
                <a:gd name="T33" fmla="*/ 30 h 96"/>
                <a:gd name="T34" fmla="*/ 72 w 84"/>
                <a:gd name="T35" fmla="*/ 42 h 96"/>
                <a:gd name="T36" fmla="*/ 66 w 84"/>
                <a:gd name="T37" fmla="*/ 54 h 96"/>
                <a:gd name="T38" fmla="*/ 54 w 84"/>
                <a:gd name="T39" fmla="*/ 72 h 96"/>
                <a:gd name="T40" fmla="*/ 42 w 84"/>
                <a:gd name="T41" fmla="*/ 84 h 96"/>
                <a:gd name="T42" fmla="*/ 42 w 84"/>
                <a:gd name="T43" fmla="*/ 84 h 96"/>
                <a:gd name="T44" fmla="*/ 30 w 84"/>
                <a:gd name="T45" fmla="*/ 72 h 96"/>
                <a:gd name="T46" fmla="*/ 18 w 84"/>
                <a:gd name="T47" fmla="*/ 54 h 96"/>
                <a:gd name="T48" fmla="*/ 18 w 84"/>
                <a:gd name="T49" fmla="*/ 30 h 96"/>
                <a:gd name="T50" fmla="*/ 30 w 84"/>
                <a:gd name="T51" fmla="*/ 18 h 96"/>
                <a:gd name="T52" fmla="*/ 48 w 84"/>
                <a:gd name="T53" fmla="*/ 12 h 96"/>
                <a:gd name="T54" fmla="*/ 48 w 84"/>
                <a:gd name="T55" fmla="*/ 1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65" name="Freeform 21">
              <a:extLst>
                <a:ext uri="{FF2B5EF4-FFF2-40B4-BE49-F238E27FC236}">
                  <a16:creationId xmlns:a16="http://schemas.microsoft.com/office/drawing/2014/main" id="{5851C048-C6E0-1E08-893C-F77ACAD7D665}"/>
                </a:ext>
              </a:extLst>
            </p:cNvPr>
            <p:cNvSpPr>
              <a:spLocks noEditPoints="1"/>
            </p:cNvSpPr>
            <p:nvPr userDrawn="1"/>
          </p:nvSpPr>
          <p:spPr bwMode="ltGray">
            <a:xfrm>
              <a:off x="5470" y="1433"/>
              <a:ext cx="90" cy="108"/>
            </a:xfrm>
            <a:custGeom>
              <a:avLst/>
              <a:gdLst>
                <a:gd name="T0" fmla="*/ 6 w 90"/>
                <a:gd name="T1" fmla="*/ 90 h 108"/>
                <a:gd name="T2" fmla="*/ 18 w 90"/>
                <a:gd name="T3" fmla="*/ 102 h 108"/>
                <a:gd name="T4" fmla="*/ 30 w 90"/>
                <a:gd name="T5" fmla="*/ 108 h 108"/>
                <a:gd name="T6" fmla="*/ 60 w 90"/>
                <a:gd name="T7" fmla="*/ 108 h 108"/>
                <a:gd name="T8" fmla="*/ 84 w 90"/>
                <a:gd name="T9" fmla="*/ 96 h 108"/>
                <a:gd name="T10" fmla="*/ 90 w 90"/>
                <a:gd name="T11" fmla="*/ 84 h 108"/>
                <a:gd name="T12" fmla="*/ 90 w 90"/>
                <a:gd name="T13" fmla="*/ 66 h 108"/>
                <a:gd name="T14" fmla="*/ 84 w 90"/>
                <a:gd name="T15" fmla="*/ 36 h 108"/>
                <a:gd name="T16" fmla="*/ 72 w 90"/>
                <a:gd name="T17" fmla="*/ 18 h 108"/>
                <a:gd name="T18" fmla="*/ 60 w 90"/>
                <a:gd name="T19" fmla="*/ 6 h 108"/>
                <a:gd name="T20" fmla="*/ 54 w 90"/>
                <a:gd name="T21" fmla="*/ 0 h 108"/>
                <a:gd name="T22" fmla="*/ 54 w 90"/>
                <a:gd name="T23" fmla="*/ 0 h 108"/>
                <a:gd name="T24" fmla="*/ 48 w 90"/>
                <a:gd name="T25" fmla="*/ 0 h 108"/>
                <a:gd name="T26" fmla="*/ 24 w 90"/>
                <a:gd name="T27" fmla="*/ 24 h 108"/>
                <a:gd name="T28" fmla="*/ 12 w 90"/>
                <a:gd name="T29" fmla="*/ 48 h 108"/>
                <a:gd name="T30" fmla="*/ 0 w 90"/>
                <a:gd name="T31" fmla="*/ 66 h 108"/>
                <a:gd name="T32" fmla="*/ 6 w 90"/>
                <a:gd name="T33" fmla="*/ 90 h 108"/>
                <a:gd name="T34" fmla="*/ 6 w 90"/>
                <a:gd name="T35" fmla="*/ 90 h 108"/>
                <a:gd name="T36" fmla="*/ 18 w 90"/>
                <a:gd name="T37" fmla="*/ 66 h 108"/>
                <a:gd name="T38" fmla="*/ 24 w 90"/>
                <a:gd name="T39" fmla="*/ 48 h 108"/>
                <a:gd name="T40" fmla="*/ 36 w 90"/>
                <a:gd name="T41" fmla="*/ 30 h 108"/>
                <a:gd name="T42" fmla="*/ 42 w 90"/>
                <a:gd name="T43" fmla="*/ 18 h 108"/>
                <a:gd name="T44" fmla="*/ 48 w 90"/>
                <a:gd name="T45" fmla="*/ 12 h 108"/>
                <a:gd name="T46" fmla="*/ 78 w 90"/>
                <a:gd name="T47" fmla="*/ 42 h 108"/>
                <a:gd name="T48" fmla="*/ 84 w 90"/>
                <a:gd name="T49" fmla="*/ 66 h 108"/>
                <a:gd name="T50" fmla="*/ 66 w 90"/>
                <a:gd name="T51" fmla="*/ 90 h 108"/>
                <a:gd name="T52" fmla="*/ 54 w 90"/>
                <a:gd name="T53" fmla="*/ 96 h 108"/>
                <a:gd name="T54" fmla="*/ 42 w 90"/>
                <a:gd name="T55" fmla="*/ 96 h 108"/>
                <a:gd name="T56" fmla="*/ 30 w 90"/>
                <a:gd name="T57" fmla="*/ 96 h 108"/>
                <a:gd name="T58" fmla="*/ 24 w 90"/>
                <a:gd name="T59" fmla="*/ 84 h 108"/>
                <a:gd name="T60" fmla="*/ 18 w 90"/>
                <a:gd name="T61" fmla="*/ 78 h 108"/>
                <a:gd name="T62" fmla="*/ 18 w 90"/>
                <a:gd name="T63" fmla="*/ 66 h 108"/>
                <a:gd name="T64" fmla="*/ 18 w 90"/>
                <a:gd name="T65" fmla="*/ 6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66" name="Freeform 22">
              <a:extLst>
                <a:ext uri="{FF2B5EF4-FFF2-40B4-BE49-F238E27FC236}">
                  <a16:creationId xmlns:a16="http://schemas.microsoft.com/office/drawing/2014/main" id="{57C8587A-EB15-C088-CD6E-E00A5FD20D72}"/>
                </a:ext>
              </a:extLst>
            </p:cNvPr>
            <p:cNvSpPr>
              <a:spLocks noEditPoints="1"/>
            </p:cNvSpPr>
            <p:nvPr userDrawn="1"/>
          </p:nvSpPr>
          <p:spPr bwMode="ltGray">
            <a:xfrm>
              <a:off x="5428" y="3525"/>
              <a:ext cx="66" cy="96"/>
            </a:xfrm>
            <a:custGeom>
              <a:avLst/>
              <a:gdLst>
                <a:gd name="T0" fmla="*/ 30 w 66"/>
                <a:gd name="T1" fmla="*/ 96 h 96"/>
                <a:gd name="T2" fmla="*/ 54 w 66"/>
                <a:gd name="T3" fmla="*/ 72 h 96"/>
                <a:gd name="T4" fmla="*/ 66 w 66"/>
                <a:gd name="T5" fmla="*/ 48 h 96"/>
                <a:gd name="T6" fmla="*/ 66 w 66"/>
                <a:gd name="T7" fmla="*/ 24 h 96"/>
                <a:gd name="T8" fmla="*/ 54 w 66"/>
                <a:gd name="T9" fmla="*/ 6 h 96"/>
                <a:gd name="T10" fmla="*/ 30 w 66"/>
                <a:gd name="T11" fmla="*/ 0 h 96"/>
                <a:gd name="T12" fmla="*/ 18 w 66"/>
                <a:gd name="T13" fmla="*/ 0 h 96"/>
                <a:gd name="T14" fmla="*/ 6 w 66"/>
                <a:gd name="T15" fmla="*/ 12 h 96"/>
                <a:gd name="T16" fmla="*/ 0 w 66"/>
                <a:gd name="T17" fmla="*/ 36 h 96"/>
                <a:gd name="T18" fmla="*/ 6 w 66"/>
                <a:gd name="T19" fmla="*/ 60 h 96"/>
                <a:gd name="T20" fmla="*/ 18 w 66"/>
                <a:gd name="T21" fmla="*/ 84 h 96"/>
                <a:gd name="T22" fmla="*/ 30 w 66"/>
                <a:gd name="T23" fmla="*/ 96 h 96"/>
                <a:gd name="T24" fmla="*/ 30 w 66"/>
                <a:gd name="T25" fmla="*/ 96 h 96"/>
                <a:gd name="T26" fmla="*/ 30 w 66"/>
                <a:gd name="T27" fmla="*/ 12 h 96"/>
                <a:gd name="T28" fmla="*/ 48 w 66"/>
                <a:gd name="T29" fmla="*/ 18 h 96"/>
                <a:gd name="T30" fmla="*/ 54 w 66"/>
                <a:gd name="T31" fmla="*/ 24 h 96"/>
                <a:gd name="T32" fmla="*/ 54 w 66"/>
                <a:gd name="T33" fmla="*/ 36 h 96"/>
                <a:gd name="T34" fmla="*/ 48 w 66"/>
                <a:gd name="T35" fmla="*/ 48 h 96"/>
                <a:gd name="T36" fmla="*/ 36 w 66"/>
                <a:gd name="T37" fmla="*/ 66 h 96"/>
                <a:gd name="T38" fmla="*/ 30 w 66"/>
                <a:gd name="T39" fmla="*/ 78 h 96"/>
                <a:gd name="T40" fmla="*/ 18 w 66"/>
                <a:gd name="T41" fmla="*/ 66 h 96"/>
                <a:gd name="T42" fmla="*/ 12 w 66"/>
                <a:gd name="T43" fmla="*/ 48 h 96"/>
                <a:gd name="T44" fmla="*/ 6 w 66"/>
                <a:gd name="T45" fmla="*/ 30 h 96"/>
                <a:gd name="T46" fmla="*/ 18 w 66"/>
                <a:gd name="T47" fmla="*/ 12 h 96"/>
                <a:gd name="T48" fmla="*/ 30 w 66"/>
                <a:gd name="T49" fmla="*/ 12 h 96"/>
                <a:gd name="T50" fmla="*/ 30 w 66"/>
                <a:gd name="T51" fmla="*/ 1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67" name="Freeform 23">
              <a:extLst>
                <a:ext uri="{FF2B5EF4-FFF2-40B4-BE49-F238E27FC236}">
                  <a16:creationId xmlns:a16="http://schemas.microsoft.com/office/drawing/2014/main" id="{B7369DE9-CF35-DBD6-749B-9CD66B475EEE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3017" y="1127"/>
              <a:ext cx="2603" cy="444"/>
            </a:xfrm>
            <a:custGeom>
              <a:avLst/>
              <a:gdLst>
                <a:gd name="T0" fmla="*/ 2577 w 2594"/>
                <a:gd name="T1" fmla="*/ 0 h 444"/>
                <a:gd name="T2" fmla="*/ 2594 w 2594"/>
                <a:gd name="T3" fmla="*/ 72 h 444"/>
                <a:gd name="T4" fmla="*/ 6 w 2594"/>
                <a:gd name="T5" fmla="*/ 444 h 444"/>
                <a:gd name="T6" fmla="*/ 0 w 2594"/>
                <a:gd name="T7" fmla="*/ 396 h 444"/>
                <a:gd name="T8" fmla="*/ 1225 w 2594"/>
                <a:gd name="T9" fmla="*/ 96 h 444"/>
                <a:gd name="T10" fmla="*/ 1351 w 2594"/>
                <a:gd name="T11" fmla="*/ 78 h 444"/>
                <a:gd name="T12" fmla="*/ 2577 w 2594"/>
                <a:gd name="T13" fmla="*/ 0 h 444"/>
                <a:gd name="T14" fmla="*/ 2577 w 2594"/>
                <a:gd name="T15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68" name="Freeform 24">
              <a:extLst>
                <a:ext uri="{FF2B5EF4-FFF2-40B4-BE49-F238E27FC236}">
                  <a16:creationId xmlns:a16="http://schemas.microsoft.com/office/drawing/2014/main" id="{4CC9734B-B51E-811C-1E08-01003689715B}"/>
                </a:ext>
              </a:extLst>
            </p:cNvPr>
            <p:cNvSpPr>
              <a:spLocks noEditPoints="1"/>
            </p:cNvSpPr>
            <p:nvPr userDrawn="1"/>
          </p:nvSpPr>
          <p:spPr bwMode="ltGray">
            <a:xfrm>
              <a:off x="2934" y="3773"/>
              <a:ext cx="84" cy="95"/>
            </a:xfrm>
            <a:custGeom>
              <a:avLst/>
              <a:gdLst>
                <a:gd name="T0" fmla="*/ 36 w 84"/>
                <a:gd name="T1" fmla="*/ 95 h 95"/>
                <a:gd name="T2" fmla="*/ 60 w 84"/>
                <a:gd name="T3" fmla="*/ 77 h 95"/>
                <a:gd name="T4" fmla="*/ 78 w 84"/>
                <a:gd name="T5" fmla="*/ 53 h 95"/>
                <a:gd name="T6" fmla="*/ 84 w 84"/>
                <a:gd name="T7" fmla="*/ 42 h 95"/>
                <a:gd name="T8" fmla="*/ 84 w 84"/>
                <a:gd name="T9" fmla="*/ 30 h 95"/>
                <a:gd name="T10" fmla="*/ 72 w 84"/>
                <a:gd name="T11" fmla="*/ 6 h 95"/>
                <a:gd name="T12" fmla="*/ 42 w 84"/>
                <a:gd name="T13" fmla="*/ 0 h 95"/>
                <a:gd name="T14" fmla="*/ 30 w 84"/>
                <a:gd name="T15" fmla="*/ 0 h 95"/>
                <a:gd name="T16" fmla="*/ 12 w 84"/>
                <a:gd name="T17" fmla="*/ 12 h 95"/>
                <a:gd name="T18" fmla="*/ 0 w 84"/>
                <a:gd name="T19" fmla="*/ 24 h 95"/>
                <a:gd name="T20" fmla="*/ 0 w 84"/>
                <a:gd name="T21" fmla="*/ 36 h 95"/>
                <a:gd name="T22" fmla="*/ 6 w 84"/>
                <a:gd name="T23" fmla="*/ 59 h 95"/>
                <a:gd name="T24" fmla="*/ 24 w 84"/>
                <a:gd name="T25" fmla="*/ 83 h 95"/>
                <a:gd name="T26" fmla="*/ 36 w 84"/>
                <a:gd name="T27" fmla="*/ 95 h 95"/>
                <a:gd name="T28" fmla="*/ 36 w 84"/>
                <a:gd name="T29" fmla="*/ 95 h 95"/>
                <a:gd name="T30" fmla="*/ 48 w 84"/>
                <a:gd name="T31" fmla="*/ 12 h 95"/>
                <a:gd name="T32" fmla="*/ 66 w 84"/>
                <a:gd name="T33" fmla="*/ 18 h 95"/>
                <a:gd name="T34" fmla="*/ 72 w 84"/>
                <a:gd name="T35" fmla="*/ 30 h 95"/>
                <a:gd name="T36" fmla="*/ 72 w 84"/>
                <a:gd name="T37" fmla="*/ 42 h 95"/>
                <a:gd name="T38" fmla="*/ 66 w 84"/>
                <a:gd name="T39" fmla="*/ 53 h 95"/>
                <a:gd name="T40" fmla="*/ 48 w 84"/>
                <a:gd name="T41" fmla="*/ 71 h 95"/>
                <a:gd name="T42" fmla="*/ 42 w 84"/>
                <a:gd name="T43" fmla="*/ 77 h 95"/>
                <a:gd name="T44" fmla="*/ 36 w 84"/>
                <a:gd name="T45" fmla="*/ 77 h 95"/>
                <a:gd name="T46" fmla="*/ 24 w 84"/>
                <a:gd name="T47" fmla="*/ 65 h 95"/>
                <a:gd name="T48" fmla="*/ 18 w 84"/>
                <a:gd name="T49" fmla="*/ 48 h 95"/>
                <a:gd name="T50" fmla="*/ 18 w 84"/>
                <a:gd name="T51" fmla="*/ 30 h 95"/>
                <a:gd name="T52" fmla="*/ 30 w 84"/>
                <a:gd name="T53" fmla="*/ 12 h 95"/>
                <a:gd name="T54" fmla="*/ 48 w 84"/>
                <a:gd name="T55" fmla="*/ 12 h 95"/>
                <a:gd name="T56" fmla="*/ 48 w 84"/>
                <a:gd name="T57" fmla="*/ 1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69" name="Freeform 25">
              <a:extLst>
                <a:ext uri="{FF2B5EF4-FFF2-40B4-BE49-F238E27FC236}">
                  <a16:creationId xmlns:a16="http://schemas.microsoft.com/office/drawing/2014/main" id="{97C1F59A-7E34-17C4-105C-1A1DBA0EA00A}"/>
                </a:ext>
              </a:extLst>
            </p:cNvPr>
            <p:cNvSpPr>
              <a:spLocks noEditPoints="1"/>
            </p:cNvSpPr>
            <p:nvPr userDrawn="1"/>
          </p:nvSpPr>
          <p:spPr bwMode="ltGray">
            <a:xfrm>
              <a:off x="3779" y="3872"/>
              <a:ext cx="90" cy="108"/>
            </a:xfrm>
            <a:custGeom>
              <a:avLst/>
              <a:gdLst>
                <a:gd name="T0" fmla="*/ 12 w 90"/>
                <a:gd name="T1" fmla="*/ 96 h 108"/>
                <a:gd name="T2" fmla="*/ 24 w 90"/>
                <a:gd name="T3" fmla="*/ 108 h 108"/>
                <a:gd name="T4" fmla="*/ 42 w 90"/>
                <a:gd name="T5" fmla="*/ 108 h 108"/>
                <a:gd name="T6" fmla="*/ 66 w 90"/>
                <a:gd name="T7" fmla="*/ 102 h 108"/>
                <a:gd name="T8" fmla="*/ 84 w 90"/>
                <a:gd name="T9" fmla="*/ 78 h 108"/>
                <a:gd name="T10" fmla="*/ 90 w 90"/>
                <a:gd name="T11" fmla="*/ 66 h 108"/>
                <a:gd name="T12" fmla="*/ 84 w 90"/>
                <a:gd name="T13" fmla="*/ 48 h 108"/>
                <a:gd name="T14" fmla="*/ 66 w 90"/>
                <a:gd name="T15" fmla="*/ 24 h 108"/>
                <a:gd name="T16" fmla="*/ 48 w 90"/>
                <a:gd name="T17" fmla="*/ 12 h 108"/>
                <a:gd name="T18" fmla="*/ 36 w 90"/>
                <a:gd name="T19" fmla="*/ 0 h 108"/>
                <a:gd name="T20" fmla="*/ 30 w 90"/>
                <a:gd name="T21" fmla="*/ 0 h 108"/>
                <a:gd name="T22" fmla="*/ 30 w 90"/>
                <a:gd name="T23" fmla="*/ 0 h 108"/>
                <a:gd name="T24" fmla="*/ 24 w 90"/>
                <a:gd name="T25" fmla="*/ 0 h 108"/>
                <a:gd name="T26" fmla="*/ 12 w 90"/>
                <a:gd name="T27" fmla="*/ 30 h 108"/>
                <a:gd name="T28" fmla="*/ 0 w 90"/>
                <a:gd name="T29" fmla="*/ 54 h 108"/>
                <a:gd name="T30" fmla="*/ 0 w 90"/>
                <a:gd name="T31" fmla="*/ 78 h 108"/>
                <a:gd name="T32" fmla="*/ 12 w 90"/>
                <a:gd name="T33" fmla="*/ 96 h 108"/>
                <a:gd name="T34" fmla="*/ 12 w 90"/>
                <a:gd name="T35" fmla="*/ 96 h 108"/>
                <a:gd name="T36" fmla="*/ 12 w 90"/>
                <a:gd name="T37" fmla="*/ 72 h 108"/>
                <a:gd name="T38" fmla="*/ 18 w 90"/>
                <a:gd name="T39" fmla="*/ 54 h 108"/>
                <a:gd name="T40" fmla="*/ 24 w 90"/>
                <a:gd name="T41" fmla="*/ 36 h 108"/>
                <a:gd name="T42" fmla="*/ 30 w 90"/>
                <a:gd name="T43" fmla="*/ 18 h 108"/>
                <a:gd name="T44" fmla="*/ 30 w 90"/>
                <a:gd name="T45" fmla="*/ 12 h 108"/>
                <a:gd name="T46" fmla="*/ 48 w 90"/>
                <a:gd name="T47" fmla="*/ 24 h 108"/>
                <a:gd name="T48" fmla="*/ 66 w 90"/>
                <a:gd name="T49" fmla="*/ 36 h 108"/>
                <a:gd name="T50" fmla="*/ 78 w 90"/>
                <a:gd name="T51" fmla="*/ 54 h 108"/>
                <a:gd name="T52" fmla="*/ 78 w 90"/>
                <a:gd name="T53" fmla="*/ 72 h 108"/>
                <a:gd name="T54" fmla="*/ 72 w 90"/>
                <a:gd name="T55" fmla="*/ 84 h 108"/>
                <a:gd name="T56" fmla="*/ 48 w 90"/>
                <a:gd name="T57" fmla="*/ 96 h 108"/>
                <a:gd name="T58" fmla="*/ 36 w 90"/>
                <a:gd name="T59" fmla="*/ 96 h 108"/>
                <a:gd name="T60" fmla="*/ 24 w 90"/>
                <a:gd name="T61" fmla="*/ 90 h 108"/>
                <a:gd name="T62" fmla="*/ 18 w 90"/>
                <a:gd name="T63" fmla="*/ 84 h 108"/>
                <a:gd name="T64" fmla="*/ 12 w 90"/>
                <a:gd name="T65" fmla="*/ 72 h 108"/>
                <a:gd name="T66" fmla="*/ 12 w 90"/>
                <a:gd name="T67" fmla="*/ 7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70" name="Freeform 26">
              <a:extLst>
                <a:ext uri="{FF2B5EF4-FFF2-40B4-BE49-F238E27FC236}">
                  <a16:creationId xmlns:a16="http://schemas.microsoft.com/office/drawing/2014/main" id="{A01DEFC0-4835-B3A6-CCB9-9DFF93D493F3}"/>
                </a:ext>
              </a:extLst>
            </p:cNvPr>
            <p:cNvSpPr>
              <a:spLocks noEditPoints="1"/>
            </p:cNvSpPr>
            <p:nvPr userDrawn="1"/>
          </p:nvSpPr>
          <p:spPr bwMode="ltGray">
            <a:xfrm>
              <a:off x="2400" y="3872"/>
              <a:ext cx="72" cy="90"/>
            </a:xfrm>
            <a:custGeom>
              <a:avLst/>
              <a:gdLst>
                <a:gd name="T0" fmla="*/ 71 w 71"/>
                <a:gd name="T1" fmla="*/ 90 h 90"/>
                <a:gd name="T2" fmla="*/ 71 w 71"/>
                <a:gd name="T3" fmla="*/ 60 h 90"/>
                <a:gd name="T4" fmla="*/ 71 w 71"/>
                <a:gd name="T5" fmla="*/ 36 h 90"/>
                <a:gd name="T6" fmla="*/ 60 w 71"/>
                <a:gd name="T7" fmla="*/ 12 h 90"/>
                <a:gd name="T8" fmla="*/ 36 w 71"/>
                <a:gd name="T9" fmla="*/ 0 h 90"/>
                <a:gd name="T10" fmla="*/ 12 w 71"/>
                <a:gd name="T11" fmla="*/ 12 h 90"/>
                <a:gd name="T12" fmla="*/ 0 w 71"/>
                <a:gd name="T13" fmla="*/ 36 h 90"/>
                <a:gd name="T14" fmla="*/ 6 w 71"/>
                <a:gd name="T15" fmla="*/ 60 h 90"/>
                <a:gd name="T16" fmla="*/ 30 w 71"/>
                <a:gd name="T17" fmla="*/ 78 h 90"/>
                <a:gd name="T18" fmla="*/ 54 w 71"/>
                <a:gd name="T19" fmla="*/ 90 h 90"/>
                <a:gd name="T20" fmla="*/ 71 w 71"/>
                <a:gd name="T21" fmla="*/ 90 h 90"/>
                <a:gd name="T22" fmla="*/ 71 w 71"/>
                <a:gd name="T23" fmla="*/ 90 h 90"/>
                <a:gd name="T24" fmla="*/ 24 w 71"/>
                <a:gd name="T25" fmla="*/ 18 h 90"/>
                <a:gd name="T26" fmla="*/ 42 w 71"/>
                <a:gd name="T27" fmla="*/ 18 h 90"/>
                <a:gd name="T28" fmla="*/ 54 w 71"/>
                <a:gd name="T29" fmla="*/ 18 h 90"/>
                <a:gd name="T30" fmla="*/ 60 w 71"/>
                <a:gd name="T31" fmla="*/ 42 h 90"/>
                <a:gd name="T32" fmla="*/ 60 w 71"/>
                <a:gd name="T33" fmla="*/ 66 h 90"/>
                <a:gd name="T34" fmla="*/ 60 w 71"/>
                <a:gd name="T35" fmla="*/ 72 h 90"/>
                <a:gd name="T36" fmla="*/ 60 w 71"/>
                <a:gd name="T37" fmla="*/ 78 h 90"/>
                <a:gd name="T38" fmla="*/ 42 w 71"/>
                <a:gd name="T39" fmla="*/ 72 h 90"/>
                <a:gd name="T40" fmla="*/ 24 w 71"/>
                <a:gd name="T41" fmla="*/ 66 h 90"/>
                <a:gd name="T42" fmla="*/ 12 w 71"/>
                <a:gd name="T43" fmla="*/ 48 h 90"/>
                <a:gd name="T44" fmla="*/ 12 w 71"/>
                <a:gd name="T45" fmla="*/ 30 h 90"/>
                <a:gd name="T46" fmla="*/ 24 w 71"/>
                <a:gd name="T47" fmla="*/ 18 h 90"/>
                <a:gd name="T48" fmla="*/ 24 w 71"/>
                <a:gd name="T49" fmla="*/ 1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71" name="Oval 27">
              <a:extLst>
                <a:ext uri="{FF2B5EF4-FFF2-40B4-BE49-F238E27FC236}">
                  <a16:creationId xmlns:a16="http://schemas.microsoft.com/office/drawing/2014/main" id="{4845D07F-C936-F3BC-04D4-87B178DCFFC5}"/>
                </a:ext>
              </a:extLst>
            </p:cNvPr>
            <p:cNvSpPr>
              <a:spLocks noChangeArrowheads="1"/>
            </p:cNvSpPr>
            <p:nvPr userDrawn="1"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72" name="Oval 28">
              <a:extLst>
                <a:ext uri="{FF2B5EF4-FFF2-40B4-BE49-F238E27FC236}">
                  <a16:creationId xmlns:a16="http://schemas.microsoft.com/office/drawing/2014/main" id="{763E98DD-CCA2-1FBF-B721-F3B352326ED3}"/>
                </a:ext>
              </a:extLst>
            </p:cNvPr>
            <p:cNvSpPr>
              <a:spLocks noChangeArrowheads="1"/>
            </p:cNvSpPr>
            <p:nvPr userDrawn="1"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73" name="Oval 29">
              <a:extLst>
                <a:ext uri="{FF2B5EF4-FFF2-40B4-BE49-F238E27FC236}">
                  <a16:creationId xmlns:a16="http://schemas.microsoft.com/office/drawing/2014/main" id="{7B8757CA-591B-A009-4B1F-738D9E08940E}"/>
                </a:ext>
              </a:extLst>
            </p:cNvPr>
            <p:cNvSpPr>
              <a:spLocks noChangeArrowheads="1"/>
            </p:cNvSpPr>
            <p:nvPr userDrawn="1"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74" name="Freeform 30">
              <a:extLst>
                <a:ext uri="{FF2B5EF4-FFF2-40B4-BE49-F238E27FC236}">
                  <a16:creationId xmlns:a16="http://schemas.microsoft.com/office/drawing/2014/main" id="{3ADB7816-DA32-FFDF-79F3-5BC1CF98769B}"/>
                </a:ext>
              </a:extLst>
            </p:cNvPr>
            <p:cNvSpPr>
              <a:spLocks noEditPoints="1"/>
            </p:cNvSpPr>
            <p:nvPr userDrawn="1"/>
          </p:nvSpPr>
          <p:spPr bwMode="ltGray">
            <a:xfrm>
              <a:off x="3743" y="3788"/>
              <a:ext cx="90" cy="96"/>
            </a:xfrm>
            <a:custGeom>
              <a:avLst/>
              <a:gdLst>
                <a:gd name="T0" fmla="*/ 66 w 90"/>
                <a:gd name="T1" fmla="*/ 96 h 96"/>
                <a:gd name="T2" fmla="*/ 78 w 90"/>
                <a:gd name="T3" fmla="*/ 66 h 96"/>
                <a:gd name="T4" fmla="*/ 90 w 90"/>
                <a:gd name="T5" fmla="*/ 42 h 96"/>
                <a:gd name="T6" fmla="*/ 78 w 90"/>
                <a:gd name="T7" fmla="*/ 18 h 96"/>
                <a:gd name="T8" fmla="*/ 60 w 90"/>
                <a:gd name="T9" fmla="*/ 0 h 96"/>
                <a:gd name="T10" fmla="*/ 30 w 90"/>
                <a:gd name="T11" fmla="*/ 6 h 96"/>
                <a:gd name="T12" fmla="*/ 18 w 90"/>
                <a:gd name="T13" fmla="*/ 18 h 96"/>
                <a:gd name="T14" fmla="*/ 6 w 90"/>
                <a:gd name="T15" fmla="*/ 30 h 96"/>
                <a:gd name="T16" fmla="*/ 0 w 90"/>
                <a:gd name="T17" fmla="*/ 42 h 96"/>
                <a:gd name="T18" fmla="*/ 6 w 90"/>
                <a:gd name="T19" fmla="*/ 60 h 96"/>
                <a:gd name="T20" fmla="*/ 24 w 90"/>
                <a:gd name="T21" fmla="*/ 78 h 96"/>
                <a:gd name="T22" fmla="*/ 48 w 90"/>
                <a:gd name="T23" fmla="*/ 90 h 96"/>
                <a:gd name="T24" fmla="*/ 66 w 90"/>
                <a:gd name="T25" fmla="*/ 96 h 96"/>
                <a:gd name="T26" fmla="*/ 66 w 90"/>
                <a:gd name="T27" fmla="*/ 96 h 96"/>
                <a:gd name="T28" fmla="*/ 42 w 90"/>
                <a:gd name="T29" fmla="*/ 18 h 96"/>
                <a:gd name="T30" fmla="*/ 60 w 90"/>
                <a:gd name="T31" fmla="*/ 18 h 96"/>
                <a:gd name="T32" fmla="*/ 72 w 90"/>
                <a:gd name="T33" fmla="*/ 24 h 96"/>
                <a:gd name="T34" fmla="*/ 72 w 90"/>
                <a:gd name="T35" fmla="*/ 36 h 96"/>
                <a:gd name="T36" fmla="*/ 72 w 90"/>
                <a:gd name="T37" fmla="*/ 48 h 96"/>
                <a:gd name="T38" fmla="*/ 66 w 90"/>
                <a:gd name="T39" fmla="*/ 72 h 96"/>
                <a:gd name="T40" fmla="*/ 60 w 90"/>
                <a:gd name="T41" fmla="*/ 78 h 96"/>
                <a:gd name="T42" fmla="*/ 60 w 90"/>
                <a:gd name="T43" fmla="*/ 84 h 96"/>
                <a:gd name="T44" fmla="*/ 42 w 90"/>
                <a:gd name="T45" fmla="*/ 72 h 96"/>
                <a:gd name="T46" fmla="*/ 30 w 90"/>
                <a:gd name="T47" fmla="*/ 66 h 96"/>
                <a:gd name="T48" fmla="*/ 18 w 90"/>
                <a:gd name="T49" fmla="*/ 42 h 96"/>
                <a:gd name="T50" fmla="*/ 24 w 90"/>
                <a:gd name="T51" fmla="*/ 30 h 96"/>
                <a:gd name="T52" fmla="*/ 42 w 90"/>
                <a:gd name="T53" fmla="*/ 18 h 96"/>
                <a:gd name="T54" fmla="*/ 42 w 90"/>
                <a:gd name="T55" fmla="*/ 1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75" name="Freeform 31">
              <a:extLst>
                <a:ext uri="{FF2B5EF4-FFF2-40B4-BE49-F238E27FC236}">
                  <a16:creationId xmlns:a16="http://schemas.microsoft.com/office/drawing/2014/main" id="{EEF30703-BC9F-B208-A989-46287854CA14}"/>
                </a:ext>
              </a:extLst>
            </p:cNvPr>
            <p:cNvSpPr>
              <a:spLocks noEditPoints="1"/>
            </p:cNvSpPr>
            <p:nvPr userDrawn="1"/>
          </p:nvSpPr>
          <p:spPr bwMode="ltGray">
            <a:xfrm>
              <a:off x="5422" y="3603"/>
              <a:ext cx="72" cy="108"/>
            </a:xfrm>
            <a:custGeom>
              <a:avLst/>
              <a:gdLst>
                <a:gd name="T0" fmla="*/ 0 w 72"/>
                <a:gd name="T1" fmla="*/ 90 h 108"/>
                <a:gd name="T2" fmla="*/ 12 w 72"/>
                <a:gd name="T3" fmla="*/ 102 h 108"/>
                <a:gd name="T4" fmla="*/ 24 w 72"/>
                <a:gd name="T5" fmla="*/ 108 h 108"/>
                <a:gd name="T6" fmla="*/ 48 w 72"/>
                <a:gd name="T7" fmla="*/ 108 h 108"/>
                <a:gd name="T8" fmla="*/ 66 w 72"/>
                <a:gd name="T9" fmla="*/ 96 h 108"/>
                <a:gd name="T10" fmla="*/ 72 w 72"/>
                <a:gd name="T11" fmla="*/ 66 h 108"/>
                <a:gd name="T12" fmla="*/ 66 w 72"/>
                <a:gd name="T13" fmla="*/ 42 h 108"/>
                <a:gd name="T14" fmla="*/ 60 w 72"/>
                <a:gd name="T15" fmla="*/ 18 h 108"/>
                <a:gd name="T16" fmla="*/ 48 w 72"/>
                <a:gd name="T17" fmla="*/ 6 h 108"/>
                <a:gd name="T18" fmla="*/ 42 w 72"/>
                <a:gd name="T19" fmla="*/ 0 h 108"/>
                <a:gd name="T20" fmla="*/ 42 w 72"/>
                <a:gd name="T21" fmla="*/ 0 h 108"/>
                <a:gd name="T22" fmla="*/ 36 w 72"/>
                <a:gd name="T23" fmla="*/ 0 h 108"/>
                <a:gd name="T24" fmla="*/ 18 w 72"/>
                <a:gd name="T25" fmla="*/ 24 h 108"/>
                <a:gd name="T26" fmla="*/ 6 w 72"/>
                <a:gd name="T27" fmla="*/ 48 h 108"/>
                <a:gd name="T28" fmla="*/ 0 w 72"/>
                <a:gd name="T29" fmla="*/ 66 h 108"/>
                <a:gd name="T30" fmla="*/ 0 w 72"/>
                <a:gd name="T31" fmla="*/ 90 h 108"/>
                <a:gd name="T32" fmla="*/ 0 w 72"/>
                <a:gd name="T33" fmla="*/ 90 h 108"/>
                <a:gd name="T34" fmla="*/ 12 w 72"/>
                <a:gd name="T35" fmla="*/ 66 h 108"/>
                <a:gd name="T36" fmla="*/ 18 w 72"/>
                <a:gd name="T37" fmla="*/ 48 h 108"/>
                <a:gd name="T38" fmla="*/ 24 w 72"/>
                <a:gd name="T39" fmla="*/ 36 h 108"/>
                <a:gd name="T40" fmla="*/ 30 w 72"/>
                <a:gd name="T41" fmla="*/ 24 h 108"/>
                <a:gd name="T42" fmla="*/ 36 w 72"/>
                <a:gd name="T43" fmla="*/ 18 h 108"/>
                <a:gd name="T44" fmla="*/ 54 w 72"/>
                <a:gd name="T45" fmla="*/ 30 h 108"/>
                <a:gd name="T46" fmla="*/ 60 w 72"/>
                <a:gd name="T47" fmla="*/ 48 h 108"/>
                <a:gd name="T48" fmla="*/ 66 w 72"/>
                <a:gd name="T49" fmla="*/ 72 h 108"/>
                <a:gd name="T50" fmla="*/ 66 w 72"/>
                <a:gd name="T51" fmla="*/ 84 h 108"/>
                <a:gd name="T52" fmla="*/ 54 w 72"/>
                <a:gd name="T53" fmla="*/ 96 h 108"/>
                <a:gd name="T54" fmla="*/ 30 w 72"/>
                <a:gd name="T55" fmla="*/ 102 h 108"/>
                <a:gd name="T56" fmla="*/ 24 w 72"/>
                <a:gd name="T57" fmla="*/ 96 h 108"/>
                <a:gd name="T58" fmla="*/ 12 w 72"/>
                <a:gd name="T59" fmla="*/ 90 h 108"/>
                <a:gd name="T60" fmla="*/ 12 w 72"/>
                <a:gd name="T61" fmla="*/ 78 h 108"/>
                <a:gd name="T62" fmla="*/ 12 w 72"/>
                <a:gd name="T63" fmla="*/ 66 h 108"/>
                <a:gd name="T64" fmla="*/ 12 w 72"/>
                <a:gd name="T65" fmla="*/ 6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76" name="Rectangle 32">
              <a:extLst>
                <a:ext uri="{FF2B5EF4-FFF2-40B4-BE49-F238E27FC236}">
                  <a16:creationId xmlns:a16="http://schemas.microsoft.com/office/drawing/2014/main" id="{10E33393-BC86-F136-1271-089AB779BB9E}"/>
                </a:ext>
              </a:extLst>
            </p:cNvPr>
            <p:cNvSpPr>
              <a:spLocks noChangeArrowheads="1"/>
            </p:cNvSpPr>
            <p:nvPr userDrawn="1"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77" name="Rectangle 33">
              <a:extLst>
                <a:ext uri="{FF2B5EF4-FFF2-40B4-BE49-F238E27FC236}">
                  <a16:creationId xmlns:a16="http://schemas.microsoft.com/office/drawing/2014/main" id="{63EA4046-7965-1D2D-0C27-B8A4D23F5B0D}"/>
                </a:ext>
              </a:extLst>
            </p:cNvPr>
            <p:cNvSpPr>
              <a:spLocks noChangeArrowheads="1"/>
            </p:cNvSpPr>
            <p:nvPr userDrawn="1"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78" name="AutoShape 34">
              <a:extLst>
                <a:ext uri="{FF2B5EF4-FFF2-40B4-BE49-F238E27FC236}">
                  <a16:creationId xmlns:a16="http://schemas.microsoft.com/office/drawing/2014/main" id="{4C875360-9E1D-338B-B38C-14A686DC046B}"/>
                </a:ext>
              </a:extLst>
            </p:cNvPr>
            <p:cNvSpPr>
              <a:spLocks noChangeArrowheads="1"/>
            </p:cNvSpPr>
            <p:nvPr userDrawn="1"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79" name="Freeform 35">
              <a:extLst>
                <a:ext uri="{FF2B5EF4-FFF2-40B4-BE49-F238E27FC236}">
                  <a16:creationId xmlns:a16="http://schemas.microsoft.com/office/drawing/2014/main" id="{95734FFF-C3B9-12D2-9830-97EE3A2636CC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4306" y="1529"/>
              <a:ext cx="252" cy="1576"/>
            </a:xfrm>
            <a:custGeom>
              <a:avLst/>
              <a:gdLst>
                <a:gd name="T0" fmla="*/ 252 w 252"/>
                <a:gd name="T1" fmla="*/ 1576 h 1576"/>
                <a:gd name="T2" fmla="*/ 12 w 252"/>
                <a:gd name="T3" fmla="*/ 84 h 1576"/>
                <a:gd name="T4" fmla="*/ 12 w 252"/>
                <a:gd name="T5" fmla="*/ 60 h 1576"/>
                <a:gd name="T6" fmla="*/ 0 w 252"/>
                <a:gd name="T7" fmla="*/ 12 h 1576"/>
                <a:gd name="T8" fmla="*/ 72 w 252"/>
                <a:gd name="T9" fmla="*/ 0 h 1576"/>
                <a:gd name="T10" fmla="*/ 72 w 252"/>
                <a:gd name="T11" fmla="*/ 0 h 1576"/>
                <a:gd name="T12" fmla="*/ 78 w 252"/>
                <a:gd name="T13" fmla="*/ 48 h 1576"/>
                <a:gd name="T14" fmla="*/ 88 w 252"/>
                <a:gd name="T15" fmla="*/ 66 h 1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80" name="Freeform 36">
              <a:extLst>
                <a:ext uri="{FF2B5EF4-FFF2-40B4-BE49-F238E27FC236}">
                  <a16:creationId xmlns:a16="http://schemas.microsoft.com/office/drawing/2014/main" id="{AFE3F765-7266-0781-2CF4-1F32D68FE408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4169" y="1421"/>
              <a:ext cx="317" cy="138"/>
            </a:xfrm>
            <a:custGeom>
              <a:avLst/>
              <a:gdLst>
                <a:gd name="T0" fmla="*/ 161 w 316"/>
                <a:gd name="T1" fmla="*/ 0 h 138"/>
                <a:gd name="T2" fmla="*/ 227 w 316"/>
                <a:gd name="T3" fmla="*/ 6 h 138"/>
                <a:gd name="T4" fmla="*/ 275 w 316"/>
                <a:gd name="T5" fmla="*/ 36 h 138"/>
                <a:gd name="T6" fmla="*/ 304 w 316"/>
                <a:gd name="T7" fmla="*/ 78 h 138"/>
                <a:gd name="T8" fmla="*/ 316 w 316"/>
                <a:gd name="T9" fmla="*/ 138 h 138"/>
                <a:gd name="T10" fmla="*/ 0 w 316"/>
                <a:gd name="T11" fmla="*/ 138 h 138"/>
                <a:gd name="T12" fmla="*/ 11 w 316"/>
                <a:gd name="T13" fmla="*/ 78 h 138"/>
                <a:gd name="T14" fmla="*/ 47 w 316"/>
                <a:gd name="T15" fmla="*/ 36 h 138"/>
                <a:gd name="T16" fmla="*/ 95 w 316"/>
                <a:gd name="T17" fmla="*/ 6 h 138"/>
                <a:gd name="T18" fmla="*/ 161 w 316"/>
                <a:gd name="T19" fmla="*/ 0 h 138"/>
                <a:gd name="T20" fmla="*/ 161 w 316"/>
                <a:gd name="T21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6181" name="Rectangle 37">
            <a:extLst>
              <a:ext uri="{FF2B5EF4-FFF2-40B4-BE49-F238E27FC236}">
                <a16:creationId xmlns:a16="http://schemas.microsoft.com/office/drawing/2014/main" id="{7DDB19D2-9593-6A8B-63D2-0334469B40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182" name="Rectangle 38">
            <a:extLst>
              <a:ext uri="{FF2B5EF4-FFF2-40B4-BE49-F238E27FC236}">
                <a16:creationId xmlns:a16="http://schemas.microsoft.com/office/drawing/2014/main" id="{F28E4481-6F71-8D1D-55D0-11FF6C2FFC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6183" name="Rectangle 39">
            <a:extLst>
              <a:ext uri="{FF2B5EF4-FFF2-40B4-BE49-F238E27FC236}">
                <a16:creationId xmlns:a16="http://schemas.microsoft.com/office/drawing/2014/main" id="{6CF70640-21BA-077A-5F88-85A6A663156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78563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184" name="Rectangle 40">
            <a:extLst>
              <a:ext uri="{FF2B5EF4-FFF2-40B4-BE49-F238E27FC236}">
                <a16:creationId xmlns:a16="http://schemas.microsoft.com/office/drawing/2014/main" id="{1ABE8D3A-429B-2B1E-0EC9-6788E309661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78563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185" name="Rectangle 41">
            <a:extLst>
              <a:ext uri="{FF2B5EF4-FFF2-40B4-BE49-F238E27FC236}">
                <a16:creationId xmlns:a16="http://schemas.microsoft.com/office/drawing/2014/main" id="{A8B84F1B-6AD6-6AD3-E370-D6757D91D45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78563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8AF5A03-9AAD-43EF-95DB-CE4D3DF956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6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anose="05000000000000000000" pitchFamily="2" charset="2"/>
        <a:buChar char="n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anose="05000000000000000000" pitchFamily="2" charset="2"/>
        <a:buChar char="n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anose="05000000000000000000" pitchFamily="2" charset="2"/>
        <a:buChar char="n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anose="05000000000000000000" pitchFamily="2" charset="2"/>
        <a:buChar char="n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7378F106-7090-16B1-311A-5BC76AC7D33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828800"/>
            <a:ext cx="7772400" cy="1736725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6600" dirty="0"/>
              <a:t>¿El </a:t>
            </a:r>
            <a:r>
              <a:rPr lang="en-US" altLang="en-US" sz="6600" dirty="0" err="1"/>
              <a:t>Señor</a:t>
            </a:r>
            <a:r>
              <a:rPr lang="en-US" altLang="en-US" sz="6600" dirty="0"/>
              <a:t> </a:t>
            </a:r>
            <a:r>
              <a:rPr lang="en-US" altLang="en-US" sz="6600" dirty="0" err="1"/>
              <a:t>te</a:t>
            </a:r>
            <a:r>
              <a:rPr lang="en-US" altLang="en-US" sz="6600" dirty="0"/>
              <a:t> </a:t>
            </a:r>
            <a:r>
              <a:rPr lang="en-US" altLang="en-US" sz="6600" dirty="0" err="1"/>
              <a:t>conocerá</a:t>
            </a:r>
            <a:r>
              <a:rPr lang="en-US" altLang="en-US" sz="6600" dirty="0"/>
              <a:t>?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67F7A66C-7D80-3222-9E92-6FCCED491C9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90600" y="3886200"/>
            <a:ext cx="7239000" cy="17526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2800" dirty="0"/>
              <a:t>Mateo 7:21-23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AC79CFE4-DDC6-2EA9-93F7-9548783FE6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dirty="0"/>
              <a:t>¿El </a:t>
            </a:r>
            <a:r>
              <a:rPr lang="en-US" altLang="en-US" dirty="0" err="1"/>
              <a:t>Señor</a:t>
            </a:r>
            <a:r>
              <a:rPr lang="en-US" altLang="en-US" dirty="0"/>
              <a:t> </a:t>
            </a:r>
            <a:r>
              <a:rPr lang="en-US" altLang="en-US" dirty="0" err="1"/>
              <a:t>te</a:t>
            </a:r>
            <a:r>
              <a:rPr lang="en-US" altLang="en-US" dirty="0"/>
              <a:t> </a:t>
            </a:r>
            <a:r>
              <a:rPr lang="en-US" altLang="en-US" dirty="0" err="1"/>
              <a:t>conocerá</a:t>
            </a:r>
            <a:r>
              <a:rPr lang="en-US" altLang="en-US" dirty="0"/>
              <a:t>?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E76FE623-A136-C9F2-C6B6-4E5DE3592C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905000"/>
            <a:ext cx="8229600" cy="2286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s-ES" altLang="en-US" dirty="0"/>
              <a:t>Y entonces les declararé: 'Nunca os conocí; apartaos de mí, trabajadores de la anarquía.'</a:t>
            </a:r>
            <a:endParaRPr lang="en-US" altLang="en-US" dirty="0"/>
          </a:p>
          <a:p>
            <a:pPr marL="0" indent="0" algn="r" eaLnBrk="1" hangingPunct="1">
              <a:lnSpc>
                <a:spcPct val="80000"/>
              </a:lnSpc>
              <a:buNone/>
              <a:defRPr/>
            </a:pPr>
            <a:r>
              <a:rPr lang="en-US" altLang="en-US" sz="2800" i="1" dirty="0"/>
              <a:t>Mateo 7:23</a:t>
            </a:r>
            <a:endParaRPr lang="en-US" altLang="en-US" sz="800" b="1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US" altLang="en-US" sz="4000" b="1" dirty="0"/>
          </a:p>
          <a:p>
            <a:pPr algn="ctr" eaLnBrk="1" hangingPunct="1">
              <a:lnSpc>
                <a:spcPct val="80000"/>
              </a:lnSpc>
              <a:buNone/>
              <a:defRPr/>
            </a:pPr>
            <a:r>
              <a:rPr lang="es-ES" altLang="en-US" sz="4000" b="1" dirty="0"/>
              <a:t>¿Por qué Jesús no sabría quiénes somos?</a:t>
            </a:r>
            <a:endParaRPr lang="en-US" altLang="en-US" sz="40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F72A563E-A34A-42B2-4052-856B4C8AB0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dirty="0"/>
              <a:t>¿El </a:t>
            </a:r>
            <a:r>
              <a:rPr lang="en-US" altLang="en-US" dirty="0" err="1"/>
              <a:t>Señor</a:t>
            </a:r>
            <a:r>
              <a:rPr lang="en-US" altLang="en-US" dirty="0"/>
              <a:t> </a:t>
            </a:r>
            <a:r>
              <a:rPr lang="en-US" altLang="en-US" dirty="0" err="1"/>
              <a:t>te</a:t>
            </a:r>
            <a:r>
              <a:rPr lang="en-US" altLang="en-US" dirty="0"/>
              <a:t> </a:t>
            </a:r>
            <a:r>
              <a:rPr lang="en-US" altLang="en-US" dirty="0" err="1"/>
              <a:t>conocerá</a:t>
            </a:r>
            <a:r>
              <a:rPr lang="en-US" altLang="en-US" dirty="0"/>
              <a:t>?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0B8209FF-6EED-FC6E-005F-0D37094747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336675"/>
            <a:ext cx="8382000" cy="2473325"/>
          </a:xfrm>
        </p:spPr>
        <p:txBody>
          <a:bodyPr/>
          <a:lstStyle/>
          <a:p>
            <a:pPr eaLnBrk="1" hangingPunct="1">
              <a:defRPr/>
            </a:pPr>
            <a:r>
              <a:rPr lang="es-ES" altLang="en-US" sz="3000" dirty="0"/>
              <a:t>Y el Señor le dijo a Satanás: "¿Has considerado a mi siervo Job, que no hay nadie como él en la tierra, un hombre inocente y recto, que tema a Dios y se aleja del mal?"</a:t>
            </a:r>
            <a:endParaRPr lang="en-US" altLang="en-US" sz="3000" dirty="0"/>
          </a:p>
          <a:p>
            <a:pPr marL="0" indent="0" algn="r" eaLnBrk="1" hangingPunct="1">
              <a:spcAft>
                <a:spcPts val="600"/>
              </a:spcAft>
              <a:buFont typeface="Wingdings" panose="05000000000000000000" pitchFamily="2" charset="2"/>
              <a:buNone/>
              <a:defRPr/>
            </a:pPr>
            <a:r>
              <a:rPr lang="en-US" altLang="en-US" sz="2800" i="1" dirty="0"/>
              <a:t>Job 1:8</a:t>
            </a:r>
          </a:p>
          <a:p>
            <a:pPr eaLnBrk="1" hangingPunct="1">
              <a:defRPr/>
            </a:pPr>
            <a:r>
              <a:rPr lang="es-ES" altLang="en-US" sz="3000" dirty="0"/>
              <a:t>Pero el firme fundamento de Dios se mantiene, portando este sello: "El Señor conoce a los suyos" y, "Que todo aquel que nombre el nombre del Señor se aparte de la iniquidad."</a:t>
            </a:r>
            <a:endParaRPr lang="en-US" altLang="en-US" sz="3000" dirty="0"/>
          </a:p>
          <a:p>
            <a:pPr marL="0" indent="0" algn="r" eaLnBrk="1" hangingPunct="1">
              <a:buNone/>
              <a:defRPr/>
            </a:pPr>
            <a:r>
              <a:rPr lang="en-US" altLang="en-US" sz="2800" i="1" dirty="0"/>
              <a:t>II Timoteo 2:19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A63B4031-DC89-375F-EBF3-0E5224DC44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dirty="0"/>
              <a:t>¿Somos </a:t>
            </a:r>
            <a:r>
              <a:rPr lang="en-US" altLang="en-US" dirty="0" err="1"/>
              <a:t>realmente</a:t>
            </a:r>
            <a:r>
              <a:rPr lang="en-US" altLang="en-US" dirty="0"/>
              <a:t> </a:t>
            </a:r>
            <a:r>
              <a:rPr lang="en-US" altLang="en-US" dirty="0" err="1"/>
              <a:t>piadosos</a:t>
            </a:r>
            <a:r>
              <a:rPr lang="en-US" altLang="en-US" dirty="0"/>
              <a:t>?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D7BAF89E-6440-AC5B-1E0B-783E31F308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19100" y="3200400"/>
            <a:ext cx="8305800" cy="2209800"/>
          </a:xfrm>
        </p:spPr>
        <p:txBody>
          <a:bodyPr/>
          <a:lstStyle/>
          <a:p>
            <a:pPr lvl="1" eaLnBrk="1" hangingPunct="1">
              <a:buClr>
                <a:srgbClr val="FFCC66"/>
              </a:buClr>
              <a:buFont typeface="Courier New" panose="02070309020205020404" pitchFamily="49" charset="0"/>
              <a:buChar char="o"/>
              <a:defRPr/>
            </a:pPr>
            <a:r>
              <a:rPr lang="es-ES" altLang="en-US" dirty="0"/>
              <a:t>El 83% cree en Dios o en un espíritu universal</a:t>
            </a:r>
            <a:endParaRPr lang="en-US" altLang="en-US" dirty="0"/>
          </a:p>
          <a:p>
            <a:pPr lvl="1" eaLnBrk="1" hangingPunct="1">
              <a:buClr>
                <a:srgbClr val="FFCC66"/>
              </a:buClr>
              <a:buFont typeface="Courier New" panose="02070309020205020404" pitchFamily="49" charset="0"/>
              <a:buChar char="o"/>
              <a:defRPr/>
            </a:pPr>
            <a:r>
              <a:rPr lang="es-ES" altLang="en-US" dirty="0"/>
              <a:t>El 87% de los estadounidenses cree en la existencia del pecado</a:t>
            </a:r>
            <a:endParaRPr lang="en-US" altLang="en-US" dirty="0"/>
          </a:p>
          <a:p>
            <a:pPr lvl="2" eaLnBrk="1" hangingPunct="1">
              <a:buClr>
                <a:srgbClr val="FFCC66"/>
              </a:buClr>
              <a:buFont typeface="Wingdings" panose="05000000000000000000" pitchFamily="2" charset="2"/>
              <a:buChar char="¶"/>
              <a:defRPr/>
            </a:pPr>
            <a:r>
              <a:rPr lang="es-ES" altLang="en-US" dirty="0"/>
              <a:t>Definen el pecado como "algo que casi siempre se considera incorrecto, especialmente desde una perspectiva religiosa o moral."</a:t>
            </a:r>
            <a:endParaRPr lang="en-US" altLang="en-US" dirty="0"/>
          </a:p>
        </p:txBody>
      </p:sp>
      <p:sp>
        <p:nvSpPr>
          <p:cNvPr id="17412" name="Rectangle 4">
            <a:extLst>
              <a:ext uri="{FF2B5EF4-FFF2-40B4-BE49-F238E27FC236}">
                <a16:creationId xmlns:a16="http://schemas.microsoft.com/office/drawing/2014/main" id="{6F557C25-8ABE-C8EA-DD5B-428C4A3259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676400"/>
            <a:ext cx="8610600" cy="12255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>
              <a:lnSpc>
                <a:spcPct val="80000"/>
              </a:lnSpc>
              <a:buClr>
                <a:srgbClr val="FFCC66"/>
              </a:buClr>
              <a:buFont typeface="Wingdings" panose="05000000000000000000" pitchFamily="2" charset="2"/>
              <a:buChar char="§"/>
              <a:defRPr/>
            </a:pPr>
            <a:r>
              <a:rPr lang="en-US" altLang="en-US" sz="3200" dirty="0"/>
              <a:t>…</a:t>
            </a:r>
            <a:r>
              <a:rPr lang="es-ES" altLang="en-US" sz="3200" dirty="0"/>
              <a:t>teniendo apariencia de divinidad, pero negando su poder. Evita a esas personas.</a:t>
            </a:r>
            <a:r>
              <a:rPr lang="en-US" altLang="en-US" sz="3200" dirty="0"/>
              <a:t>  </a:t>
            </a:r>
          </a:p>
          <a:p>
            <a:pPr algn="r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altLang="en-US" sz="2800" i="1" dirty="0"/>
              <a:t>II Timoteo 3:2-5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2715C0A6-B55C-61F0-BC37-06EE5859F4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dirty="0"/>
              <a:t>¿Somos </a:t>
            </a:r>
            <a:r>
              <a:rPr lang="en-US" altLang="en-US" dirty="0" err="1"/>
              <a:t>realmente</a:t>
            </a:r>
            <a:r>
              <a:rPr lang="en-US" altLang="en-US" dirty="0"/>
              <a:t> </a:t>
            </a:r>
            <a:r>
              <a:rPr lang="en-US" altLang="en-US" dirty="0" err="1"/>
              <a:t>piadosos</a:t>
            </a:r>
            <a:r>
              <a:rPr lang="en-US" altLang="en-US" dirty="0"/>
              <a:t>?</a:t>
            </a:r>
            <a:br>
              <a:rPr lang="en-US" altLang="en-US" sz="1200" dirty="0"/>
            </a:br>
            <a:r>
              <a:rPr lang="es-ES" altLang="en-US" sz="4000" b="1" i="1" dirty="0"/>
              <a:t>¿Tenemos los oídos que pican?</a:t>
            </a:r>
            <a:endParaRPr lang="en-US" altLang="en-US" sz="4000" b="1" i="1" dirty="0"/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F339C10F-601A-875C-09B4-7F350AD450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altLang="en-US" sz="1400" dirty="0"/>
          </a:p>
          <a:p>
            <a:pPr eaLnBrk="1" hangingPunct="1">
              <a:defRPr/>
            </a:pPr>
            <a:r>
              <a:rPr lang="es-ES" altLang="en-US" dirty="0"/>
              <a:t>Porque llegará el momento en que la gente no soportará una enseñanza sólida, pero con oídos atentos acumularán para sí mismos maestros que se adapten a sus propias pasiones, y se alejarán de escuchar la verdad para perderse en mitos</a:t>
            </a:r>
            <a:r>
              <a:rPr lang="en-US" altLang="en-US" dirty="0"/>
              <a:t>.</a:t>
            </a:r>
          </a:p>
          <a:p>
            <a:pPr marL="0" indent="0" algn="r" eaLnBrk="1" hangingPunct="1">
              <a:buNone/>
              <a:defRPr/>
            </a:pPr>
            <a:r>
              <a:rPr lang="en-US" altLang="en-US" sz="2800" i="1" dirty="0"/>
              <a:t>II Timoteo 4:3-4</a:t>
            </a:r>
            <a:endParaRPr lang="en-US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B801FD4E-3049-C49A-7CF1-07668D568D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dirty="0"/>
              <a:t>¿Somos </a:t>
            </a:r>
            <a:r>
              <a:rPr lang="en-US" altLang="en-US" dirty="0" err="1"/>
              <a:t>realmente</a:t>
            </a:r>
            <a:r>
              <a:rPr lang="en-US" altLang="en-US" dirty="0"/>
              <a:t> </a:t>
            </a:r>
            <a:r>
              <a:rPr lang="en-US" altLang="en-US" dirty="0" err="1"/>
              <a:t>piadosos</a:t>
            </a:r>
            <a:r>
              <a:rPr lang="en-US" altLang="en-US" dirty="0"/>
              <a:t>?</a:t>
            </a:r>
            <a:br>
              <a:rPr lang="en-US" altLang="en-US" sz="1200" dirty="0"/>
            </a:br>
            <a:r>
              <a:rPr lang="es-ES" altLang="en-US" sz="4000" dirty="0"/>
              <a:t>¿Somos amantes de uno mismo?</a:t>
            </a:r>
            <a:endParaRPr lang="en-US" altLang="en-US" sz="4000" i="1" dirty="0"/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4884AF92-6A1F-827E-C8A5-E9423C5CFF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4953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defRPr/>
            </a:pPr>
            <a:r>
              <a:rPr lang="es-ES" altLang="en-US" dirty="0"/>
              <a:t>Porque la gente será amante de sí misma, amantes del dinero, orgullosa, arrogante, abusiva, desobediente con sus padres, ingrata, impía, despiadada, </a:t>
            </a:r>
            <a:r>
              <a:rPr lang="es-ES" altLang="en-US" dirty="0" err="1"/>
              <a:t>inapaciable</a:t>
            </a:r>
            <a:r>
              <a:rPr lang="es-ES" altLang="en-US" dirty="0"/>
              <a:t>, calumniosa, sin autocontrol, brutal, no amando al bien, traicionera, imprudente, hinchada de vanidad, amantes del placer más que amantes de Dios</a:t>
            </a:r>
            <a:r>
              <a:rPr lang="en-US" altLang="en-US" dirty="0"/>
              <a:t>, </a:t>
            </a:r>
          </a:p>
          <a:p>
            <a:pPr marL="457200" lvl="1" indent="0" algn="r" eaLnBrk="1" hangingPunct="1">
              <a:lnSpc>
                <a:spcPct val="90000"/>
              </a:lnSpc>
              <a:buNone/>
              <a:defRPr/>
            </a:pPr>
            <a:r>
              <a:rPr lang="en-US" altLang="en-US" i="1" dirty="0"/>
              <a:t>II Timoteo 3:2-4</a:t>
            </a:r>
            <a:endParaRPr lang="en-US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2D60AC2C-4F3C-9B52-A7CC-9B6C824EEA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dirty="0"/>
              <a:t>¿Somos </a:t>
            </a:r>
            <a:r>
              <a:rPr lang="en-US" altLang="en-US" dirty="0" err="1"/>
              <a:t>realmente</a:t>
            </a:r>
            <a:r>
              <a:rPr lang="en-US" altLang="en-US" dirty="0"/>
              <a:t> </a:t>
            </a:r>
            <a:r>
              <a:rPr lang="en-US" altLang="en-US" dirty="0" err="1"/>
              <a:t>piadosos</a:t>
            </a:r>
            <a:r>
              <a:rPr lang="en-US" altLang="en-US" dirty="0"/>
              <a:t>?</a:t>
            </a:r>
            <a:br>
              <a:rPr lang="en-US" altLang="en-US" sz="1200" dirty="0"/>
            </a:br>
            <a:r>
              <a:rPr lang="en-US" altLang="en-US" sz="4000" b="1" i="1" dirty="0"/>
              <a:t>¿A </a:t>
            </a:r>
            <a:r>
              <a:rPr lang="en-US" altLang="en-US" sz="4000" b="1" i="1" dirty="0" err="1"/>
              <a:t>quién</a:t>
            </a:r>
            <a:r>
              <a:rPr lang="en-US" altLang="en-US" sz="4000" b="1" i="1" dirty="0"/>
              <a:t> </a:t>
            </a:r>
            <a:r>
              <a:rPr lang="en-US" altLang="en-US" sz="4000" b="1" i="1" dirty="0" err="1"/>
              <a:t>seguimos</a:t>
            </a:r>
            <a:r>
              <a:rPr lang="en-US" altLang="en-US" sz="4000" b="1" i="1" dirty="0"/>
              <a:t>?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1A96E5AB-07F8-1BDA-7012-4C1E20DF06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133600"/>
            <a:ext cx="8229600" cy="5257800"/>
          </a:xfrm>
        </p:spPr>
        <p:txBody>
          <a:bodyPr/>
          <a:lstStyle/>
          <a:p>
            <a:pPr eaLnBrk="1" hangingPunct="1">
              <a:defRPr/>
            </a:pPr>
            <a:endParaRPr lang="en-US" altLang="en-US" sz="1600" dirty="0"/>
          </a:p>
          <a:p>
            <a:pPr eaLnBrk="1" hangingPunct="1">
              <a:defRPr/>
            </a:pPr>
            <a:r>
              <a:rPr lang="es-ES" altLang="en-US" dirty="0"/>
              <a:t>Porque cuando uno dice, "Sigo a Pablo", y otro, "Sigo a Apolos", ¿no estás siendo simplemente humano? ¿Qué es entonces los Apolos? ¿Qué es Paul? Siervos a través de quienes creísteis, como el Señor asignó a cada uno</a:t>
            </a:r>
            <a:r>
              <a:rPr lang="en-US" altLang="en-US" dirty="0"/>
              <a:t>.</a:t>
            </a:r>
          </a:p>
          <a:p>
            <a:pPr marL="0" indent="0" algn="r" eaLnBrk="1" hangingPunct="1">
              <a:buNone/>
              <a:defRPr/>
            </a:pPr>
            <a:r>
              <a:rPr lang="en-US" altLang="en-US" sz="2800" i="1" dirty="0"/>
              <a:t>I </a:t>
            </a:r>
            <a:r>
              <a:rPr lang="en-US" altLang="en-US" sz="2800" i="1" dirty="0" err="1"/>
              <a:t>Corintios</a:t>
            </a:r>
            <a:r>
              <a:rPr lang="en-US" altLang="en-US" sz="2800" i="1" dirty="0"/>
              <a:t> 3:4-5</a:t>
            </a:r>
            <a:endParaRPr lang="en-US" alt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8850C8EC-70D1-9DFB-6256-196984F391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30213"/>
            <a:ext cx="8229600" cy="1143000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4000" b="1" i="1" dirty="0"/>
              <a:t>¿</a:t>
            </a:r>
            <a:r>
              <a:rPr lang="en-US" altLang="en-US" sz="4000" b="1" i="1" dirty="0" err="1"/>
              <a:t>Dejamos</a:t>
            </a:r>
            <a:r>
              <a:rPr lang="en-US" altLang="en-US" sz="4000" b="1" i="1" dirty="0"/>
              <a:t> </a:t>
            </a:r>
            <a:r>
              <a:rPr lang="en-US" altLang="en-US" sz="4000" b="1" i="1" dirty="0" err="1"/>
              <a:t>brillar</a:t>
            </a:r>
            <a:r>
              <a:rPr lang="en-US" altLang="en-US" sz="4000" b="1" i="1" dirty="0"/>
              <a:t> </a:t>
            </a:r>
            <a:r>
              <a:rPr lang="en-US" altLang="en-US" sz="4000" b="1" i="1" dirty="0" err="1"/>
              <a:t>nuestra</a:t>
            </a:r>
            <a:r>
              <a:rPr lang="en-US" altLang="en-US" sz="4000" b="1" i="1" dirty="0"/>
              <a:t> luz?</a:t>
            </a:r>
          </a:p>
        </p:txBody>
      </p:sp>
      <p:sp>
        <p:nvSpPr>
          <p:cNvPr id="16392" name="Rectangle 8">
            <a:extLst>
              <a:ext uri="{FF2B5EF4-FFF2-40B4-BE49-F238E27FC236}">
                <a16:creationId xmlns:a16="http://schemas.microsoft.com/office/drawing/2014/main" id="{9CEEF31D-C9FE-080E-67D8-6F5D18AB99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313" y="1967328"/>
            <a:ext cx="8459787" cy="4154984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spAutoFit/>
          </a:bodyPr>
          <a:lstStyle/>
          <a:p>
            <a:pPr marL="457200" indent="-457200" eaLnBrk="1" hangingPunct="1">
              <a:buClr>
                <a:srgbClr val="FFCC66"/>
              </a:buClr>
              <a:buFont typeface="Wingdings" panose="05000000000000000000" pitchFamily="2" charset="2"/>
              <a:buChar char="§"/>
              <a:defRPr/>
            </a:pPr>
            <a:r>
              <a:rPr lang="es-ES" altLang="en-US" sz="3200" i="1" dirty="0"/>
              <a:t>Del mismo modo, haz que tu luz brille ante los demás, para que vean tus buenas obras y den gloria a tu Padre que está en los cielos</a:t>
            </a:r>
            <a:r>
              <a:rPr lang="en-US" altLang="en-US" sz="3200" dirty="0"/>
              <a:t>. </a:t>
            </a:r>
          </a:p>
          <a:p>
            <a:pPr algn="r" eaLnBrk="1" hangingPunct="1">
              <a:defRPr/>
            </a:pPr>
            <a:r>
              <a:rPr lang="en-US" altLang="en-US" sz="2800" i="1" dirty="0"/>
              <a:t>Mateo 5:16</a:t>
            </a:r>
          </a:p>
          <a:p>
            <a:pPr algn="r" eaLnBrk="1" hangingPunct="1">
              <a:defRPr/>
            </a:pPr>
            <a:endParaRPr lang="en-US" altLang="en-US" sz="2800" i="1" dirty="0"/>
          </a:p>
          <a:p>
            <a:pPr algn="ctr" eaLnBrk="1" hangingPunct="1">
              <a:defRPr/>
            </a:pPr>
            <a:r>
              <a:rPr lang="es-ES" altLang="en-US" sz="4000" b="1" dirty="0"/>
              <a:t>¡La luz debe brillar de nosotros, no sobre nosotros!</a:t>
            </a:r>
            <a:endParaRPr lang="en-US" altLang="en-US" sz="2800" i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65994575-55F8-0CA9-AC93-C153B7012A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7812"/>
            <a:ext cx="8229600" cy="1627187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/>
              <a:t>¿</a:t>
            </a:r>
            <a:r>
              <a:rPr lang="en-US" altLang="en-US" dirty="0" err="1"/>
              <a:t>Dejamos</a:t>
            </a:r>
            <a:r>
              <a:rPr lang="en-US" altLang="en-US" dirty="0"/>
              <a:t> </a:t>
            </a:r>
            <a:r>
              <a:rPr lang="en-US" altLang="en-US" dirty="0" err="1"/>
              <a:t>brillar</a:t>
            </a:r>
            <a:r>
              <a:rPr lang="en-US" altLang="en-US" dirty="0"/>
              <a:t> </a:t>
            </a:r>
            <a:r>
              <a:rPr lang="en-US" altLang="en-US" dirty="0" err="1"/>
              <a:t>nuestra</a:t>
            </a:r>
            <a:r>
              <a:rPr lang="en-US" altLang="en-US" dirty="0"/>
              <a:t> luz?</a:t>
            </a:r>
            <a:br>
              <a:rPr lang="en-US" altLang="en-US" sz="1200" dirty="0"/>
            </a:br>
            <a:r>
              <a:rPr lang="en-US" altLang="en-US" sz="4000" i="1" dirty="0"/>
              <a:t>¿</a:t>
            </a:r>
            <a:r>
              <a:rPr lang="en-US" altLang="en-US" sz="4000" i="1" dirty="0" err="1"/>
              <a:t>Mostrar</a:t>
            </a:r>
            <a:r>
              <a:rPr lang="en-US" altLang="en-US" sz="4000" i="1" dirty="0"/>
              <a:t> </a:t>
            </a:r>
            <a:r>
              <a:rPr lang="en-US" altLang="en-US" sz="4000" i="1" dirty="0" err="1"/>
              <a:t>una</a:t>
            </a:r>
            <a:r>
              <a:rPr lang="en-US" altLang="en-US" sz="4000" i="1" dirty="0"/>
              <a:t> </a:t>
            </a:r>
            <a:r>
              <a:rPr lang="en-US" altLang="en-US" sz="4000" i="1" dirty="0" err="1"/>
              <a:t>actitud</a:t>
            </a:r>
            <a:r>
              <a:rPr lang="en-US" altLang="en-US" sz="4000" i="1" dirty="0"/>
              <a:t> </a:t>
            </a:r>
            <a:r>
              <a:rPr lang="en-US" altLang="en-US" sz="4000" i="1" dirty="0" err="1"/>
              <a:t>humilde</a:t>
            </a:r>
            <a:r>
              <a:rPr lang="en-US" altLang="en-US" sz="4000" i="1" dirty="0"/>
              <a:t>?</a:t>
            </a:r>
            <a:endParaRPr lang="en-US" altLang="en-US" sz="4000" b="1" i="1" dirty="0"/>
          </a:p>
        </p:txBody>
      </p:sp>
      <p:sp>
        <p:nvSpPr>
          <p:cNvPr id="18436" name="Rectangle 4">
            <a:extLst>
              <a:ext uri="{FF2B5EF4-FFF2-40B4-BE49-F238E27FC236}">
                <a16:creationId xmlns:a16="http://schemas.microsoft.com/office/drawing/2014/main" id="{5CCF0365-5D6F-C392-CB58-CEBDB378BD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362528"/>
            <a:ext cx="8382000" cy="2985433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spAutoFit/>
          </a:bodyPr>
          <a:lstStyle/>
          <a:p>
            <a:pPr marL="457200" indent="-457200" eaLnBrk="1" hangingPunct="1">
              <a:buClr>
                <a:srgbClr val="FFCC66"/>
              </a:buClr>
              <a:buFont typeface="Wingdings" panose="05000000000000000000" pitchFamily="2" charset="2"/>
              <a:buChar char="§"/>
              <a:defRPr/>
            </a:pPr>
            <a:r>
              <a:rPr lang="es-ES" altLang="en-US" sz="3200" dirty="0"/>
              <a:t>El fariseo, de pie por sí mismo, rezó así: 'Dios, te doy gracias por no ser como los demás hombres, extorsionadores, injustos, adúlteros, ni siquiera como este recaudador de impuestos.</a:t>
            </a:r>
            <a:r>
              <a:rPr lang="en-US" altLang="en-US" sz="3200" dirty="0"/>
              <a:t> </a:t>
            </a:r>
          </a:p>
          <a:p>
            <a:pPr algn="r" eaLnBrk="1" hangingPunct="1">
              <a:defRPr/>
            </a:pPr>
            <a:r>
              <a:rPr lang="en-US" altLang="en-US" sz="2800" i="1" dirty="0"/>
              <a:t>Lucas 18:11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31F2EF71-A9BE-EB04-A1FB-F54E48B05A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77813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/>
              <a:t>¿</a:t>
            </a:r>
            <a:r>
              <a:rPr lang="en-US" altLang="en-US" dirty="0" err="1"/>
              <a:t>Dejamos</a:t>
            </a:r>
            <a:r>
              <a:rPr lang="en-US" altLang="en-US" dirty="0"/>
              <a:t> </a:t>
            </a:r>
            <a:r>
              <a:rPr lang="en-US" altLang="en-US" dirty="0" err="1"/>
              <a:t>brillar</a:t>
            </a:r>
            <a:r>
              <a:rPr lang="en-US" altLang="en-US" dirty="0"/>
              <a:t> </a:t>
            </a:r>
            <a:r>
              <a:rPr lang="en-US" altLang="en-US" dirty="0" err="1"/>
              <a:t>nuestra</a:t>
            </a:r>
            <a:r>
              <a:rPr lang="en-US" altLang="en-US" dirty="0"/>
              <a:t> luz?</a:t>
            </a:r>
            <a:br>
              <a:rPr lang="en-US" altLang="en-US" dirty="0"/>
            </a:br>
            <a:br>
              <a:rPr lang="en-US" altLang="en-US" sz="1200" dirty="0"/>
            </a:br>
            <a:r>
              <a:rPr lang="es-ES" altLang="en-US" sz="4000" i="1" dirty="0"/>
              <a:t>¿Damos ejemplo de una vida piadosa?</a:t>
            </a:r>
            <a:endParaRPr lang="en-US" altLang="en-US" sz="4000" b="1" i="1" dirty="0"/>
          </a:p>
        </p:txBody>
      </p:sp>
      <p:sp>
        <p:nvSpPr>
          <p:cNvPr id="19460" name="Rectangle 4">
            <a:extLst>
              <a:ext uri="{FF2B5EF4-FFF2-40B4-BE49-F238E27FC236}">
                <a16:creationId xmlns:a16="http://schemas.microsoft.com/office/drawing/2014/main" id="{4019A432-2ECB-6EE2-59E9-76BC3A70E9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230288"/>
            <a:ext cx="8229600" cy="2000548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spAutoFit/>
          </a:bodyPr>
          <a:lstStyle/>
          <a:p>
            <a:pPr marL="457200" indent="-457200" eaLnBrk="1" hangingPunct="1">
              <a:buFont typeface="Wingdings" panose="05000000000000000000" pitchFamily="2" charset="2"/>
              <a:buChar char="§"/>
              <a:defRPr/>
            </a:pPr>
            <a:r>
              <a:rPr lang="es-ES" altLang="en-US" sz="3200" dirty="0"/>
              <a:t>En cuanto a esto, se sorprenden cuando no te unes a ellos en la misma avalancha de depravación, y te difaman;</a:t>
            </a:r>
            <a:r>
              <a:rPr lang="en-US" altLang="en-US" sz="3200" dirty="0"/>
              <a:t> </a:t>
            </a:r>
          </a:p>
          <a:p>
            <a:pPr algn="r" eaLnBrk="1" hangingPunct="1">
              <a:defRPr/>
            </a:pPr>
            <a:r>
              <a:rPr lang="en-US" altLang="en-US" sz="2800" i="1" dirty="0"/>
              <a:t>I Pedro 4:4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8B93CAAE-661F-CBF0-0615-3DA2671DB4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sz="4000" dirty="0"/>
              <a:t>¿</a:t>
            </a:r>
            <a:r>
              <a:rPr lang="en-US" altLang="en-US" sz="4000" dirty="0" err="1"/>
              <a:t>Dejamos</a:t>
            </a:r>
            <a:r>
              <a:rPr lang="en-US" altLang="en-US" sz="4000" dirty="0"/>
              <a:t> </a:t>
            </a:r>
            <a:r>
              <a:rPr lang="en-US" altLang="en-US" sz="4000" dirty="0" err="1"/>
              <a:t>brillar</a:t>
            </a:r>
            <a:r>
              <a:rPr lang="en-US" altLang="en-US" sz="4000" dirty="0"/>
              <a:t> </a:t>
            </a:r>
            <a:r>
              <a:rPr lang="en-US" altLang="en-US" sz="4000" dirty="0" err="1"/>
              <a:t>nuestra</a:t>
            </a:r>
            <a:r>
              <a:rPr lang="en-US" altLang="en-US" sz="4000" dirty="0"/>
              <a:t> luz?</a:t>
            </a:r>
            <a:br>
              <a:rPr lang="en-US" altLang="en-US" sz="4000" dirty="0"/>
            </a:br>
            <a:br>
              <a:rPr lang="en-US" altLang="en-US" sz="1200" dirty="0"/>
            </a:br>
            <a:r>
              <a:rPr lang="es-ES" altLang="en-US" sz="4000" i="1" dirty="0"/>
              <a:t>¿Mostramos amor por los demás?</a:t>
            </a:r>
            <a:endParaRPr lang="en-US" altLang="en-US" sz="4000" i="1" dirty="0"/>
          </a:p>
        </p:txBody>
      </p:sp>
      <p:sp>
        <p:nvSpPr>
          <p:cNvPr id="20484" name="Rectangle 4">
            <a:extLst>
              <a:ext uri="{FF2B5EF4-FFF2-40B4-BE49-F238E27FC236}">
                <a16:creationId xmlns:a16="http://schemas.microsoft.com/office/drawing/2014/main" id="{2E0B3BA2-466F-7DFD-DFCF-10BA23164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389188"/>
            <a:ext cx="8305800" cy="3478212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spAutoFit/>
          </a:bodyPr>
          <a:lstStyle/>
          <a:p>
            <a:pPr marL="457200" indent="-457200" eaLnBrk="1" hangingPunct="1">
              <a:buClr>
                <a:srgbClr val="FFCC66"/>
              </a:buClr>
              <a:buFont typeface="Wingdings" panose="05000000000000000000" pitchFamily="2" charset="2"/>
              <a:buChar char="§"/>
              <a:defRPr/>
            </a:pPr>
            <a:r>
              <a:rPr lang="es-ES" altLang="en-US" sz="3200" dirty="0"/>
              <a:t>Os doy un nuevo mandamiento: que os améis unos a otros: así como yo os he amado, vosotros también debéis amaros los unos a los otros. Por esto todos sabrán que sois mis discípulos, si os amáis los unos por los otros."</a:t>
            </a:r>
            <a:endParaRPr lang="en-US" altLang="en-US" sz="3200" dirty="0"/>
          </a:p>
          <a:p>
            <a:pPr algn="r" eaLnBrk="1" hangingPunct="1">
              <a:defRPr/>
            </a:pPr>
            <a:r>
              <a:rPr lang="en-US" altLang="en-US" sz="2800" i="1" dirty="0"/>
              <a:t>Juan 13:34-35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49B21699-0434-2A24-CCFE-DDBE4408EA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dirty="0"/>
              <a:t>¿</a:t>
            </a:r>
            <a:r>
              <a:rPr lang="en-US" altLang="en-US" dirty="0" err="1"/>
              <a:t>Dejamos</a:t>
            </a:r>
            <a:r>
              <a:rPr lang="en-US" altLang="en-US" dirty="0"/>
              <a:t> </a:t>
            </a:r>
            <a:r>
              <a:rPr lang="en-US" altLang="en-US" dirty="0" err="1"/>
              <a:t>brillar</a:t>
            </a:r>
            <a:r>
              <a:rPr lang="en-US" altLang="en-US" dirty="0"/>
              <a:t> </a:t>
            </a:r>
            <a:r>
              <a:rPr lang="en-US" altLang="en-US" dirty="0" err="1"/>
              <a:t>nuestra</a:t>
            </a:r>
            <a:r>
              <a:rPr lang="en-US" altLang="en-US" dirty="0"/>
              <a:t> luz?</a:t>
            </a:r>
            <a:br>
              <a:rPr lang="en-US" altLang="en-US" dirty="0"/>
            </a:br>
            <a:br>
              <a:rPr lang="en-US" altLang="en-US" sz="1200" dirty="0"/>
            </a:br>
            <a:r>
              <a:rPr lang="en-US" altLang="en-US" sz="4000" i="1" dirty="0"/>
              <a:t>¿</a:t>
            </a:r>
            <a:r>
              <a:rPr lang="en-US" altLang="en-US" sz="4000" i="1" dirty="0" err="1"/>
              <a:t>Compartimos</a:t>
            </a:r>
            <a:r>
              <a:rPr lang="en-US" altLang="en-US" sz="4000" i="1" dirty="0"/>
              <a:t> </a:t>
            </a:r>
            <a:r>
              <a:rPr lang="en-US" altLang="en-US" sz="4000" i="1" dirty="0" err="1"/>
              <a:t>el</a:t>
            </a:r>
            <a:r>
              <a:rPr lang="en-US" altLang="en-US" sz="4000" i="1" dirty="0"/>
              <a:t> </a:t>
            </a:r>
            <a:r>
              <a:rPr lang="en-US" altLang="en-US" sz="4000" i="1" dirty="0" err="1"/>
              <a:t>evangelio</a:t>
            </a:r>
            <a:r>
              <a:rPr lang="en-US" altLang="en-US" sz="4000" i="1" dirty="0"/>
              <a:t>?</a:t>
            </a:r>
            <a:endParaRPr lang="en-US" altLang="en-US" sz="4000" b="1" i="1" dirty="0"/>
          </a:p>
        </p:txBody>
      </p:sp>
      <p:sp>
        <p:nvSpPr>
          <p:cNvPr id="21508" name="Rectangle 4">
            <a:extLst>
              <a:ext uri="{FF2B5EF4-FFF2-40B4-BE49-F238E27FC236}">
                <a16:creationId xmlns:a16="http://schemas.microsoft.com/office/drawing/2014/main" id="{3C6506AD-A86D-A7C6-F947-9FD70E4148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142024"/>
            <a:ext cx="8458200" cy="2492990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spAutoFit/>
          </a:bodyPr>
          <a:lstStyle/>
          <a:p>
            <a:pPr marL="457200" indent="-457200" eaLnBrk="1" hangingPunct="1">
              <a:buClr>
                <a:srgbClr val="FFCC66"/>
              </a:buClr>
              <a:buFont typeface="Wingdings" panose="05000000000000000000" pitchFamily="2" charset="2"/>
              <a:buChar char="§"/>
              <a:defRPr/>
            </a:pPr>
            <a:r>
              <a:rPr lang="es-ES" altLang="en-US" sz="3200" dirty="0"/>
              <a:t>Y el siervo del Señor no debe ser pendenciero sino bondadoso con todos, capaz de enseñar, soportando pacientemente el mal</a:t>
            </a:r>
            <a:r>
              <a:rPr lang="en-US" altLang="en-US" sz="3200" dirty="0"/>
              <a:t>, </a:t>
            </a:r>
          </a:p>
          <a:p>
            <a:pPr algn="r" eaLnBrk="1" hangingPunct="1">
              <a:defRPr/>
            </a:pPr>
            <a:r>
              <a:rPr lang="en-US" altLang="en-US" sz="2800" i="1" dirty="0"/>
              <a:t>II Timoteo 2:24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A47B696F-3196-5FB6-361D-325BFEBA46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sz="4000" dirty="0"/>
              <a:t>¿</a:t>
            </a:r>
            <a:r>
              <a:rPr lang="en-US" altLang="en-US" sz="4000" dirty="0" err="1"/>
              <a:t>Dejamos</a:t>
            </a:r>
            <a:r>
              <a:rPr lang="en-US" altLang="en-US" sz="4000" dirty="0"/>
              <a:t> </a:t>
            </a:r>
            <a:r>
              <a:rPr lang="en-US" altLang="en-US" sz="4000" dirty="0" err="1"/>
              <a:t>brillar</a:t>
            </a:r>
            <a:r>
              <a:rPr lang="en-US" altLang="en-US" sz="4000" dirty="0"/>
              <a:t> </a:t>
            </a:r>
            <a:r>
              <a:rPr lang="en-US" altLang="en-US" sz="4000" dirty="0" err="1"/>
              <a:t>nuestra</a:t>
            </a:r>
            <a:r>
              <a:rPr lang="en-US" altLang="en-US" sz="4000" dirty="0"/>
              <a:t> luz?</a:t>
            </a:r>
            <a:br>
              <a:rPr lang="en-US" altLang="en-US" sz="4000" dirty="0"/>
            </a:br>
            <a:br>
              <a:rPr lang="en-US" altLang="en-US" sz="1200" dirty="0"/>
            </a:br>
            <a:r>
              <a:rPr lang="en-US" altLang="en-US" sz="4000" i="1" dirty="0"/>
              <a:t>¿</a:t>
            </a:r>
            <a:r>
              <a:rPr lang="en-US" altLang="en-US" sz="4000" i="1" dirty="0" err="1"/>
              <a:t>Ofrecemos</a:t>
            </a:r>
            <a:r>
              <a:rPr lang="en-US" altLang="en-US" sz="4000" i="1" dirty="0"/>
              <a:t> un </a:t>
            </a:r>
            <a:r>
              <a:rPr lang="en-US" altLang="en-US" sz="4000" i="1" dirty="0" err="1"/>
              <a:t>buen</a:t>
            </a:r>
            <a:r>
              <a:rPr lang="en-US" altLang="en-US" sz="4000" i="1" dirty="0"/>
              <a:t> </a:t>
            </a:r>
            <a:r>
              <a:rPr lang="en-US" altLang="en-US" sz="4000" i="1" dirty="0" err="1"/>
              <a:t>ejemplo</a:t>
            </a:r>
            <a:r>
              <a:rPr lang="en-US" altLang="en-US" sz="4000" i="1" dirty="0"/>
              <a:t>?</a:t>
            </a:r>
            <a:endParaRPr lang="en-US" altLang="en-US" sz="4000" b="1" i="1" dirty="0"/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B141FF06-97DD-D320-EF36-405B8BB696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392849"/>
            <a:ext cx="8382000" cy="2492990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spAutoFit/>
          </a:bodyPr>
          <a:lstStyle/>
          <a:p>
            <a:pPr marL="457200" indent="-457200" eaLnBrk="1" hangingPunct="1">
              <a:buClr>
                <a:srgbClr val="FFCC68"/>
              </a:buClr>
              <a:buFont typeface="Wingdings" panose="05000000000000000000" pitchFamily="2" charset="2"/>
              <a:buChar char="§"/>
              <a:defRPr/>
            </a:pPr>
            <a:r>
              <a:rPr lang="es-ES" altLang="en-US" sz="3200" dirty="0"/>
              <a:t>Que nadie te </a:t>
            </a:r>
            <a:r>
              <a:rPr lang="es-ES" altLang="en-US" sz="3200" dirty="0" err="1"/>
              <a:t>desprece</a:t>
            </a:r>
            <a:r>
              <a:rPr lang="es-ES" altLang="en-US" sz="3200" dirty="0"/>
              <a:t> por tu juventud, sino que seas ejemplo a los creyentes en palabras, en conductas, en amor, en fe, en pureza</a:t>
            </a:r>
            <a:r>
              <a:rPr lang="en-US" altLang="en-US" sz="3200" dirty="0"/>
              <a:t>. </a:t>
            </a:r>
          </a:p>
          <a:p>
            <a:pPr algn="r" eaLnBrk="1" hangingPunct="1">
              <a:defRPr/>
            </a:pPr>
            <a:r>
              <a:rPr lang="en-US" altLang="en-US" sz="2800" i="1" dirty="0"/>
              <a:t>I Timoteo 4:12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alance">
  <a:themeElements>
    <a:clrScheme name="Balance 1">
      <a:dk1>
        <a:srgbClr val="663300"/>
      </a:dk1>
      <a:lt1>
        <a:srgbClr val="FFFFFF"/>
      </a:lt1>
      <a:dk2>
        <a:srgbClr val="996600"/>
      </a:dk2>
      <a:lt2>
        <a:srgbClr val="DBBD71"/>
      </a:lt2>
      <a:accent1>
        <a:srgbClr val="F8A500"/>
      </a:accent1>
      <a:accent2>
        <a:srgbClr val="808000"/>
      </a:accent2>
      <a:accent3>
        <a:srgbClr val="CAB8AA"/>
      </a:accent3>
      <a:accent4>
        <a:srgbClr val="DADADA"/>
      </a:accent4>
      <a:accent5>
        <a:srgbClr val="FBCFAA"/>
      </a:accent5>
      <a:accent6>
        <a:srgbClr val="737300"/>
      </a:accent6>
      <a:hlink>
        <a:srgbClr val="FFCC66"/>
      </a:hlink>
      <a:folHlink>
        <a:srgbClr val="CCA500"/>
      </a:folHlink>
    </a:clrScheme>
    <a:fontScheme name="Balance">
      <a:majorFont>
        <a:latin typeface="Arial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lnDef>
  </a:objectDefaults>
  <a:extraClrSchemeLst>
    <a:extraClrScheme>
      <a:clrScheme name="Balance 1">
        <a:dk1>
          <a:srgbClr val="663300"/>
        </a:dk1>
        <a:lt1>
          <a:srgbClr val="FFFFFF"/>
        </a:lt1>
        <a:dk2>
          <a:srgbClr val="996600"/>
        </a:dk2>
        <a:lt2>
          <a:srgbClr val="DBBD71"/>
        </a:lt2>
        <a:accent1>
          <a:srgbClr val="F8A500"/>
        </a:accent1>
        <a:accent2>
          <a:srgbClr val="808000"/>
        </a:accent2>
        <a:accent3>
          <a:srgbClr val="CAB8AA"/>
        </a:accent3>
        <a:accent4>
          <a:srgbClr val="DADADA"/>
        </a:accent4>
        <a:accent5>
          <a:srgbClr val="FBCFAA"/>
        </a:accent5>
        <a:accent6>
          <a:srgbClr val="737300"/>
        </a:accent6>
        <a:hlink>
          <a:srgbClr val="FFCC66"/>
        </a:hlink>
        <a:folHlink>
          <a:srgbClr val="CCA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2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CC66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B8AA"/>
        </a:accent5>
        <a:accent6>
          <a:srgbClr val="AC6D56"/>
        </a:accent6>
        <a:hlink>
          <a:srgbClr val="FFFF99"/>
        </a:hlink>
        <a:folHlink>
          <a:srgbClr val="E5B32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3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2EB62E"/>
        </a:accent1>
        <a:accent2>
          <a:srgbClr val="527C3A"/>
        </a:accent2>
        <a:accent3>
          <a:srgbClr val="B2B9AC"/>
        </a:accent3>
        <a:accent4>
          <a:srgbClr val="DADADA"/>
        </a:accent4>
        <a:accent5>
          <a:srgbClr val="ADD7AD"/>
        </a:accent5>
        <a:accent6>
          <a:srgbClr val="497034"/>
        </a:accent6>
        <a:hlink>
          <a:srgbClr val="DDD8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4">
        <a:dk1>
          <a:srgbClr val="005A58"/>
        </a:dk1>
        <a:lt1>
          <a:srgbClr val="FFFFFF"/>
        </a:lt1>
        <a:dk2>
          <a:srgbClr val="00716E"/>
        </a:dk2>
        <a:lt2>
          <a:srgbClr val="FFFF99"/>
        </a:lt2>
        <a:accent1>
          <a:srgbClr val="2DB3B0"/>
        </a:accent1>
        <a:accent2>
          <a:srgbClr val="6D6FC7"/>
        </a:accent2>
        <a:accent3>
          <a:srgbClr val="AABBBA"/>
        </a:accent3>
        <a:accent4>
          <a:srgbClr val="DADADA"/>
        </a:accent4>
        <a:accent5>
          <a:srgbClr val="ADD6D4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336699"/>
        </a:accent1>
        <a:accent2>
          <a:srgbClr val="00B000"/>
        </a:accent2>
        <a:accent3>
          <a:srgbClr val="ACB3C1"/>
        </a:accent3>
        <a:accent4>
          <a:srgbClr val="DADADA"/>
        </a:accent4>
        <a:accent5>
          <a:srgbClr val="ADB8CA"/>
        </a:accent5>
        <a:accent6>
          <a:srgbClr val="009F00"/>
        </a:accent6>
        <a:hlink>
          <a:srgbClr val="00CCFF"/>
        </a:hlink>
        <a:folHlink>
          <a:srgbClr val="B5FFF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6">
        <a:dk1>
          <a:srgbClr val="2F2D25"/>
        </a:dk1>
        <a:lt1>
          <a:srgbClr val="FFFFFF"/>
        </a:lt1>
        <a:dk2>
          <a:srgbClr val="656151"/>
        </a:dk2>
        <a:lt2>
          <a:srgbClr val="FFFFCC"/>
        </a:lt2>
        <a:accent1>
          <a:srgbClr val="818173"/>
        </a:accent1>
        <a:accent2>
          <a:srgbClr val="809EA8"/>
        </a:accent2>
        <a:accent3>
          <a:srgbClr val="B8B7B3"/>
        </a:accent3>
        <a:accent4>
          <a:srgbClr val="DADADA"/>
        </a:accent4>
        <a:accent5>
          <a:srgbClr val="C1C1BC"/>
        </a:accent5>
        <a:accent6>
          <a:srgbClr val="738F98"/>
        </a:accent6>
        <a:hlink>
          <a:srgbClr val="E2C86A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7">
        <a:dk1>
          <a:srgbClr val="B4AF80"/>
        </a:dk1>
        <a:lt1>
          <a:srgbClr val="FFFFFF"/>
        </a:lt1>
        <a:dk2>
          <a:srgbClr val="C8C6A2"/>
        </a:dk2>
        <a:lt2>
          <a:srgbClr val="827F4C"/>
        </a:lt2>
        <a:accent1>
          <a:srgbClr val="7C784E"/>
        </a:accent1>
        <a:accent2>
          <a:srgbClr val="A2A4AC"/>
        </a:accent2>
        <a:accent3>
          <a:srgbClr val="E0DFCE"/>
        </a:accent3>
        <a:accent4>
          <a:srgbClr val="DADADA"/>
        </a:accent4>
        <a:accent5>
          <a:srgbClr val="BFBEB2"/>
        </a:accent5>
        <a:accent6>
          <a:srgbClr val="92949B"/>
        </a:accent6>
        <a:hlink>
          <a:srgbClr val="33CC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8">
        <a:dk1>
          <a:srgbClr val="000000"/>
        </a:dk1>
        <a:lt1>
          <a:srgbClr val="DDDDDD"/>
        </a:lt1>
        <a:dk2>
          <a:srgbClr val="000000"/>
        </a:dk2>
        <a:lt2>
          <a:srgbClr val="B8B7D1"/>
        </a:lt2>
        <a:accent1>
          <a:srgbClr val="F1F0F4"/>
        </a:accent1>
        <a:accent2>
          <a:srgbClr val="C1BCFC"/>
        </a:accent2>
        <a:accent3>
          <a:srgbClr val="EBEBEB"/>
        </a:accent3>
        <a:accent4>
          <a:srgbClr val="000000"/>
        </a:accent4>
        <a:accent5>
          <a:srgbClr val="F7F6F8"/>
        </a:accent5>
        <a:accent6>
          <a:srgbClr val="AFAAE4"/>
        </a:accent6>
        <a:hlink>
          <a:srgbClr val="5454C6"/>
        </a:hlink>
        <a:folHlink>
          <a:srgbClr val="6A6F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lance 9">
        <a:dk1>
          <a:srgbClr val="000000"/>
        </a:dk1>
        <a:lt1>
          <a:srgbClr val="FFFFFF"/>
        </a:lt1>
        <a:dk2>
          <a:srgbClr val="00A29E"/>
        </a:dk2>
        <a:lt2>
          <a:srgbClr val="CBCBCB"/>
        </a:lt2>
        <a:accent1>
          <a:srgbClr val="E5E5FF"/>
        </a:accent1>
        <a:accent2>
          <a:srgbClr val="79CD6B"/>
        </a:accent2>
        <a:accent3>
          <a:srgbClr val="FFFFFF"/>
        </a:accent3>
        <a:accent4>
          <a:srgbClr val="000000"/>
        </a:accent4>
        <a:accent5>
          <a:srgbClr val="F0F0FF"/>
        </a:accent5>
        <a:accent6>
          <a:srgbClr val="6DBA60"/>
        </a:accent6>
        <a:hlink>
          <a:srgbClr val="4477DE"/>
        </a:hlink>
        <a:folHlink>
          <a:srgbClr val="65498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Balance</Template>
  <TotalTime>608</TotalTime>
  <Words>704</Words>
  <Application>Microsoft Office PowerPoint</Application>
  <PresentationFormat>On-screen Show (4:3)</PresentationFormat>
  <Paragraphs>49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Courier New</vt:lpstr>
      <vt:lpstr>Tahoma</vt:lpstr>
      <vt:lpstr>Wingdings</vt:lpstr>
      <vt:lpstr>Balance</vt:lpstr>
      <vt:lpstr>¿El Señor te conocerá?</vt:lpstr>
      <vt:lpstr>¿El Señor te conocerá?</vt:lpstr>
      <vt:lpstr>¿El Señor te conocerá?</vt:lpstr>
      <vt:lpstr>¿Somos realmente piadosos?</vt:lpstr>
      <vt:lpstr>¿Somos realmente piadosos? ¿Tenemos los oídos que pican?</vt:lpstr>
      <vt:lpstr>¿Somos realmente piadosos? ¿Somos amantes de uno mismo?</vt:lpstr>
      <vt:lpstr>¿Somos realmente piadosos? ¿A quién seguimos?</vt:lpstr>
      <vt:lpstr>PowerPoint Presentation</vt:lpstr>
      <vt:lpstr>¿Dejamos brillar nuestra luz? ¿Mostrar una actitud humilde?</vt:lpstr>
      <vt:lpstr>¿Dejamos brillar nuestra luz?  ¿Damos ejemplo de una vida piadosa?</vt:lpstr>
      <vt:lpstr>¿Dejamos brillar nuestra luz?  ¿Mostramos amor por los demás?</vt:lpstr>
      <vt:lpstr>¿Dejamos brillar nuestra luz?  ¿Compartimos el evangelio?</vt:lpstr>
      <vt:lpstr>¿Dejamos brillar nuestra luz?  ¿Ofrecemos un buen ejemplo?</vt:lpstr>
    </vt:vector>
  </TitlesOfParts>
  <Company>Meredith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Who are you?</dc:title>
  <dc:creator>Administrator</dc:creator>
  <cp:lastModifiedBy>Mary Jo Hetrick</cp:lastModifiedBy>
  <cp:revision>28</cp:revision>
  <cp:lastPrinted>2025-12-14T00:36:43Z</cp:lastPrinted>
  <dcterms:created xsi:type="dcterms:W3CDTF">2008-03-27T15:41:47Z</dcterms:created>
  <dcterms:modified xsi:type="dcterms:W3CDTF">2026-06-21T18:33:22Z</dcterms:modified>
</cp:coreProperties>
</file>