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handoutMasterIdLst>
    <p:handoutMasterId r:id="rId10"/>
  </p:handoutMasterIdLst>
  <p:sldIdLst>
    <p:sldId id="256" r:id="rId2"/>
    <p:sldId id="260" r:id="rId3"/>
    <p:sldId id="262" r:id="rId4"/>
    <p:sldId id="263" r:id="rId5"/>
    <p:sldId id="264" r:id="rId6"/>
    <p:sldId id="265" r:id="rId7"/>
    <p:sldId id="266" r:id="rId8"/>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85158" autoAdjust="0"/>
  </p:normalViewPr>
  <p:slideViewPr>
    <p:cSldViewPr snapToGrid="0">
      <p:cViewPr varScale="1">
        <p:scale>
          <a:sx n="55" d="100"/>
          <a:sy n="55" d="100"/>
        </p:scale>
        <p:origin x="828" y="6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78" d="100"/>
          <a:sy n="78" d="100"/>
        </p:scale>
        <p:origin x="3246"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064A220-B63D-8CD5-00EF-745BA75A8094}"/>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D4AD27C-5F4F-1762-3A06-CD7BC8C4D366}"/>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7EC9F409-3126-4B69-BD37-747FC5524212}" type="slidenum">
              <a:rPr lang="en-US" smtClean="0"/>
              <a:t>‹#›</a:t>
            </a:fld>
            <a:endParaRPr lang="en-US"/>
          </a:p>
        </p:txBody>
      </p:sp>
    </p:spTree>
    <p:extLst>
      <p:ext uri="{BB962C8B-B14F-4D97-AF65-F5344CB8AC3E}">
        <p14:creationId xmlns:p14="http://schemas.microsoft.com/office/powerpoint/2010/main" val="37870223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DCCF16E5-CC45-4E91-BF48-28DBEE79CE56}" type="datetimeFigureOut">
              <a:rPr lang="en-US" smtClean="0"/>
              <a:t>6/21/2026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AE1A65D0-6676-44EE-86A3-6DC236C6DE53}" type="slidenum">
              <a:rPr lang="en-US" smtClean="0"/>
              <a:t>‹#›</a:t>
            </a:fld>
            <a:endParaRPr lang="en-US"/>
          </a:p>
        </p:txBody>
      </p:sp>
    </p:spTree>
    <p:extLst>
      <p:ext uri="{BB962C8B-B14F-4D97-AF65-F5344CB8AC3E}">
        <p14:creationId xmlns:p14="http://schemas.microsoft.com/office/powerpoint/2010/main" val="237457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1A65D0-6676-44EE-86A3-6DC236C6DE53}" type="slidenum">
              <a:rPr lang="en-US" smtClean="0"/>
              <a:t>1</a:t>
            </a:fld>
            <a:endParaRPr lang="en-US"/>
          </a:p>
        </p:txBody>
      </p:sp>
    </p:spTree>
    <p:extLst>
      <p:ext uri="{BB962C8B-B14F-4D97-AF65-F5344CB8AC3E}">
        <p14:creationId xmlns:p14="http://schemas.microsoft.com/office/powerpoint/2010/main" val="1764621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1A65D0-6676-44EE-86A3-6DC236C6DE53}" type="slidenum">
              <a:rPr lang="en-US" smtClean="0"/>
              <a:t>3</a:t>
            </a:fld>
            <a:endParaRPr lang="en-US"/>
          </a:p>
        </p:txBody>
      </p:sp>
    </p:spTree>
    <p:extLst>
      <p:ext uri="{BB962C8B-B14F-4D97-AF65-F5344CB8AC3E}">
        <p14:creationId xmlns:p14="http://schemas.microsoft.com/office/powerpoint/2010/main" val="42243084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CF15E-4C31-5595-BDA2-6CD7F227B5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6D3DAE-C607-AAF2-7979-96076EF002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4A970F-3B07-3A22-4C66-01441F97F2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2D60C2-F872-AF3B-9240-0CD8A46121BE}"/>
              </a:ext>
            </a:extLst>
          </p:cNvPr>
          <p:cNvSpPr>
            <a:spLocks noGrp="1"/>
          </p:cNvSpPr>
          <p:nvPr>
            <p:ph type="sldNum" sz="quarter" idx="5"/>
          </p:nvPr>
        </p:nvSpPr>
        <p:spPr/>
        <p:txBody>
          <a:bodyPr/>
          <a:lstStyle/>
          <a:p>
            <a:fld id="{AE1A65D0-6676-44EE-86A3-6DC236C6DE53}" type="slidenum">
              <a:rPr lang="en-US" smtClean="0"/>
              <a:t>4</a:t>
            </a:fld>
            <a:endParaRPr lang="en-US"/>
          </a:p>
        </p:txBody>
      </p:sp>
    </p:spTree>
    <p:extLst>
      <p:ext uri="{BB962C8B-B14F-4D97-AF65-F5344CB8AC3E}">
        <p14:creationId xmlns:p14="http://schemas.microsoft.com/office/powerpoint/2010/main" val="1562907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B22FA-ACF2-892A-0D31-BF49D0901D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E68E38-80F0-1AAD-3F73-61178672A1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4ADFE9-7309-F8E2-5483-99C0F7D94AD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CCC992-3CF3-BF48-E96A-22D4337A720A}"/>
              </a:ext>
            </a:extLst>
          </p:cNvPr>
          <p:cNvSpPr>
            <a:spLocks noGrp="1"/>
          </p:cNvSpPr>
          <p:nvPr>
            <p:ph type="sldNum" sz="quarter" idx="5"/>
          </p:nvPr>
        </p:nvSpPr>
        <p:spPr/>
        <p:txBody>
          <a:bodyPr/>
          <a:lstStyle/>
          <a:p>
            <a:fld id="{AE1A65D0-6676-44EE-86A3-6DC236C6DE53}" type="slidenum">
              <a:rPr lang="en-US" smtClean="0"/>
              <a:t>5</a:t>
            </a:fld>
            <a:endParaRPr lang="en-US"/>
          </a:p>
        </p:txBody>
      </p:sp>
    </p:spTree>
    <p:extLst>
      <p:ext uri="{BB962C8B-B14F-4D97-AF65-F5344CB8AC3E}">
        <p14:creationId xmlns:p14="http://schemas.microsoft.com/office/powerpoint/2010/main" val="3562587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F0F92-4ADE-762A-4067-034B5DD3B5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277CFF-3D06-EFC1-C107-10801D4DA0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8E3442-B15B-BC2F-8DAA-AE5FC7C148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FA0869A-3143-5162-5A9D-D162BFA05F19}"/>
              </a:ext>
            </a:extLst>
          </p:cNvPr>
          <p:cNvSpPr>
            <a:spLocks noGrp="1"/>
          </p:cNvSpPr>
          <p:nvPr>
            <p:ph type="sldNum" sz="quarter" idx="5"/>
          </p:nvPr>
        </p:nvSpPr>
        <p:spPr/>
        <p:txBody>
          <a:bodyPr/>
          <a:lstStyle/>
          <a:p>
            <a:fld id="{AE1A65D0-6676-44EE-86A3-6DC236C6DE53}" type="slidenum">
              <a:rPr lang="en-US" smtClean="0"/>
              <a:t>6</a:t>
            </a:fld>
            <a:endParaRPr lang="en-US"/>
          </a:p>
        </p:txBody>
      </p:sp>
    </p:spTree>
    <p:extLst>
      <p:ext uri="{BB962C8B-B14F-4D97-AF65-F5344CB8AC3E}">
        <p14:creationId xmlns:p14="http://schemas.microsoft.com/office/powerpoint/2010/main" val="4033423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ADB41-8A3A-A1EC-27B2-DD83F04F83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1B2D80-9A2A-0991-CABB-B7E7727F09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2A47E0-E87E-85E9-5F52-F14D4FC5AB4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000A13-C0B4-9359-C98C-6CD5554F17AC}"/>
              </a:ext>
            </a:extLst>
          </p:cNvPr>
          <p:cNvSpPr>
            <a:spLocks noGrp="1"/>
          </p:cNvSpPr>
          <p:nvPr>
            <p:ph type="sldNum" sz="quarter" idx="5"/>
          </p:nvPr>
        </p:nvSpPr>
        <p:spPr/>
        <p:txBody>
          <a:bodyPr/>
          <a:lstStyle/>
          <a:p>
            <a:fld id="{AE1A65D0-6676-44EE-86A3-6DC236C6DE53}" type="slidenum">
              <a:rPr lang="en-US" smtClean="0"/>
              <a:t>7</a:t>
            </a:fld>
            <a:endParaRPr lang="en-US"/>
          </a:p>
        </p:txBody>
      </p:sp>
    </p:spTree>
    <p:extLst>
      <p:ext uri="{BB962C8B-B14F-4D97-AF65-F5344CB8AC3E}">
        <p14:creationId xmlns:p14="http://schemas.microsoft.com/office/powerpoint/2010/main" val="1402263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CD9780B-0C26-4DC9-A749-713DB7A90F5F}"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23ECCD-F13E-4AA6-894A-41C77942FB74}" type="slidenum">
              <a:rPr lang="en-US" smtClean="0"/>
              <a:t>‹#›</a:t>
            </a:fld>
            <a:endParaRPr lang="en-US"/>
          </a:p>
        </p:txBody>
      </p:sp>
    </p:spTree>
    <p:extLst>
      <p:ext uri="{BB962C8B-B14F-4D97-AF65-F5344CB8AC3E}">
        <p14:creationId xmlns:p14="http://schemas.microsoft.com/office/powerpoint/2010/main" val="2982168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D9780B-0C26-4DC9-A749-713DB7A90F5F}"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23ECCD-F13E-4AA6-894A-41C77942FB74}" type="slidenum">
              <a:rPr lang="en-US" smtClean="0"/>
              <a:t>‹#›</a:t>
            </a:fld>
            <a:endParaRPr lang="en-US"/>
          </a:p>
        </p:txBody>
      </p:sp>
    </p:spTree>
    <p:extLst>
      <p:ext uri="{BB962C8B-B14F-4D97-AF65-F5344CB8AC3E}">
        <p14:creationId xmlns:p14="http://schemas.microsoft.com/office/powerpoint/2010/main" val="13870931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CD9780B-0C26-4DC9-A749-713DB7A90F5F}"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23ECCD-F13E-4AA6-894A-41C77942FB74}" type="slidenum">
              <a:rPr lang="en-US" smtClean="0"/>
              <a:t>‹#›</a:t>
            </a:fld>
            <a:endParaRPr lang="en-US"/>
          </a:p>
        </p:txBody>
      </p:sp>
    </p:spTree>
    <p:extLst>
      <p:ext uri="{BB962C8B-B14F-4D97-AF65-F5344CB8AC3E}">
        <p14:creationId xmlns:p14="http://schemas.microsoft.com/office/powerpoint/2010/main" val="52125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CD9780B-0C26-4DC9-A749-713DB7A90F5F}"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23ECCD-F13E-4AA6-894A-41C77942FB74}" type="slidenum">
              <a:rPr lang="en-US" smtClean="0"/>
              <a:t>‹#›</a:t>
            </a:fld>
            <a:endParaRPr lang="en-US"/>
          </a:p>
        </p:txBody>
      </p:sp>
    </p:spTree>
    <p:extLst>
      <p:ext uri="{BB962C8B-B14F-4D97-AF65-F5344CB8AC3E}">
        <p14:creationId xmlns:p14="http://schemas.microsoft.com/office/powerpoint/2010/main" val="1634341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CD9780B-0C26-4DC9-A749-713DB7A90F5F}" type="datetimeFigureOut">
              <a:rPr lang="en-US" smtClean="0"/>
              <a:t>6/21/2026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23ECCD-F13E-4AA6-894A-41C77942FB74}" type="slidenum">
              <a:rPr lang="en-US" smtClean="0"/>
              <a:t>‹#›</a:t>
            </a:fld>
            <a:endParaRPr lang="en-US"/>
          </a:p>
        </p:txBody>
      </p:sp>
    </p:spTree>
    <p:extLst>
      <p:ext uri="{BB962C8B-B14F-4D97-AF65-F5344CB8AC3E}">
        <p14:creationId xmlns:p14="http://schemas.microsoft.com/office/powerpoint/2010/main" val="3860499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CD9780B-0C26-4DC9-A749-713DB7A90F5F}" type="datetimeFigureOut">
              <a:rPr lang="en-US" smtClean="0"/>
              <a:t>6/21/2026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23ECCD-F13E-4AA6-894A-41C77942FB74}" type="slidenum">
              <a:rPr lang="en-US" smtClean="0"/>
              <a:t>‹#›</a:t>
            </a:fld>
            <a:endParaRPr lang="en-US"/>
          </a:p>
        </p:txBody>
      </p:sp>
    </p:spTree>
    <p:extLst>
      <p:ext uri="{BB962C8B-B14F-4D97-AF65-F5344CB8AC3E}">
        <p14:creationId xmlns:p14="http://schemas.microsoft.com/office/powerpoint/2010/main" val="1337027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D9780B-0C26-4DC9-A749-713DB7A90F5F}" type="datetimeFigureOut">
              <a:rPr lang="en-US" smtClean="0"/>
              <a:t>6/21/2026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23ECCD-F13E-4AA6-894A-41C77942FB74}" type="slidenum">
              <a:rPr lang="en-US" smtClean="0"/>
              <a:t>‹#›</a:t>
            </a:fld>
            <a:endParaRPr lang="en-US"/>
          </a:p>
        </p:txBody>
      </p:sp>
    </p:spTree>
    <p:extLst>
      <p:ext uri="{BB962C8B-B14F-4D97-AF65-F5344CB8AC3E}">
        <p14:creationId xmlns:p14="http://schemas.microsoft.com/office/powerpoint/2010/main" val="2474257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D9780B-0C26-4DC9-A749-713DB7A90F5F}"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23ECCD-F13E-4AA6-894A-41C77942FB74}" type="slidenum">
              <a:rPr lang="en-US" smtClean="0"/>
              <a:t>‹#›</a:t>
            </a:fld>
            <a:endParaRPr lang="en-US"/>
          </a:p>
        </p:txBody>
      </p:sp>
    </p:spTree>
    <p:extLst>
      <p:ext uri="{BB962C8B-B14F-4D97-AF65-F5344CB8AC3E}">
        <p14:creationId xmlns:p14="http://schemas.microsoft.com/office/powerpoint/2010/main" val="3517475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D9780B-0C26-4DC9-A749-713DB7A90F5F}"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23ECCD-F13E-4AA6-894A-41C77942FB74}" type="slidenum">
              <a:rPr lang="en-US" smtClean="0"/>
              <a:t>‹#›</a:t>
            </a:fld>
            <a:endParaRPr lang="en-US"/>
          </a:p>
        </p:txBody>
      </p:sp>
    </p:spTree>
    <p:extLst>
      <p:ext uri="{BB962C8B-B14F-4D97-AF65-F5344CB8AC3E}">
        <p14:creationId xmlns:p14="http://schemas.microsoft.com/office/powerpoint/2010/main" val="3447837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D9780B-0C26-4DC9-A749-713DB7A90F5F}"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23ECCD-F13E-4AA6-894A-41C77942FB74}" type="slidenum">
              <a:rPr lang="en-US" smtClean="0"/>
              <a:t>‹#›</a:t>
            </a:fld>
            <a:endParaRPr lang="en-US"/>
          </a:p>
        </p:txBody>
      </p:sp>
    </p:spTree>
    <p:extLst>
      <p:ext uri="{BB962C8B-B14F-4D97-AF65-F5344CB8AC3E}">
        <p14:creationId xmlns:p14="http://schemas.microsoft.com/office/powerpoint/2010/main" val="1207876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D9780B-0C26-4DC9-A749-713DB7A90F5F}"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23ECCD-F13E-4AA6-894A-41C77942FB74}" type="slidenum">
              <a:rPr lang="en-US" smtClean="0"/>
              <a:t>‹#›</a:t>
            </a:fld>
            <a:endParaRPr lang="en-US"/>
          </a:p>
        </p:txBody>
      </p:sp>
    </p:spTree>
    <p:extLst>
      <p:ext uri="{BB962C8B-B14F-4D97-AF65-F5344CB8AC3E}">
        <p14:creationId xmlns:p14="http://schemas.microsoft.com/office/powerpoint/2010/main" val="3823431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CD9780B-0C26-4DC9-A749-713DB7A90F5F}" type="datetimeFigureOut">
              <a:rPr lang="en-US" smtClean="0"/>
              <a:t>6/21/2026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A23ECCD-F13E-4AA6-894A-41C77942FB74}" type="slidenum">
              <a:rPr lang="en-US" smtClean="0"/>
              <a:t>‹#›</a:t>
            </a:fld>
            <a:endParaRPr lang="en-US"/>
          </a:p>
        </p:txBody>
      </p:sp>
    </p:spTree>
    <p:extLst>
      <p:ext uri="{BB962C8B-B14F-4D97-AF65-F5344CB8AC3E}">
        <p14:creationId xmlns:p14="http://schemas.microsoft.com/office/powerpoint/2010/main" val="19144450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C32708-24DA-7E47-D181-A367DA5098A7}"/>
              </a:ext>
            </a:extLst>
          </p:cNvPr>
          <p:cNvPicPr>
            <a:picLocks noChangeAspect="1"/>
          </p:cNvPicPr>
          <p:nvPr/>
        </p:nvPicPr>
        <p:blipFill>
          <a:blip r:embed="rId3"/>
          <a:srcRect l="12500" r="5721"/>
          <a:stretch>
            <a:fillRect/>
          </a:stretch>
        </p:blipFill>
        <p:spPr>
          <a:xfrm>
            <a:off x="0" y="0"/>
            <a:ext cx="9970477" cy="6858000"/>
          </a:xfrm>
          <a:prstGeom prst="rect">
            <a:avLst/>
          </a:prstGeom>
        </p:spPr>
      </p:pic>
      <p:sp>
        <p:nvSpPr>
          <p:cNvPr id="8" name="TextBox 7">
            <a:extLst>
              <a:ext uri="{FF2B5EF4-FFF2-40B4-BE49-F238E27FC236}">
                <a16:creationId xmlns:a16="http://schemas.microsoft.com/office/drawing/2014/main" id="{21F7C553-C120-0EAF-7B70-3AECD5B5C9E3}"/>
              </a:ext>
            </a:extLst>
          </p:cNvPr>
          <p:cNvSpPr txBox="1"/>
          <p:nvPr/>
        </p:nvSpPr>
        <p:spPr>
          <a:xfrm>
            <a:off x="3962106" y="2782669"/>
            <a:ext cx="1928740" cy="1292662"/>
          </a:xfrm>
          <a:prstGeom prst="rect">
            <a:avLst/>
          </a:prstGeom>
          <a:solidFill>
            <a:schemeClr val="accent1">
              <a:lumMod val="75000"/>
              <a:alpha val="77000"/>
            </a:schemeClr>
          </a:solidFill>
        </p:spPr>
        <p:txBody>
          <a:bodyPr wrap="square" rtlCol="0">
            <a:spAutoFit/>
          </a:bodyPr>
          <a:lstStyle/>
          <a:p>
            <a:pPr algn="ctr"/>
            <a:r>
              <a:rPr lang="en-US" sz="6000" dirty="0">
                <a:solidFill>
                  <a:schemeClr val="bg1"/>
                </a:solidFill>
              </a:rPr>
              <a:t>Valor </a:t>
            </a:r>
            <a:r>
              <a:rPr lang="en-US" dirty="0">
                <a:solidFill>
                  <a:schemeClr val="bg1"/>
                </a:solidFill>
              </a:rPr>
              <a:t>Mateo 16:26</a:t>
            </a:r>
          </a:p>
        </p:txBody>
      </p:sp>
    </p:spTree>
    <p:extLst>
      <p:ext uri="{BB962C8B-B14F-4D97-AF65-F5344CB8AC3E}">
        <p14:creationId xmlns:p14="http://schemas.microsoft.com/office/powerpoint/2010/main" val="1735532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F8E22-3285-9EDD-8341-EFDC1DB179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AA863A-1213-05B4-8CC1-E9B74401AFA9}"/>
              </a:ext>
            </a:extLst>
          </p:cNvPr>
          <p:cNvSpPr txBox="1">
            <a:spLocks/>
          </p:cNvSpPr>
          <p:nvPr/>
        </p:nvSpPr>
        <p:spPr>
          <a:xfrm>
            <a:off x="0" y="3035701"/>
            <a:ext cx="9143999" cy="82391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dirty="0"/>
              <a:t>¿</a:t>
            </a:r>
            <a:r>
              <a:rPr lang="en-US" sz="6000" dirty="0" err="1"/>
              <a:t>Qué</a:t>
            </a:r>
            <a:r>
              <a:rPr lang="en-US" sz="6000" dirty="0"/>
              <a:t> es </a:t>
            </a:r>
            <a:r>
              <a:rPr lang="en-US" sz="6000" dirty="0" err="1"/>
              <a:t>el</a:t>
            </a:r>
            <a:r>
              <a:rPr lang="en-US" sz="6000" dirty="0"/>
              <a:t> Valor?</a:t>
            </a:r>
          </a:p>
        </p:txBody>
      </p:sp>
    </p:spTree>
    <p:extLst>
      <p:ext uri="{BB962C8B-B14F-4D97-AF65-F5344CB8AC3E}">
        <p14:creationId xmlns:p14="http://schemas.microsoft.com/office/powerpoint/2010/main" val="4154998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BD01232-C0D0-0140-2E3C-1C74E5A21258}"/>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8275760-16E2-E4BB-BE85-676697A89E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930BFC0-0233-E194-7036-23A848485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42696"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63649632-F452-5931-1363-2AC3A2B64E08}"/>
              </a:ext>
            </a:extLst>
          </p:cNvPr>
          <p:cNvSpPr txBox="1"/>
          <p:nvPr/>
        </p:nvSpPr>
        <p:spPr>
          <a:xfrm>
            <a:off x="1215050" y="1981723"/>
            <a:ext cx="3834580" cy="4721789"/>
          </a:xfrm>
          <a:prstGeom prst="rect">
            <a:avLst/>
          </a:prstGeom>
        </p:spPr>
        <p:txBody>
          <a:bodyPr vert="horz" lIns="91440" tIns="45720" rIns="91440" bIns="45720" rtlCol="0">
            <a:noAutofit/>
          </a:bodyPr>
          <a:lstStyle/>
          <a:p>
            <a:pPr marL="285750" indent="-228600" defTabSz="914400">
              <a:lnSpc>
                <a:spcPct val="90000"/>
              </a:lnSpc>
              <a:spcAft>
                <a:spcPts val="800"/>
              </a:spcAft>
              <a:buFont typeface="Arial" panose="020B0604020202020204" pitchFamily="34" charset="0"/>
              <a:buChar char="•"/>
            </a:pPr>
            <a:r>
              <a:rPr lang="en-US" sz="3200" dirty="0"/>
              <a:t>Mateo 13:44</a:t>
            </a:r>
          </a:p>
          <a:p>
            <a:pPr marL="285750" indent="-228600" defTabSz="914400">
              <a:lnSpc>
                <a:spcPct val="90000"/>
              </a:lnSpc>
              <a:spcAft>
                <a:spcPts val="800"/>
              </a:spcAft>
              <a:buFont typeface="Arial" panose="020B0604020202020204" pitchFamily="34" charset="0"/>
              <a:buChar char="•"/>
            </a:pPr>
            <a:endParaRPr lang="en-US" sz="3200" dirty="0"/>
          </a:p>
          <a:p>
            <a:pPr marL="57150" defTabSz="914400">
              <a:lnSpc>
                <a:spcPct val="90000"/>
              </a:lnSpc>
              <a:spcAft>
                <a:spcPts val="800"/>
              </a:spcAft>
            </a:pPr>
            <a:endParaRPr lang="en-US" sz="3200" dirty="0"/>
          </a:p>
          <a:p>
            <a:pPr marL="57150" defTabSz="914400">
              <a:lnSpc>
                <a:spcPct val="90000"/>
              </a:lnSpc>
              <a:spcAft>
                <a:spcPts val="800"/>
              </a:spcAft>
            </a:pPr>
            <a:endParaRPr lang="en-US" sz="1100" dirty="0"/>
          </a:p>
          <a:p>
            <a:pPr marL="285750" indent="-228600" defTabSz="914400">
              <a:lnSpc>
                <a:spcPct val="90000"/>
              </a:lnSpc>
              <a:spcAft>
                <a:spcPts val="800"/>
              </a:spcAft>
              <a:buFont typeface="Arial" panose="020B0604020202020204" pitchFamily="34" charset="0"/>
              <a:buChar char="•"/>
            </a:pPr>
            <a:r>
              <a:rPr lang="en-US" sz="3200" dirty="0"/>
              <a:t>Mateo 13:45-46</a:t>
            </a:r>
          </a:p>
          <a:p>
            <a:pPr marL="285750" indent="-228600" defTabSz="914400">
              <a:lnSpc>
                <a:spcPct val="90000"/>
              </a:lnSpc>
              <a:spcAft>
                <a:spcPts val="800"/>
              </a:spcAft>
              <a:buFont typeface="Arial" panose="020B0604020202020204" pitchFamily="34" charset="0"/>
              <a:buChar char="•"/>
            </a:pPr>
            <a:endParaRPr lang="en-US" sz="3200" dirty="0"/>
          </a:p>
          <a:p>
            <a:pPr marL="57150" defTabSz="914400">
              <a:lnSpc>
                <a:spcPct val="90000"/>
              </a:lnSpc>
              <a:spcAft>
                <a:spcPts val="800"/>
              </a:spcAft>
            </a:pPr>
            <a:endParaRPr lang="en-US" sz="4800" dirty="0"/>
          </a:p>
          <a:p>
            <a:pPr marL="285750" indent="-228600" defTabSz="914400">
              <a:lnSpc>
                <a:spcPct val="90000"/>
              </a:lnSpc>
              <a:spcAft>
                <a:spcPts val="800"/>
              </a:spcAft>
              <a:buFont typeface="Arial" panose="020B0604020202020204" pitchFamily="34" charset="0"/>
              <a:buChar char="•"/>
            </a:pPr>
            <a:r>
              <a:rPr lang="en-US" sz="3200" dirty="0"/>
              <a:t>Lucas 15:8</a:t>
            </a:r>
          </a:p>
        </p:txBody>
      </p:sp>
      <p:sp>
        <p:nvSpPr>
          <p:cNvPr id="5" name="Title 1">
            <a:extLst>
              <a:ext uri="{FF2B5EF4-FFF2-40B4-BE49-F238E27FC236}">
                <a16:creationId xmlns:a16="http://schemas.microsoft.com/office/drawing/2014/main" id="{11403723-B186-F577-3D4D-CF715093C22E}"/>
              </a:ext>
            </a:extLst>
          </p:cNvPr>
          <p:cNvSpPr txBox="1">
            <a:spLocks/>
          </p:cNvSpPr>
          <p:nvPr/>
        </p:nvSpPr>
        <p:spPr>
          <a:xfrm>
            <a:off x="177556" y="186994"/>
            <a:ext cx="8808182" cy="82391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600" dirty="0"/>
              <a:t>Ejemplos bíblicos de cómo es valorar algo</a:t>
            </a:r>
            <a:endParaRPr lang="en-US" sz="3600" dirty="0"/>
          </a:p>
        </p:txBody>
      </p:sp>
      <p:pic>
        <p:nvPicPr>
          <p:cNvPr id="4" name="Picture 3">
            <a:extLst>
              <a:ext uri="{FF2B5EF4-FFF2-40B4-BE49-F238E27FC236}">
                <a16:creationId xmlns:a16="http://schemas.microsoft.com/office/drawing/2014/main" id="{2ADB1FD2-ED56-4D26-CB6B-AD642BF2C496}"/>
              </a:ext>
            </a:extLst>
          </p:cNvPr>
          <p:cNvPicPr>
            <a:picLocks noChangeAspect="1"/>
          </p:cNvPicPr>
          <p:nvPr/>
        </p:nvPicPr>
        <p:blipFill>
          <a:blip r:embed="rId3"/>
          <a:srcRect r="40471"/>
          <a:stretch>
            <a:fillRect/>
          </a:stretch>
        </p:blipFill>
        <p:spPr>
          <a:xfrm>
            <a:off x="5873254" y="1322622"/>
            <a:ext cx="1905000" cy="1682657"/>
          </a:xfrm>
          <a:prstGeom prst="rect">
            <a:avLst/>
          </a:prstGeom>
        </p:spPr>
      </p:pic>
      <p:pic>
        <p:nvPicPr>
          <p:cNvPr id="7" name="Picture 6">
            <a:extLst>
              <a:ext uri="{FF2B5EF4-FFF2-40B4-BE49-F238E27FC236}">
                <a16:creationId xmlns:a16="http://schemas.microsoft.com/office/drawing/2014/main" id="{EE746335-5CF0-FF04-6C8A-FF0601665B95}"/>
              </a:ext>
            </a:extLst>
          </p:cNvPr>
          <p:cNvPicPr>
            <a:picLocks noChangeAspect="1"/>
          </p:cNvPicPr>
          <p:nvPr/>
        </p:nvPicPr>
        <p:blipFill>
          <a:blip r:embed="rId4"/>
          <a:srcRect t="11172" b="16300"/>
          <a:stretch>
            <a:fillRect/>
          </a:stretch>
        </p:blipFill>
        <p:spPr>
          <a:xfrm>
            <a:off x="5873253" y="3108688"/>
            <a:ext cx="1905000" cy="1740877"/>
          </a:xfrm>
          <a:prstGeom prst="rect">
            <a:avLst/>
          </a:prstGeom>
        </p:spPr>
      </p:pic>
      <p:pic>
        <p:nvPicPr>
          <p:cNvPr id="9" name="Picture 8" descr="The World's Most Elusive and Rare Coins: A Top 10 List - Gerrards Bullion">
            <a:extLst>
              <a:ext uri="{FF2B5EF4-FFF2-40B4-BE49-F238E27FC236}">
                <a16:creationId xmlns:a16="http://schemas.microsoft.com/office/drawing/2014/main" id="{AC14386A-5298-2545-D4BB-BE2B90DDCDFD}"/>
              </a:ext>
            </a:extLst>
          </p:cNvPr>
          <p:cNvPicPr>
            <a:picLocks noChangeAspect="1"/>
          </p:cNvPicPr>
          <p:nvPr/>
        </p:nvPicPr>
        <p:blipFill>
          <a:blip r:embed="rId5"/>
          <a:stretch>
            <a:fillRect/>
          </a:stretch>
        </p:blipFill>
        <p:spPr>
          <a:xfrm>
            <a:off x="5905528" y="4937488"/>
            <a:ext cx="1872725" cy="1872725"/>
          </a:xfrm>
          <a:prstGeom prst="rect">
            <a:avLst/>
          </a:prstGeom>
        </p:spPr>
      </p:pic>
    </p:spTree>
    <p:extLst>
      <p:ext uri="{BB962C8B-B14F-4D97-AF65-F5344CB8AC3E}">
        <p14:creationId xmlns:p14="http://schemas.microsoft.com/office/powerpoint/2010/main" val="2194717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6BF1467-4B7D-8C18-CA2F-4FB87B737DED}"/>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FBA8CCF-4589-4635-C304-D0E28D21EB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542EB638-EDB3-AC94-AAE1-3A8EF6651E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42696"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2B89D114-1634-E7FA-B22E-AA9074C8D7E8}"/>
              </a:ext>
            </a:extLst>
          </p:cNvPr>
          <p:cNvSpPr txBox="1"/>
          <p:nvPr/>
        </p:nvSpPr>
        <p:spPr>
          <a:xfrm>
            <a:off x="669916" y="1981723"/>
            <a:ext cx="3834580" cy="4721789"/>
          </a:xfrm>
          <a:prstGeom prst="rect">
            <a:avLst/>
          </a:prstGeom>
        </p:spPr>
        <p:txBody>
          <a:bodyPr vert="horz" lIns="91440" tIns="45720" rIns="91440" bIns="45720" rtlCol="0">
            <a:noAutofit/>
          </a:bodyPr>
          <a:lstStyle/>
          <a:p>
            <a:pPr marL="285750" indent="-228600" defTabSz="914400">
              <a:lnSpc>
                <a:spcPct val="90000"/>
              </a:lnSpc>
              <a:spcAft>
                <a:spcPts val="800"/>
              </a:spcAft>
              <a:buFont typeface="Arial" panose="020B0604020202020204" pitchFamily="34" charset="0"/>
              <a:buChar char="•"/>
            </a:pPr>
            <a:r>
              <a:rPr lang="en-US" sz="3200" dirty="0"/>
              <a:t>Dinero</a:t>
            </a:r>
          </a:p>
          <a:p>
            <a:pPr marL="285750" indent="-228600" defTabSz="914400">
              <a:lnSpc>
                <a:spcPct val="90000"/>
              </a:lnSpc>
              <a:spcAft>
                <a:spcPts val="800"/>
              </a:spcAft>
              <a:buFont typeface="Arial" panose="020B0604020202020204" pitchFamily="34" charset="0"/>
              <a:buChar char="•"/>
            </a:pPr>
            <a:endParaRPr lang="en-US" sz="3200" dirty="0"/>
          </a:p>
          <a:p>
            <a:pPr marL="280988" indent="-223838" defTabSz="914400">
              <a:lnSpc>
                <a:spcPct val="90000"/>
              </a:lnSpc>
              <a:spcAft>
                <a:spcPts val="800"/>
              </a:spcAft>
              <a:buFont typeface="Arial" panose="020B0604020202020204" pitchFamily="34" charset="0"/>
              <a:buChar char="•"/>
            </a:pPr>
            <a:r>
              <a:rPr lang="en-US" sz="3200" dirty="0" err="1"/>
              <a:t>Yo</a:t>
            </a:r>
            <a:endParaRPr lang="en-US" sz="1100" dirty="0"/>
          </a:p>
          <a:p>
            <a:pPr marL="285750" indent="-228600" defTabSz="914400">
              <a:lnSpc>
                <a:spcPct val="90000"/>
              </a:lnSpc>
              <a:spcAft>
                <a:spcPts val="800"/>
              </a:spcAft>
              <a:buFont typeface="Arial" panose="020B0604020202020204" pitchFamily="34" charset="0"/>
              <a:buChar char="•"/>
            </a:pPr>
            <a:endParaRPr lang="en-US" sz="3200" dirty="0"/>
          </a:p>
          <a:p>
            <a:pPr marL="285750" indent="-228600" defTabSz="914400">
              <a:lnSpc>
                <a:spcPct val="90000"/>
              </a:lnSpc>
              <a:spcAft>
                <a:spcPts val="800"/>
              </a:spcAft>
              <a:buFont typeface="Arial" panose="020B0604020202020204" pitchFamily="34" charset="0"/>
              <a:buChar char="•"/>
            </a:pPr>
            <a:r>
              <a:rPr lang="en-US" sz="3200" dirty="0"/>
              <a:t>Familia</a:t>
            </a:r>
          </a:p>
          <a:p>
            <a:pPr marL="285750" indent="-228600" defTabSz="914400">
              <a:lnSpc>
                <a:spcPct val="90000"/>
              </a:lnSpc>
              <a:spcAft>
                <a:spcPts val="800"/>
              </a:spcAft>
              <a:buFont typeface="Arial" panose="020B0604020202020204" pitchFamily="34" charset="0"/>
              <a:buChar char="•"/>
            </a:pPr>
            <a:endParaRPr lang="en-US" sz="3200" dirty="0"/>
          </a:p>
          <a:p>
            <a:pPr marL="285750" indent="-228600" defTabSz="914400">
              <a:lnSpc>
                <a:spcPct val="90000"/>
              </a:lnSpc>
              <a:spcAft>
                <a:spcPts val="800"/>
              </a:spcAft>
              <a:buFont typeface="Arial" panose="020B0604020202020204" pitchFamily="34" charset="0"/>
              <a:buChar char="•"/>
            </a:pPr>
            <a:r>
              <a:rPr lang="en-US" sz="3200" dirty="0" err="1"/>
              <a:t>Conocimiento</a:t>
            </a:r>
            <a:endParaRPr lang="en-US" sz="3200" dirty="0"/>
          </a:p>
        </p:txBody>
      </p:sp>
      <p:sp>
        <p:nvSpPr>
          <p:cNvPr id="5" name="Title 1">
            <a:extLst>
              <a:ext uri="{FF2B5EF4-FFF2-40B4-BE49-F238E27FC236}">
                <a16:creationId xmlns:a16="http://schemas.microsoft.com/office/drawing/2014/main" id="{24C29FC5-48D4-A081-EEE5-0E0ED339C0E8}"/>
              </a:ext>
            </a:extLst>
          </p:cNvPr>
          <p:cNvSpPr txBox="1">
            <a:spLocks/>
          </p:cNvSpPr>
          <p:nvPr/>
        </p:nvSpPr>
        <p:spPr>
          <a:xfrm>
            <a:off x="177556" y="186994"/>
            <a:ext cx="8808182" cy="82391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600" dirty="0"/>
              <a:t>Cosas que podríamos valorar mucho</a:t>
            </a:r>
            <a:endParaRPr lang="en-US" sz="3600" dirty="0"/>
          </a:p>
        </p:txBody>
      </p:sp>
      <p:sp>
        <p:nvSpPr>
          <p:cNvPr id="2" name="TextBox 1">
            <a:extLst>
              <a:ext uri="{FF2B5EF4-FFF2-40B4-BE49-F238E27FC236}">
                <a16:creationId xmlns:a16="http://schemas.microsoft.com/office/drawing/2014/main" id="{2135B167-3274-ABBA-A387-EBC3D489DC72}"/>
              </a:ext>
            </a:extLst>
          </p:cNvPr>
          <p:cNvSpPr txBox="1"/>
          <p:nvPr/>
        </p:nvSpPr>
        <p:spPr>
          <a:xfrm>
            <a:off x="5119752" y="1981723"/>
            <a:ext cx="3834580" cy="4721789"/>
          </a:xfrm>
          <a:prstGeom prst="rect">
            <a:avLst/>
          </a:prstGeom>
        </p:spPr>
        <p:txBody>
          <a:bodyPr vert="horz" lIns="91440" tIns="45720" rIns="91440" bIns="45720" rtlCol="0">
            <a:noAutofit/>
          </a:bodyPr>
          <a:lstStyle/>
          <a:p>
            <a:pPr marL="285750" indent="-228600" defTabSz="914400">
              <a:lnSpc>
                <a:spcPct val="90000"/>
              </a:lnSpc>
              <a:spcAft>
                <a:spcPts val="800"/>
              </a:spcAft>
              <a:buFont typeface="Arial" panose="020B0604020202020204" pitchFamily="34" charset="0"/>
              <a:buChar char="•"/>
            </a:pPr>
            <a:r>
              <a:rPr lang="en-US" sz="3200" dirty="0"/>
              <a:t>Mateo 19:16-22</a:t>
            </a:r>
          </a:p>
          <a:p>
            <a:pPr marL="285750" indent="-228600" defTabSz="914400">
              <a:lnSpc>
                <a:spcPct val="90000"/>
              </a:lnSpc>
              <a:spcAft>
                <a:spcPts val="800"/>
              </a:spcAft>
              <a:buFont typeface="Arial" panose="020B0604020202020204" pitchFamily="34" charset="0"/>
              <a:buChar char="•"/>
            </a:pPr>
            <a:endParaRPr lang="en-US" sz="3200" dirty="0"/>
          </a:p>
          <a:p>
            <a:pPr marL="280988" indent="-223838" defTabSz="914400">
              <a:lnSpc>
                <a:spcPct val="90000"/>
              </a:lnSpc>
              <a:spcAft>
                <a:spcPts val="800"/>
              </a:spcAft>
              <a:buFont typeface="Arial" panose="020B0604020202020204" pitchFamily="34" charset="0"/>
              <a:buChar char="•"/>
            </a:pPr>
            <a:r>
              <a:rPr lang="en-US" sz="3200" dirty="0"/>
              <a:t>Lucas 9:33</a:t>
            </a:r>
          </a:p>
          <a:p>
            <a:pPr marL="280988" indent="-223838" defTabSz="914400">
              <a:lnSpc>
                <a:spcPct val="90000"/>
              </a:lnSpc>
              <a:spcAft>
                <a:spcPts val="800"/>
              </a:spcAft>
              <a:buFont typeface="Arial" panose="020B0604020202020204" pitchFamily="34" charset="0"/>
              <a:buChar char="•"/>
            </a:pPr>
            <a:endParaRPr lang="en-US" sz="3200" dirty="0"/>
          </a:p>
          <a:p>
            <a:pPr marL="285750" indent="-228600" defTabSz="914400">
              <a:lnSpc>
                <a:spcPct val="90000"/>
              </a:lnSpc>
              <a:spcAft>
                <a:spcPts val="800"/>
              </a:spcAft>
              <a:buFont typeface="Arial" panose="020B0604020202020204" pitchFamily="34" charset="0"/>
              <a:buChar char="•"/>
            </a:pPr>
            <a:r>
              <a:rPr lang="en-US" sz="3200" dirty="0"/>
              <a:t>Mateo 10:37</a:t>
            </a:r>
          </a:p>
          <a:p>
            <a:pPr marL="285750" indent="-228600" defTabSz="914400">
              <a:lnSpc>
                <a:spcPct val="90000"/>
              </a:lnSpc>
              <a:spcAft>
                <a:spcPts val="800"/>
              </a:spcAft>
              <a:buFont typeface="Arial" panose="020B0604020202020204" pitchFamily="34" charset="0"/>
              <a:buChar char="•"/>
            </a:pPr>
            <a:endParaRPr lang="en-US" sz="3200" dirty="0"/>
          </a:p>
          <a:p>
            <a:pPr marL="285750" indent="-228600" defTabSz="914400">
              <a:lnSpc>
                <a:spcPct val="90000"/>
              </a:lnSpc>
              <a:spcAft>
                <a:spcPts val="800"/>
              </a:spcAft>
              <a:buFont typeface="Arial" panose="020B0604020202020204" pitchFamily="34" charset="0"/>
              <a:buChar char="•"/>
            </a:pPr>
            <a:r>
              <a:rPr lang="en-US" sz="3200" dirty="0"/>
              <a:t>I </a:t>
            </a:r>
            <a:r>
              <a:rPr lang="en-US" sz="3200" dirty="0" err="1"/>
              <a:t>Corintios</a:t>
            </a:r>
            <a:r>
              <a:rPr lang="en-US" sz="3200" dirty="0"/>
              <a:t> 13:2</a:t>
            </a:r>
          </a:p>
        </p:txBody>
      </p:sp>
    </p:spTree>
    <p:extLst>
      <p:ext uri="{BB962C8B-B14F-4D97-AF65-F5344CB8AC3E}">
        <p14:creationId xmlns:p14="http://schemas.microsoft.com/office/powerpoint/2010/main" val="28785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B92BC01-41E1-F2D6-610B-526ADC43CEA8}"/>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363AE6E-5EB3-1F8D-7592-B894B0D506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14768D5-2AEB-71C7-EBE0-C2FD35E37A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42696"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F278A435-91D8-CEFF-A390-6B82D1446B01}"/>
              </a:ext>
            </a:extLst>
          </p:cNvPr>
          <p:cNvSpPr txBox="1">
            <a:spLocks/>
          </p:cNvSpPr>
          <p:nvPr/>
        </p:nvSpPr>
        <p:spPr>
          <a:xfrm>
            <a:off x="177556" y="186994"/>
            <a:ext cx="8808182" cy="82391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600" dirty="0"/>
              <a:t>¿Qué debería ser de mayor valor para nosotros?</a:t>
            </a:r>
            <a:endParaRPr lang="en-US" sz="3600" dirty="0"/>
          </a:p>
        </p:txBody>
      </p:sp>
      <p:sp>
        <p:nvSpPr>
          <p:cNvPr id="2" name="TextBox 1">
            <a:extLst>
              <a:ext uri="{FF2B5EF4-FFF2-40B4-BE49-F238E27FC236}">
                <a16:creationId xmlns:a16="http://schemas.microsoft.com/office/drawing/2014/main" id="{37535CB7-904B-AE1A-C6C1-2E3A3A569628}"/>
              </a:ext>
            </a:extLst>
          </p:cNvPr>
          <p:cNvSpPr txBox="1"/>
          <p:nvPr/>
        </p:nvSpPr>
        <p:spPr>
          <a:xfrm>
            <a:off x="562708" y="2717003"/>
            <a:ext cx="8159261" cy="2062103"/>
          </a:xfrm>
          <a:prstGeom prst="rect">
            <a:avLst/>
          </a:prstGeom>
          <a:noFill/>
        </p:spPr>
        <p:txBody>
          <a:bodyPr wrap="square" rtlCol="0">
            <a:spAutoFit/>
          </a:bodyPr>
          <a:lstStyle/>
          <a:p>
            <a:r>
              <a:rPr lang="es-ES" sz="3200" dirty="0"/>
              <a:t>¿De qué le sirve a un hombre ganar el mundo entero y perder su alma? ¿Qué puede dar un hombre a cambio de su alma?</a:t>
            </a:r>
            <a:endParaRPr lang="en-US" sz="3200" dirty="0"/>
          </a:p>
          <a:p>
            <a:pPr algn="r"/>
            <a:r>
              <a:rPr lang="en-US" sz="2800" dirty="0"/>
              <a:t>Marcos 8:36-37</a:t>
            </a:r>
          </a:p>
        </p:txBody>
      </p:sp>
    </p:spTree>
    <p:extLst>
      <p:ext uri="{BB962C8B-B14F-4D97-AF65-F5344CB8AC3E}">
        <p14:creationId xmlns:p14="http://schemas.microsoft.com/office/powerpoint/2010/main" val="601991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17B2B83-A9AC-E63A-780B-95C38B9D55C3}"/>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6983A708-804F-420D-D5D0-CECAD7783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8BDA8FC-067D-DF71-CAA6-83CCBAD2D6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42696"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9501C1F0-7A94-63BF-9CE8-A3E6C4770CA7}"/>
              </a:ext>
            </a:extLst>
          </p:cNvPr>
          <p:cNvSpPr txBox="1">
            <a:spLocks/>
          </p:cNvSpPr>
          <p:nvPr/>
        </p:nvSpPr>
        <p:spPr>
          <a:xfrm>
            <a:off x="177556" y="186994"/>
            <a:ext cx="8808182" cy="82391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600" dirty="0"/>
              <a:t>La gracia salvadora de Dios</a:t>
            </a:r>
            <a:endParaRPr lang="en-US" sz="3600" dirty="0"/>
          </a:p>
        </p:txBody>
      </p:sp>
      <p:sp>
        <p:nvSpPr>
          <p:cNvPr id="2" name="TextBox 1">
            <a:extLst>
              <a:ext uri="{FF2B5EF4-FFF2-40B4-BE49-F238E27FC236}">
                <a16:creationId xmlns:a16="http://schemas.microsoft.com/office/drawing/2014/main" id="{B94EF4DB-0BFD-CE5E-EF6E-465CFA7B8ADF}"/>
              </a:ext>
            </a:extLst>
          </p:cNvPr>
          <p:cNvSpPr txBox="1"/>
          <p:nvPr/>
        </p:nvSpPr>
        <p:spPr>
          <a:xfrm>
            <a:off x="562708" y="1210937"/>
            <a:ext cx="8159261" cy="5755422"/>
          </a:xfrm>
          <a:prstGeom prst="rect">
            <a:avLst/>
          </a:prstGeom>
          <a:noFill/>
        </p:spPr>
        <p:txBody>
          <a:bodyPr wrap="square" rtlCol="0">
            <a:spAutoFit/>
          </a:bodyPr>
          <a:lstStyle/>
          <a:p>
            <a:r>
              <a:rPr lang="es-ES" sz="2800" dirty="0"/>
              <a:t>Y estabas muerto en las ofensas y pecados en los que una vez caminasteis, siguiendo el curso de este mundo, siguiendo al príncipe del poder del aire, el espíritu que ahora actúa en los hijos de la desobediencia—entre quienes todos vivimos en las pasiones de nuestra carne, cumpliendo los deseos de la carne y la mente,  y por naturaleza eran hijos de la ira, como el resto de la humanidad. Pero Dios, siendo rico en misericordia, por el gran amor con el que nos amó, incluso cuando estábamos muertos en nuestras ofensas, nos hizo vivos junto con Cristo—por gracia habéis sido salvos—</a:t>
            </a:r>
            <a:endParaRPr lang="en-US" sz="2800" b="1" dirty="0"/>
          </a:p>
          <a:p>
            <a:pPr algn="r"/>
            <a:r>
              <a:rPr lang="en-US" sz="2400" dirty="0" err="1"/>
              <a:t>Efesios</a:t>
            </a:r>
            <a:r>
              <a:rPr lang="en-US" sz="2400" dirty="0"/>
              <a:t> 2:1-5</a:t>
            </a:r>
          </a:p>
        </p:txBody>
      </p:sp>
    </p:spTree>
    <p:extLst>
      <p:ext uri="{BB962C8B-B14F-4D97-AF65-F5344CB8AC3E}">
        <p14:creationId xmlns:p14="http://schemas.microsoft.com/office/powerpoint/2010/main" val="321585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8923CFF-C652-6D61-3E21-730355708479}"/>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C9D30A9-FB59-74E8-428A-EA38D8435E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650E9498-1E61-E7F0-4151-D412B44806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42696"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E24F7793-358A-79F9-1A56-5E13FB9E534F}"/>
              </a:ext>
            </a:extLst>
          </p:cNvPr>
          <p:cNvSpPr txBox="1">
            <a:spLocks/>
          </p:cNvSpPr>
          <p:nvPr/>
        </p:nvSpPr>
        <p:spPr>
          <a:xfrm>
            <a:off x="177556" y="186994"/>
            <a:ext cx="8808182" cy="82391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600" dirty="0"/>
              <a:t>Para obtener el don de Dios debemos ponerlo primero</a:t>
            </a:r>
            <a:endParaRPr lang="en-US" sz="3600" dirty="0"/>
          </a:p>
        </p:txBody>
      </p:sp>
      <p:sp>
        <p:nvSpPr>
          <p:cNvPr id="2" name="TextBox 1">
            <a:extLst>
              <a:ext uri="{FF2B5EF4-FFF2-40B4-BE49-F238E27FC236}">
                <a16:creationId xmlns:a16="http://schemas.microsoft.com/office/drawing/2014/main" id="{E7795147-5105-4D24-65D0-5B05948AC34D}"/>
              </a:ext>
            </a:extLst>
          </p:cNvPr>
          <p:cNvSpPr txBox="1"/>
          <p:nvPr/>
        </p:nvSpPr>
        <p:spPr>
          <a:xfrm>
            <a:off x="177556" y="1354025"/>
            <a:ext cx="8808182" cy="5447645"/>
          </a:xfrm>
          <a:prstGeom prst="rect">
            <a:avLst/>
          </a:prstGeom>
          <a:noFill/>
        </p:spPr>
        <p:txBody>
          <a:bodyPr wrap="square" rtlCol="0">
            <a:spAutoFit/>
          </a:bodyPr>
          <a:lstStyle/>
          <a:p>
            <a:r>
              <a:rPr lang="es-ES" sz="2700" dirty="0"/>
              <a:t>"Un hijo honra a su padre, y un sirviente a su amo. Si entonces soy padre, ¿dónde está mi honor? Y si soy un maestro, ¿dónde está mi miedo? dice el Señor de las huestes a vosotros, oh sacerdotes, que despreciáis mi nombre. Pero dices: '¿Cómo hemos despreciado tu nombre?' Ofreciendo comida contaminada en mi altar. Pero tú dices: '¿Cómo te hemos contaminado?' Diciendo que la mesa del SEÑOR puede ser despreciada. Cuando ofreces animales ciegos en sacrificio, ¿no es eso malvado? ¿Y cuando ofreces a los cojos o enfermos, no es eso malvado? Preséntalo a tu gobernador; ¿Te aceptará o te mostrará favor? dice el SEÑOR de los ejércitos.</a:t>
            </a:r>
            <a:endParaRPr lang="en-US" sz="2700" dirty="0"/>
          </a:p>
          <a:p>
            <a:pPr algn="r"/>
            <a:r>
              <a:rPr lang="en-US" sz="2400" dirty="0" err="1"/>
              <a:t>Malaquías</a:t>
            </a:r>
            <a:r>
              <a:rPr lang="en-US" sz="2400" dirty="0"/>
              <a:t> 1:6-8</a:t>
            </a:r>
          </a:p>
        </p:txBody>
      </p:sp>
    </p:spTree>
    <p:extLst>
      <p:ext uri="{BB962C8B-B14F-4D97-AF65-F5344CB8AC3E}">
        <p14:creationId xmlns:p14="http://schemas.microsoft.com/office/powerpoint/2010/main" val="855077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344</TotalTime>
  <Words>363</Words>
  <Application>Microsoft Office PowerPoint</Application>
  <PresentationFormat>On-screen Show (4:3)</PresentationFormat>
  <Paragraphs>41</Paragraphs>
  <Slides>7</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Hetrick, Mark</dc:creator>
  <cp:lastModifiedBy>Mary Jo Hetrick</cp:lastModifiedBy>
  <cp:revision>15</cp:revision>
  <cp:lastPrinted>2026-06-13T21:43:48Z</cp:lastPrinted>
  <dcterms:created xsi:type="dcterms:W3CDTF">2025-07-23T18:33:21Z</dcterms:created>
  <dcterms:modified xsi:type="dcterms:W3CDTF">2026-06-21T20:19:13Z</dcterms:modified>
</cp:coreProperties>
</file>