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68" r:id="rId4"/>
    <p:sldId id="258" r:id="rId5"/>
    <p:sldId id="265" r:id="rId6"/>
    <p:sldId id="264" r:id="rId7"/>
    <p:sldId id="266" r:id="rId8"/>
    <p:sldId id="267" r:id="rId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743" autoAdjust="0"/>
  </p:normalViewPr>
  <p:slideViewPr>
    <p:cSldViewPr snapToGrid="0">
      <p:cViewPr varScale="1">
        <p:scale>
          <a:sx n="56" d="100"/>
          <a:sy n="56" d="100"/>
        </p:scale>
        <p:origin x="834" y="78"/>
      </p:cViewPr>
      <p:guideLst/>
    </p:cSldViewPr>
  </p:slideViewPr>
  <p:notesTextViewPr>
    <p:cViewPr>
      <p:scale>
        <a:sx n="1" d="1"/>
        <a:sy n="1" d="1"/>
      </p:scale>
      <p:origin x="0" y="0"/>
    </p:cViewPr>
  </p:notesTextViewPr>
  <p:notesViewPr>
    <p:cSldViewPr snapToGrid="0">
      <p:cViewPr varScale="1">
        <p:scale>
          <a:sx n="49" d="100"/>
          <a:sy n="49" d="100"/>
        </p:scale>
        <p:origin x="288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A788776-709F-4359-83C9-0C9D0EE7D244}" type="datetimeFigureOut">
              <a:rPr lang="en-US" smtClean="0"/>
              <a:t>6/21/2026</a:t>
            </a:fld>
            <a:endParaRPr lang="en-US"/>
          </a:p>
        </p:txBody>
      </p:sp>
      <p:sp>
        <p:nvSpPr>
          <p:cNvPr id="4" name="Slide Image Placeholder 3"/>
          <p:cNvSpPr>
            <a:spLocks noGrp="1" noRot="1" noChangeAspect="1"/>
          </p:cNvSpPr>
          <p:nvPr>
            <p:ph type="sldImg" idx="2"/>
          </p:nvPr>
        </p:nvSpPr>
        <p:spPr>
          <a:xfrm>
            <a:off x="1414462" y="466725"/>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69650" y="3832697"/>
            <a:ext cx="6303523" cy="499697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CC66402-F668-4A28-B84D-9325DB968A83}" type="slidenum">
              <a:rPr lang="en-US" smtClean="0"/>
              <a:t>‹#›</a:t>
            </a:fld>
            <a:endParaRPr lang="en-US"/>
          </a:p>
        </p:txBody>
      </p:sp>
    </p:spTree>
    <p:extLst>
      <p:ext uri="{BB962C8B-B14F-4D97-AF65-F5344CB8AC3E}">
        <p14:creationId xmlns:p14="http://schemas.microsoft.com/office/powerpoint/2010/main" val="36300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466725"/>
            <a:ext cx="4181475" cy="3136900"/>
          </a:xfrm>
        </p:spPr>
      </p:sp>
      <p:sp>
        <p:nvSpPr>
          <p:cNvPr id="3" name="Notes Placeholder 2"/>
          <p:cNvSpPr>
            <a:spLocks noGrp="1"/>
          </p:cNvSpPr>
          <p:nvPr>
            <p:ph type="body" idx="1"/>
          </p:nvPr>
        </p:nvSpPr>
        <p:spPr/>
        <p:txBody>
          <a:bodyPr/>
          <a:lstStyle/>
          <a:p>
            <a:r>
              <a:rPr lang="en-US" b="1" dirty="0"/>
              <a:t>Isaiah 59:1-2 </a:t>
            </a:r>
            <a:r>
              <a:rPr lang="en-US" b="0" dirty="0"/>
              <a:t>- Behold, the LORD's hand is not shortened, that it cannot save, or his ear dull, that it cannot hear; 2 but your iniquities have made a separation between you and your God, and your sins have hidden his face from you so that he does not hear.</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Romans 5:12 </a:t>
            </a:r>
            <a:r>
              <a:rPr lang="en-US" b="0" dirty="0"/>
              <a:t>- Therefore, just as sin came into the world through one man, and death through sin, and so death spread to all men because all sinned—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John 15:6 </a:t>
            </a:r>
            <a:r>
              <a:rPr lang="en-US" b="0" dirty="0"/>
              <a:t>- If anyone does not abide in me, he is thrown away like a branch and withers; and the branches are gathered, thrown into the fire, and burned.</a:t>
            </a:r>
          </a:p>
          <a:p>
            <a:endParaRPr lang="en-US" b="1" dirty="0"/>
          </a:p>
          <a:p>
            <a:r>
              <a:rPr lang="en-US" b="1" dirty="0"/>
              <a:t>Exodus 32:9-10 </a:t>
            </a:r>
            <a:r>
              <a:rPr lang="en-US" b="0" dirty="0"/>
              <a:t>-</a:t>
            </a:r>
            <a:r>
              <a:rPr lang="en-US" b="1" dirty="0"/>
              <a:t>  </a:t>
            </a:r>
            <a:r>
              <a:rPr lang="en-US" b="0" dirty="0"/>
              <a:t>And the LORD said to Moses, "I have seen this people, and behold, it is a stiff-necked people. Now therefore let me alone, that my wrath may burn hot against them and I may consume them, in order that I may make a great nation of you.".</a:t>
            </a:r>
          </a:p>
          <a:p>
            <a:endParaRPr lang="en-US" dirty="0"/>
          </a:p>
          <a:p>
            <a:r>
              <a:rPr lang="en-US" b="1" dirty="0"/>
              <a:t>Romans 5:12 </a:t>
            </a:r>
            <a:r>
              <a:rPr lang="en-US" b="0" dirty="0"/>
              <a:t>- Therefore, just as sin came into the world through one man, and death through sin, and so death spread to all men because all sinned—</a:t>
            </a:r>
          </a:p>
        </p:txBody>
      </p:sp>
      <p:sp>
        <p:nvSpPr>
          <p:cNvPr id="4" name="Slide Number Placeholder 3"/>
          <p:cNvSpPr>
            <a:spLocks noGrp="1"/>
          </p:cNvSpPr>
          <p:nvPr>
            <p:ph type="sldNum" sz="quarter" idx="5"/>
          </p:nvPr>
        </p:nvSpPr>
        <p:spPr/>
        <p:txBody>
          <a:bodyPr/>
          <a:lstStyle/>
          <a:p>
            <a:fld id="{7CC66402-F668-4A28-B84D-9325DB968A83}" type="slidenum">
              <a:rPr lang="en-US" smtClean="0"/>
              <a:t>4</a:t>
            </a:fld>
            <a:endParaRPr lang="en-US"/>
          </a:p>
        </p:txBody>
      </p:sp>
    </p:spTree>
    <p:extLst>
      <p:ext uri="{BB962C8B-B14F-4D97-AF65-F5344CB8AC3E}">
        <p14:creationId xmlns:p14="http://schemas.microsoft.com/office/powerpoint/2010/main" val="2653660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A3F0C-05AE-5AD0-28C8-365ECDA9A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B5160-1638-621F-4877-B324F4B89A0A}"/>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0C2E0DD4-5E39-F6E3-2CD3-029F9E6A12D9}"/>
              </a:ext>
            </a:extLst>
          </p:cNvPr>
          <p:cNvSpPr>
            <a:spLocks noGrp="1"/>
          </p:cNvSpPr>
          <p:nvPr>
            <p:ph type="body" idx="1"/>
          </p:nvPr>
        </p:nvSpPr>
        <p:spPr/>
        <p:txBody>
          <a:bodyPr/>
          <a:lstStyle/>
          <a:p>
            <a:r>
              <a:rPr lang="en-US" b="1" dirty="0"/>
              <a:t>Exodus 32:11-13 </a:t>
            </a:r>
            <a:r>
              <a:rPr lang="en-US" b="0" dirty="0"/>
              <a:t>- But Moses implored the LORD his God and said, "O LORD, why does your wrath burn hot against your people, whom you have brought out of the land of Egypt with great power and with a mighty hand? Why should the Egyptians say, 'With evil intent did he bring them out, to kill them in the mountains and to consume them from the face of the earth'? Turn from your burning anger and relent from this disaster against your people. Remember Abraham, Isaac, and Israel, your servants, to whom you swore by your own self, and said to them, 'I will multiply your offspring as the stars of heaven, and all this land that I have promised I will give to your offspring, and they shall inherit it forever.’”</a:t>
            </a:r>
          </a:p>
          <a:p>
            <a:endParaRPr lang="en-US" b="1" dirty="0"/>
          </a:p>
          <a:p>
            <a:r>
              <a:rPr lang="en-US" b="1" dirty="0"/>
              <a:t>Job 42:8-10 </a:t>
            </a:r>
            <a:r>
              <a:rPr lang="en-US" b="0" dirty="0"/>
              <a:t>- Now therefore take seven bulls and seven rams and go to my servant Job and offer up a burnt offering for yourselves. And my servant Job shall pray for you, for I will accept his prayer not to deal with you according to your folly. For you have not spoken of me what is right, as my servant Job has." 9 So Eliphaz the </a:t>
            </a:r>
            <a:r>
              <a:rPr lang="en-US" b="0" dirty="0" err="1"/>
              <a:t>Temanite</a:t>
            </a:r>
            <a:r>
              <a:rPr lang="en-US" b="0" dirty="0"/>
              <a:t> and Bildad the </a:t>
            </a:r>
            <a:r>
              <a:rPr lang="en-US" b="0" dirty="0" err="1"/>
              <a:t>Shuhite</a:t>
            </a:r>
            <a:r>
              <a:rPr lang="en-US" b="0" dirty="0"/>
              <a:t> and Zophar the </a:t>
            </a:r>
            <a:r>
              <a:rPr lang="en-US" b="0" dirty="0" err="1"/>
              <a:t>Naamathite</a:t>
            </a:r>
            <a:r>
              <a:rPr lang="en-US" b="0" dirty="0"/>
              <a:t> went and did what the LORD had told them, and the LORD accepted Job's prayer. 10 And the LORD restored the fortunes of Job, when he had prayed for his friends. And the LORD gave Job twice as much as he had before.</a:t>
            </a:r>
          </a:p>
          <a:p>
            <a:endParaRPr lang="en-US" b="0" dirty="0"/>
          </a:p>
          <a:p>
            <a:r>
              <a:rPr lang="en-US" b="1" dirty="0"/>
              <a:t>Acts 7:59-60 </a:t>
            </a:r>
            <a:r>
              <a:rPr lang="en-US" b="0" dirty="0"/>
              <a:t>- And as they were stoning Stephen, he called out, "Lord Jesus, receive my spirit." And falling to his knees he cried out with a loud voice, "Lord, do not hold this sin against them." And when he had said this, he fell asleep.</a:t>
            </a:r>
          </a:p>
        </p:txBody>
      </p:sp>
      <p:sp>
        <p:nvSpPr>
          <p:cNvPr id="4" name="Slide Number Placeholder 3">
            <a:extLst>
              <a:ext uri="{FF2B5EF4-FFF2-40B4-BE49-F238E27FC236}">
                <a16:creationId xmlns:a16="http://schemas.microsoft.com/office/drawing/2014/main" id="{850F9664-6157-35C0-89A8-900D1DFE5870}"/>
              </a:ext>
            </a:extLst>
          </p:cNvPr>
          <p:cNvSpPr>
            <a:spLocks noGrp="1"/>
          </p:cNvSpPr>
          <p:nvPr>
            <p:ph type="sldNum" sz="quarter" idx="5"/>
          </p:nvPr>
        </p:nvSpPr>
        <p:spPr/>
        <p:txBody>
          <a:bodyPr/>
          <a:lstStyle/>
          <a:p>
            <a:fld id="{7CC66402-F668-4A28-B84D-9325DB968A83}" type="slidenum">
              <a:rPr lang="en-US" smtClean="0"/>
              <a:t>5</a:t>
            </a:fld>
            <a:endParaRPr lang="en-US"/>
          </a:p>
        </p:txBody>
      </p:sp>
    </p:spTree>
    <p:extLst>
      <p:ext uri="{BB962C8B-B14F-4D97-AF65-F5344CB8AC3E}">
        <p14:creationId xmlns:p14="http://schemas.microsoft.com/office/powerpoint/2010/main" val="202484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86A62-D04E-BE3B-C8F0-2D6E930FA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A51DB-7250-B5B3-084C-855A94BF246B}"/>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D178F9E3-3229-3EDC-8F66-71B546E26215}"/>
              </a:ext>
            </a:extLst>
          </p:cNvPr>
          <p:cNvSpPr>
            <a:spLocks noGrp="1"/>
          </p:cNvSpPr>
          <p:nvPr>
            <p:ph type="body" idx="1"/>
          </p:nvPr>
        </p:nvSpPr>
        <p:spPr/>
        <p:txBody>
          <a:bodyPr/>
          <a:lstStyle/>
          <a:p>
            <a:r>
              <a:rPr lang="en-US" b="1" dirty="0"/>
              <a:t>Luke 23:33-34 </a:t>
            </a:r>
            <a:r>
              <a:rPr lang="en-US" b="0" dirty="0"/>
              <a:t>- And when they came to the place that is called The Skull, there they crucified him, and the criminals, one on his right and one on his left. And Jesus said, "Father, forgive them, for they know not what they do." And they cast lots to divide his garments.</a:t>
            </a:r>
          </a:p>
          <a:p>
            <a:endParaRPr lang="en-US" b="0" dirty="0"/>
          </a:p>
          <a:p>
            <a:r>
              <a:rPr lang="en-US" b="1" dirty="0"/>
              <a:t>James 5:16 </a:t>
            </a:r>
            <a:r>
              <a:rPr lang="en-US" b="0" dirty="0"/>
              <a:t>- Therefore, confess your sins to one another and pray for one another, that you may be healed. The prayer of a righteous person has great power as it is working.</a:t>
            </a:r>
          </a:p>
        </p:txBody>
      </p:sp>
      <p:sp>
        <p:nvSpPr>
          <p:cNvPr id="4" name="Slide Number Placeholder 3">
            <a:extLst>
              <a:ext uri="{FF2B5EF4-FFF2-40B4-BE49-F238E27FC236}">
                <a16:creationId xmlns:a16="http://schemas.microsoft.com/office/drawing/2014/main" id="{036325C2-CB16-6E8C-8B15-2B2CDE9F9650}"/>
              </a:ext>
            </a:extLst>
          </p:cNvPr>
          <p:cNvSpPr>
            <a:spLocks noGrp="1"/>
          </p:cNvSpPr>
          <p:nvPr>
            <p:ph type="sldNum" sz="quarter" idx="5"/>
          </p:nvPr>
        </p:nvSpPr>
        <p:spPr/>
        <p:txBody>
          <a:bodyPr/>
          <a:lstStyle/>
          <a:p>
            <a:fld id="{7CC66402-F668-4A28-B84D-9325DB968A83}" type="slidenum">
              <a:rPr lang="en-US" smtClean="0"/>
              <a:t>6</a:t>
            </a:fld>
            <a:endParaRPr lang="en-US"/>
          </a:p>
        </p:txBody>
      </p:sp>
    </p:spTree>
    <p:extLst>
      <p:ext uri="{BB962C8B-B14F-4D97-AF65-F5344CB8AC3E}">
        <p14:creationId xmlns:p14="http://schemas.microsoft.com/office/powerpoint/2010/main" val="2065778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79F6-8ED7-287A-096A-A9EACF1CF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7827E-DB60-5986-F3BF-85FE9A2A25FF}"/>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453E7B83-3BC5-A96D-383B-0BF50B608EDC}"/>
              </a:ext>
            </a:extLst>
          </p:cNvPr>
          <p:cNvSpPr>
            <a:spLocks noGrp="1"/>
          </p:cNvSpPr>
          <p:nvPr>
            <p:ph type="body" idx="1"/>
          </p:nvPr>
        </p:nvSpPr>
        <p:spPr/>
        <p:txBody>
          <a:bodyPr/>
          <a:lstStyle/>
          <a:p>
            <a:r>
              <a:rPr lang="en-US" b="1" dirty="0"/>
              <a:t>I Timothy 2:1-2 </a:t>
            </a:r>
            <a:r>
              <a:rPr lang="en-US" b="0" dirty="0"/>
              <a:t>- First of all, then, I urge that supplications, prayers, intercessions, and thanksgivings be made for all people, for kings and all who are in high positions, that we may lead a peaceful and quiet life, godly and dignified in every way. </a:t>
            </a:r>
          </a:p>
          <a:p>
            <a:r>
              <a:rPr lang="en-US" b="0" dirty="0"/>
              <a:t>      </a:t>
            </a:r>
            <a:r>
              <a:rPr lang="en-US" b="1" dirty="0"/>
              <a:t>I Timothy 2:3-4 </a:t>
            </a:r>
            <a:r>
              <a:rPr lang="en-US" b="0" dirty="0"/>
              <a:t>- This is good, and it is pleasing in the sight of God our Savior, who desires all people to be saved and to come to the      </a:t>
            </a:r>
          </a:p>
          <a:p>
            <a:r>
              <a:rPr lang="en-US" b="0" dirty="0"/>
              <a:t>      knowledge of the truth.</a:t>
            </a:r>
          </a:p>
          <a:p>
            <a:endParaRPr lang="en-US" b="0" dirty="0"/>
          </a:p>
          <a:p>
            <a:r>
              <a:rPr lang="en-US" b="1" dirty="0"/>
              <a:t>Ephesians 6:18 </a:t>
            </a:r>
            <a:r>
              <a:rPr lang="en-US" b="0" dirty="0"/>
              <a:t>- praying at all times in the Spirit, with all prayer and supplication. To that end, keep alert with all perseverance, making supplication for all the saints,</a:t>
            </a:r>
          </a:p>
          <a:p>
            <a:endParaRPr lang="en-US" b="0" dirty="0"/>
          </a:p>
          <a:p>
            <a:r>
              <a:rPr lang="en-US" b="1" dirty="0"/>
              <a:t>Colossians 1:9-12 </a:t>
            </a:r>
            <a:r>
              <a:rPr lang="en-US" b="0" dirty="0"/>
              <a:t>- And so, from the day we heard, we have not ceased to pray for you, asking that you may be </a:t>
            </a:r>
            <a:r>
              <a:rPr lang="en-US" b="1" i="1" dirty="0"/>
              <a:t>filled with the knowledge of his will </a:t>
            </a:r>
            <a:r>
              <a:rPr lang="en-US" b="0" dirty="0"/>
              <a:t>in all </a:t>
            </a:r>
            <a:r>
              <a:rPr lang="en-US" b="1" i="1" dirty="0"/>
              <a:t>spiritual wisdom and understanding</a:t>
            </a:r>
            <a:r>
              <a:rPr lang="en-US" b="0" dirty="0"/>
              <a:t>, so as to </a:t>
            </a:r>
            <a:r>
              <a:rPr lang="en-US" b="1" i="1" dirty="0"/>
              <a:t>walk in a manner worthy of the Lord</a:t>
            </a:r>
            <a:r>
              <a:rPr lang="en-US" b="0" dirty="0"/>
              <a:t>, fully pleasing to him: </a:t>
            </a:r>
            <a:r>
              <a:rPr lang="en-US" b="1" i="1" dirty="0"/>
              <a:t>bearing fruit in every good work </a:t>
            </a:r>
            <a:r>
              <a:rPr lang="en-US" b="0" dirty="0"/>
              <a:t>and </a:t>
            </a:r>
            <a:r>
              <a:rPr lang="en-US" b="1" i="1" dirty="0"/>
              <a:t>increasing in the knowledge of God</a:t>
            </a:r>
            <a:r>
              <a:rPr lang="en-US" b="0" dirty="0"/>
              <a:t>; being strengthened with all power, according to his glorious might, for all </a:t>
            </a:r>
            <a:r>
              <a:rPr lang="en-US" b="1" i="1" dirty="0"/>
              <a:t>endurance and patience </a:t>
            </a:r>
            <a:r>
              <a:rPr lang="en-US" b="0" dirty="0"/>
              <a:t>with joy; giving thanks to the Father, who has qualified you to share in the inheritance of the saints in light.</a:t>
            </a:r>
          </a:p>
          <a:p>
            <a:endParaRPr lang="en-US" b="1" dirty="0"/>
          </a:p>
          <a:p>
            <a:r>
              <a:rPr lang="en-US" b="1" dirty="0"/>
              <a:t>Matthew 5:44 </a:t>
            </a:r>
            <a:r>
              <a:rPr lang="en-US" b="0" dirty="0"/>
              <a:t>- But I say to you, Love your enemies and pray for those who persecute you,</a:t>
            </a:r>
          </a:p>
        </p:txBody>
      </p:sp>
      <p:sp>
        <p:nvSpPr>
          <p:cNvPr id="4" name="Slide Number Placeholder 3">
            <a:extLst>
              <a:ext uri="{FF2B5EF4-FFF2-40B4-BE49-F238E27FC236}">
                <a16:creationId xmlns:a16="http://schemas.microsoft.com/office/drawing/2014/main" id="{B587BCF0-F06A-C3BD-EA56-E42A73371055}"/>
              </a:ext>
            </a:extLst>
          </p:cNvPr>
          <p:cNvSpPr>
            <a:spLocks noGrp="1"/>
          </p:cNvSpPr>
          <p:nvPr>
            <p:ph type="sldNum" sz="quarter" idx="5"/>
          </p:nvPr>
        </p:nvSpPr>
        <p:spPr/>
        <p:txBody>
          <a:bodyPr/>
          <a:lstStyle/>
          <a:p>
            <a:fld id="{7CC66402-F668-4A28-B84D-9325DB968A83}" type="slidenum">
              <a:rPr lang="en-US" smtClean="0"/>
              <a:t>7</a:t>
            </a:fld>
            <a:endParaRPr lang="en-US"/>
          </a:p>
        </p:txBody>
      </p:sp>
    </p:spTree>
    <p:extLst>
      <p:ext uri="{BB962C8B-B14F-4D97-AF65-F5344CB8AC3E}">
        <p14:creationId xmlns:p14="http://schemas.microsoft.com/office/powerpoint/2010/main" val="253679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B96FA-CD55-630F-9DB5-8BCCC9AF6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415B2-7577-FA58-BEF7-A5E1A5AE0606}"/>
              </a:ext>
            </a:extLst>
          </p:cNvPr>
          <p:cNvSpPr>
            <a:spLocks noGrp="1" noRot="1" noChangeAspect="1"/>
          </p:cNvSpPr>
          <p:nvPr>
            <p:ph type="sldImg"/>
          </p:nvPr>
        </p:nvSpPr>
        <p:spPr>
          <a:xfrm>
            <a:off x="1414463" y="466725"/>
            <a:ext cx="4181475" cy="3136900"/>
          </a:xfrm>
        </p:spPr>
      </p:sp>
      <p:sp>
        <p:nvSpPr>
          <p:cNvPr id="3" name="Notes Placeholder 2">
            <a:extLst>
              <a:ext uri="{FF2B5EF4-FFF2-40B4-BE49-F238E27FC236}">
                <a16:creationId xmlns:a16="http://schemas.microsoft.com/office/drawing/2014/main" id="{EAC261FB-919A-20AB-EC40-A3E2BD50D7F5}"/>
              </a:ext>
            </a:extLst>
          </p:cNvPr>
          <p:cNvSpPr>
            <a:spLocks noGrp="1"/>
          </p:cNvSpPr>
          <p:nvPr>
            <p:ph type="body" idx="1"/>
          </p:nvPr>
        </p:nvSpPr>
        <p:spPr/>
        <p:txBody>
          <a:bodyPr/>
          <a:lstStyle/>
          <a:p>
            <a:r>
              <a:rPr lang="en-US" b="1" dirty="0"/>
              <a:t>Romans 3:23 </a:t>
            </a:r>
            <a:r>
              <a:rPr lang="en-US" b="0" dirty="0"/>
              <a:t>- for all have sinned and fall short of the glory of God,</a:t>
            </a:r>
          </a:p>
          <a:p>
            <a:endParaRPr lang="en-US" b="1" dirty="0"/>
          </a:p>
          <a:p>
            <a:r>
              <a:rPr lang="en-US" b="1" dirty="0"/>
              <a:t>Romans 8:34 </a:t>
            </a:r>
            <a:r>
              <a:rPr lang="en-US" b="0" dirty="0"/>
              <a:t>- Who is to condemn? Christ Jesus is the one who died--more than that, who was raised--who is at the right hand of God, who indeed is interceding for us.</a:t>
            </a:r>
          </a:p>
          <a:p>
            <a:endParaRPr lang="en-US" b="0" dirty="0"/>
          </a:p>
          <a:p>
            <a:r>
              <a:rPr lang="en-US" b="1" dirty="0"/>
              <a:t>Hebrews 7:23-25 </a:t>
            </a:r>
            <a:r>
              <a:rPr lang="en-US" b="0" dirty="0"/>
              <a:t>- The former priests were many in number, because they were prevented by death from continuing in office, 24 but he holds his priesthood permanently, because he continues forever. Consequently, he is able to save to the uttermost those who draw near to God through him, since he always lives to make intercession for them.</a:t>
            </a:r>
          </a:p>
        </p:txBody>
      </p:sp>
      <p:sp>
        <p:nvSpPr>
          <p:cNvPr id="4" name="Slide Number Placeholder 3">
            <a:extLst>
              <a:ext uri="{FF2B5EF4-FFF2-40B4-BE49-F238E27FC236}">
                <a16:creationId xmlns:a16="http://schemas.microsoft.com/office/drawing/2014/main" id="{B079EE39-7C39-B1F5-624B-6264DC03D262}"/>
              </a:ext>
            </a:extLst>
          </p:cNvPr>
          <p:cNvSpPr>
            <a:spLocks noGrp="1"/>
          </p:cNvSpPr>
          <p:nvPr>
            <p:ph type="sldNum" sz="quarter" idx="5"/>
          </p:nvPr>
        </p:nvSpPr>
        <p:spPr/>
        <p:txBody>
          <a:bodyPr/>
          <a:lstStyle/>
          <a:p>
            <a:fld id="{7CC66402-F668-4A28-B84D-9325DB968A83}" type="slidenum">
              <a:rPr lang="en-US" smtClean="0"/>
              <a:t>8</a:t>
            </a:fld>
            <a:endParaRPr lang="en-US"/>
          </a:p>
        </p:txBody>
      </p:sp>
    </p:spTree>
    <p:extLst>
      <p:ext uri="{BB962C8B-B14F-4D97-AF65-F5344CB8AC3E}">
        <p14:creationId xmlns:p14="http://schemas.microsoft.com/office/powerpoint/2010/main" val="2448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92918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12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1548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46162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EA7C05-50BE-40E6-827D-0C754F6EEA04}"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98183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82881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47EA7C05-50BE-40E6-827D-0C754F6EEA04}"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796632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630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095806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39486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323498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64001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16821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661369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82478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7395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283513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7EA7C05-50BE-40E6-827D-0C754F6EEA04}" type="datetimeFigureOut">
              <a:rPr lang="en-US" smtClean="0"/>
              <a:t>6/21/2026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3706804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7055-8321-E202-1791-7F1D498F0D94}"/>
              </a:ext>
            </a:extLst>
          </p:cNvPr>
          <p:cNvSpPr>
            <a:spLocks noGrp="1"/>
          </p:cNvSpPr>
          <p:nvPr>
            <p:ph type="ctrTitle"/>
          </p:nvPr>
        </p:nvSpPr>
        <p:spPr/>
        <p:txBody>
          <a:bodyPr/>
          <a:lstStyle/>
          <a:p>
            <a:r>
              <a:rPr lang="en-US" sz="5400" dirty="0"/>
              <a:t>El </a:t>
            </a:r>
            <a:r>
              <a:rPr lang="en-US" sz="5400" dirty="0" err="1"/>
              <a:t>becerro</a:t>
            </a:r>
            <a:r>
              <a:rPr lang="en-US" sz="5400" dirty="0"/>
              <a:t> de </a:t>
            </a:r>
            <a:r>
              <a:rPr lang="en-US" sz="5400" dirty="0" err="1"/>
              <a:t>oro</a:t>
            </a:r>
            <a:endParaRPr lang="en-US" sz="5400" dirty="0"/>
          </a:p>
        </p:txBody>
      </p:sp>
      <p:sp>
        <p:nvSpPr>
          <p:cNvPr id="3" name="Subtitle 2">
            <a:extLst>
              <a:ext uri="{FF2B5EF4-FFF2-40B4-BE49-F238E27FC236}">
                <a16:creationId xmlns:a16="http://schemas.microsoft.com/office/drawing/2014/main" id="{3E60CED3-3909-C29E-C5F7-BCA71528D114}"/>
              </a:ext>
            </a:extLst>
          </p:cNvPr>
          <p:cNvSpPr>
            <a:spLocks noGrp="1"/>
          </p:cNvSpPr>
          <p:nvPr>
            <p:ph type="subTitle" idx="1"/>
          </p:nvPr>
        </p:nvSpPr>
        <p:spPr/>
        <p:txBody>
          <a:bodyPr>
            <a:normAutofit/>
          </a:bodyPr>
          <a:lstStyle/>
          <a:p>
            <a:r>
              <a:rPr lang="en-US" sz="3200" u="sng" dirty="0" err="1"/>
              <a:t>Éxodo</a:t>
            </a:r>
            <a:r>
              <a:rPr lang="en-US" sz="3200" u="sng" dirty="0"/>
              <a:t> 32</a:t>
            </a:r>
          </a:p>
        </p:txBody>
      </p:sp>
    </p:spTree>
    <p:extLst>
      <p:ext uri="{BB962C8B-B14F-4D97-AF65-F5344CB8AC3E}">
        <p14:creationId xmlns:p14="http://schemas.microsoft.com/office/powerpoint/2010/main" val="387970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67BC-E6E9-B8A5-8A70-6D9D9CDCB833}"/>
              </a:ext>
            </a:extLst>
          </p:cNvPr>
          <p:cNvSpPr>
            <a:spLocks noGrp="1"/>
          </p:cNvSpPr>
          <p:nvPr>
            <p:ph type="title"/>
          </p:nvPr>
        </p:nvSpPr>
        <p:spPr/>
        <p:txBody>
          <a:bodyPr>
            <a:normAutofit/>
          </a:bodyPr>
          <a:lstStyle/>
          <a:p>
            <a:r>
              <a:rPr lang="en-US" dirty="0" err="1"/>
              <a:t>Algunas</a:t>
            </a:r>
            <a:r>
              <a:rPr lang="en-US" dirty="0"/>
              <a:t> </a:t>
            </a:r>
            <a:r>
              <a:rPr lang="en-US" dirty="0" err="1"/>
              <a:t>preguntas</a:t>
            </a:r>
            <a:endParaRPr lang="en-US" dirty="0"/>
          </a:p>
        </p:txBody>
      </p:sp>
      <p:sp>
        <p:nvSpPr>
          <p:cNvPr id="3" name="Content Placeholder 2">
            <a:extLst>
              <a:ext uri="{FF2B5EF4-FFF2-40B4-BE49-F238E27FC236}">
                <a16:creationId xmlns:a16="http://schemas.microsoft.com/office/drawing/2014/main" id="{F0D8CBE9-149F-7879-66DC-12C78471D26B}"/>
              </a:ext>
            </a:extLst>
          </p:cNvPr>
          <p:cNvSpPr>
            <a:spLocks noGrp="1"/>
          </p:cNvSpPr>
          <p:nvPr>
            <p:ph idx="1"/>
          </p:nvPr>
        </p:nvSpPr>
        <p:spPr>
          <a:xfrm>
            <a:off x="533400" y="2336873"/>
            <a:ext cx="8610600" cy="3599316"/>
          </a:xfrm>
        </p:spPr>
        <p:txBody>
          <a:bodyPr>
            <a:normAutofit/>
          </a:bodyPr>
          <a:lstStyle/>
          <a:p>
            <a:r>
              <a:rPr lang="es-ES" sz="3200" dirty="0"/>
              <a:t>¿Por qué querían un ídolo?</a:t>
            </a:r>
            <a:endParaRPr lang="en-US" sz="3200" dirty="0"/>
          </a:p>
          <a:p>
            <a:endParaRPr lang="en-US" sz="3200" dirty="0"/>
          </a:p>
          <a:p>
            <a:r>
              <a:rPr lang="es-ES" sz="3200" dirty="0"/>
              <a:t>¿Por qué Aaron les siguió el juego?</a:t>
            </a:r>
            <a:endParaRPr lang="en-US" sz="3200" dirty="0"/>
          </a:p>
          <a:p>
            <a:endParaRPr lang="en-US" sz="3200" dirty="0"/>
          </a:p>
          <a:p>
            <a:r>
              <a:rPr lang="es-ES" sz="3200" dirty="0"/>
              <a:t>¿Por qué Dios no los destruyó a todos?</a:t>
            </a:r>
            <a:endParaRPr lang="en-US" sz="3200" dirty="0"/>
          </a:p>
        </p:txBody>
      </p:sp>
    </p:spTree>
    <p:extLst>
      <p:ext uri="{BB962C8B-B14F-4D97-AF65-F5344CB8AC3E}">
        <p14:creationId xmlns:p14="http://schemas.microsoft.com/office/powerpoint/2010/main" val="1789124720"/>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5509F-5795-0ADC-BB42-41160C406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459C44-7464-04BC-122D-3AD044C531AE}"/>
              </a:ext>
            </a:extLst>
          </p:cNvPr>
          <p:cNvSpPr>
            <a:spLocks noGrp="1"/>
          </p:cNvSpPr>
          <p:nvPr>
            <p:ph type="title"/>
          </p:nvPr>
        </p:nvSpPr>
        <p:spPr/>
        <p:txBody>
          <a:bodyPr>
            <a:normAutofit/>
          </a:bodyPr>
          <a:lstStyle/>
          <a:p>
            <a:r>
              <a:rPr lang="en-US" dirty="0" err="1"/>
              <a:t>Algunas</a:t>
            </a:r>
            <a:r>
              <a:rPr lang="en-US" dirty="0"/>
              <a:t> </a:t>
            </a:r>
            <a:r>
              <a:rPr lang="en-US" dirty="0" err="1"/>
              <a:t>preguntas</a:t>
            </a:r>
            <a:endParaRPr lang="en-US" dirty="0"/>
          </a:p>
        </p:txBody>
      </p:sp>
      <p:sp>
        <p:nvSpPr>
          <p:cNvPr id="3" name="Content Placeholder 2">
            <a:extLst>
              <a:ext uri="{FF2B5EF4-FFF2-40B4-BE49-F238E27FC236}">
                <a16:creationId xmlns:a16="http://schemas.microsoft.com/office/drawing/2014/main" id="{5B428AD3-2D76-AB85-97E0-0CA268345FF4}"/>
              </a:ext>
            </a:extLst>
          </p:cNvPr>
          <p:cNvSpPr>
            <a:spLocks noGrp="1"/>
          </p:cNvSpPr>
          <p:nvPr>
            <p:ph idx="1"/>
          </p:nvPr>
        </p:nvSpPr>
        <p:spPr>
          <a:xfrm>
            <a:off x="533400" y="2336873"/>
            <a:ext cx="8610600" cy="3599316"/>
          </a:xfrm>
        </p:spPr>
        <p:txBody>
          <a:bodyPr>
            <a:normAutofit/>
          </a:bodyPr>
          <a:lstStyle/>
          <a:p>
            <a:r>
              <a:rPr lang="es-ES" sz="3200" dirty="0"/>
              <a:t>¿Por qué querían un ídolo?</a:t>
            </a:r>
          </a:p>
          <a:p>
            <a:r>
              <a:rPr lang="es-ES" sz="3200" dirty="0"/>
              <a:t>
¿Por qué Aaron les siguió el juego?</a:t>
            </a:r>
          </a:p>
          <a:p>
            <a:r>
              <a:rPr lang="es-ES" sz="3200" dirty="0"/>
              <a:t>
</a:t>
            </a:r>
            <a:r>
              <a:rPr lang="es-ES" sz="3200" b="1" dirty="0">
                <a:solidFill>
                  <a:srgbClr val="FFFF00"/>
                </a:solidFill>
              </a:rPr>
              <a:t>¿Por qué Dios no los destruyó a todos?</a:t>
            </a:r>
            <a:endParaRPr lang="en-US" sz="3200" b="1" dirty="0">
              <a:solidFill>
                <a:srgbClr val="FFFF00"/>
              </a:solidFill>
            </a:endParaRPr>
          </a:p>
        </p:txBody>
      </p:sp>
    </p:spTree>
    <p:extLst>
      <p:ext uri="{BB962C8B-B14F-4D97-AF65-F5344CB8AC3E}">
        <p14:creationId xmlns:p14="http://schemas.microsoft.com/office/powerpoint/2010/main" val="3598914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533FF-76D4-FD30-48E2-4209993B92E7}"/>
              </a:ext>
            </a:extLst>
          </p:cNvPr>
          <p:cNvSpPr>
            <a:spLocks noGrp="1"/>
          </p:cNvSpPr>
          <p:nvPr>
            <p:ph type="title"/>
          </p:nvPr>
        </p:nvSpPr>
        <p:spPr>
          <a:xfrm>
            <a:off x="235132" y="753228"/>
            <a:ext cx="7245293" cy="1080938"/>
          </a:xfrm>
        </p:spPr>
        <p:txBody>
          <a:bodyPr/>
          <a:lstStyle/>
          <a:p>
            <a:r>
              <a:rPr lang="es-ES" dirty="0"/>
              <a:t>¿Por qué Dios no los destruyó a todos?</a:t>
            </a:r>
            <a:endParaRPr lang="en-US" dirty="0"/>
          </a:p>
        </p:txBody>
      </p:sp>
      <p:sp>
        <p:nvSpPr>
          <p:cNvPr id="3" name="Content Placeholder 2">
            <a:extLst>
              <a:ext uri="{FF2B5EF4-FFF2-40B4-BE49-F238E27FC236}">
                <a16:creationId xmlns:a16="http://schemas.microsoft.com/office/drawing/2014/main" id="{B5130841-62C7-4717-DC17-3A8D803995A8}"/>
              </a:ext>
            </a:extLst>
          </p:cNvPr>
          <p:cNvSpPr>
            <a:spLocks noGrp="1"/>
          </p:cNvSpPr>
          <p:nvPr>
            <p:ph idx="1"/>
          </p:nvPr>
        </p:nvSpPr>
        <p:spPr>
          <a:xfrm>
            <a:off x="533400" y="2336872"/>
            <a:ext cx="8281416" cy="4090053"/>
          </a:xfrm>
        </p:spPr>
        <p:txBody>
          <a:bodyPr>
            <a:normAutofit lnSpcReduction="10000"/>
          </a:bodyPr>
          <a:lstStyle/>
          <a:p>
            <a:pPr>
              <a:spcAft>
                <a:spcPts val="1200"/>
              </a:spcAft>
            </a:pPr>
            <a:r>
              <a:rPr lang="es-ES" sz="3200" dirty="0"/>
              <a:t>El pecado nos enfrenta a Dios</a:t>
            </a:r>
            <a:endParaRPr lang="en-US" sz="3200" dirty="0"/>
          </a:p>
          <a:p>
            <a:pPr marL="804863" lvl="1" indent="-347663">
              <a:spcAft>
                <a:spcPts val="1200"/>
              </a:spcAft>
              <a:buFont typeface="Courier New" panose="02070309020205020404" pitchFamily="49" charset="0"/>
              <a:buChar char="o"/>
            </a:pPr>
            <a:r>
              <a:rPr lang="es-ES" sz="2800" dirty="0"/>
              <a:t>El pecado separa al hombre de Dios – Isaías 59:1-2
El pecado conduce a la muerte – Romanos 5:12
El pecado nos llevará a ser consumidos – Juan 15:6
Dios estaba listo para "consumir" a Israel – Éxodo 32:9-10</a:t>
            </a:r>
            <a:endParaRPr lang="en-US" sz="2800" dirty="0"/>
          </a:p>
        </p:txBody>
      </p:sp>
    </p:spTree>
    <p:extLst>
      <p:ext uri="{BB962C8B-B14F-4D97-AF65-F5344CB8AC3E}">
        <p14:creationId xmlns:p14="http://schemas.microsoft.com/office/powerpoint/2010/main" val="33332299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CF37-962A-FE05-0076-62060D7C9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5F40E-4973-BBAF-DDC2-0321DABEABD7}"/>
              </a:ext>
            </a:extLst>
          </p:cNvPr>
          <p:cNvSpPr>
            <a:spLocks noGrp="1"/>
          </p:cNvSpPr>
          <p:nvPr>
            <p:ph type="title"/>
          </p:nvPr>
        </p:nvSpPr>
        <p:spPr>
          <a:xfrm>
            <a:off x="235132" y="753228"/>
            <a:ext cx="7245293" cy="1080938"/>
          </a:xfrm>
        </p:spPr>
        <p:txBody>
          <a:bodyPr/>
          <a:lstStyle/>
          <a:p>
            <a:r>
              <a:rPr lang="es-ES" dirty="0"/>
              <a:t>¿Por qué Dios no los destruyó a todos?</a:t>
            </a:r>
            <a:endParaRPr lang="en-US" dirty="0"/>
          </a:p>
        </p:txBody>
      </p:sp>
      <p:sp>
        <p:nvSpPr>
          <p:cNvPr id="3" name="Content Placeholder 2">
            <a:extLst>
              <a:ext uri="{FF2B5EF4-FFF2-40B4-BE49-F238E27FC236}">
                <a16:creationId xmlns:a16="http://schemas.microsoft.com/office/drawing/2014/main" id="{FE52C814-39BE-B759-88B7-4CC476BF1506}"/>
              </a:ext>
            </a:extLst>
          </p:cNvPr>
          <p:cNvSpPr>
            <a:spLocks noGrp="1"/>
          </p:cNvSpPr>
          <p:nvPr>
            <p:ph idx="1"/>
          </p:nvPr>
        </p:nvSpPr>
        <p:spPr>
          <a:xfrm>
            <a:off x="533400" y="2336872"/>
            <a:ext cx="8281416" cy="4090053"/>
          </a:xfrm>
        </p:spPr>
        <p:txBody>
          <a:bodyPr>
            <a:normAutofit/>
          </a:bodyPr>
          <a:lstStyle/>
          <a:p>
            <a:pPr>
              <a:spcAft>
                <a:spcPts val="1200"/>
              </a:spcAft>
            </a:pPr>
            <a:r>
              <a:rPr lang="es-ES" sz="3200" dirty="0"/>
              <a:t>Alguien intercedió en su favor</a:t>
            </a:r>
            <a:endParaRPr lang="en-US" sz="3200" dirty="0"/>
          </a:p>
          <a:p>
            <a:pPr marL="804863" lvl="1" indent="-347663">
              <a:spcAft>
                <a:spcPts val="1200"/>
              </a:spcAft>
              <a:buFont typeface="Courier New" panose="02070309020205020404" pitchFamily="49" charset="0"/>
              <a:buChar char="o"/>
            </a:pPr>
            <a:r>
              <a:rPr lang="es-ES" sz="2800" dirty="0"/>
              <a:t>Moisés oró por Israel – Éxodo 32:11-13
Job oró por los hombres que dijeron mentiras sobre Dios – Job 42:8-10
 Esteban oró por aquellos que lo apedrearon hasta la muerte – Hechos 7:59-60</a:t>
            </a:r>
            <a:endParaRPr lang="en-US" sz="2800" dirty="0"/>
          </a:p>
        </p:txBody>
      </p:sp>
    </p:spTree>
    <p:extLst>
      <p:ext uri="{BB962C8B-B14F-4D97-AF65-F5344CB8AC3E}">
        <p14:creationId xmlns:p14="http://schemas.microsoft.com/office/powerpoint/2010/main" val="2706130309"/>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1789F-FF67-4828-AF45-8B4103AAF3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166D75-33B5-FDCA-5F11-5C6986CF1F3B}"/>
              </a:ext>
            </a:extLst>
          </p:cNvPr>
          <p:cNvSpPr>
            <a:spLocks noGrp="1"/>
          </p:cNvSpPr>
          <p:nvPr>
            <p:ph type="title"/>
          </p:nvPr>
        </p:nvSpPr>
        <p:spPr>
          <a:xfrm>
            <a:off x="235132" y="753228"/>
            <a:ext cx="7245293" cy="1080938"/>
          </a:xfrm>
        </p:spPr>
        <p:txBody>
          <a:bodyPr>
            <a:normAutofit/>
          </a:bodyPr>
          <a:lstStyle/>
          <a:p>
            <a:r>
              <a:rPr lang="es-ES" sz="3200" dirty="0"/>
              <a:t>¿Por qué Dios no los destruyó a todos?</a:t>
            </a:r>
            <a:endParaRPr lang="en-US" sz="3200" dirty="0"/>
          </a:p>
        </p:txBody>
      </p:sp>
      <p:sp>
        <p:nvSpPr>
          <p:cNvPr id="3" name="Content Placeholder 2">
            <a:extLst>
              <a:ext uri="{FF2B5EF4-FFF2-40B4-BE49-F238E27FC236}">
                <a16:creationId xmlns:a16="http://schemas.microsoft.com/office/drawing/2014/main" id="{93000949-5C98-FCE7-39EC-31D9CB473D10}"/>
              </a:ext>
            </a:extLst>
          </p:cNvPr>
          <p:cNvSpPr>
            <a:spLocks noGrp="1"/>
          </p:cNvSpPr>
          <p:nvPr>
            <p:ph idx="1"/>
          </p:nvPr>
        </p:nvSpPr>
        <p:spPr>
          <a:xfrm>
            <a:off x="533400" y="2336872"/>
            <a:ext cx="8281416" cy="4090053"/>
          </a:xfrm>
        </p:spPr>
        <p:txBody>
          <a:bodyPr>
            <a:normAutofit/>
          </a:bodyPr>
          <a:lstStyle/>
          <a:p>
            <a:pPr>
              <a:spcAft>
                <a:spcPts val="1200"/>
              </a:spcAft>
            </a:pPr>
            <a:r>
              <a:rPr lang="es-ES" sz="3200" dirty="0"/>
              <a:t>Alguien intercedió en su favor</a:t>
            </a:r>
            <a:endParaRPr lang="en-US" sz="3200" dirty="0"/>
          </a:p>
          <a:p>
            <a:pPr marL="804863" lvl="1" indent="-347663">
              <a:spcAft>
                <a:spcPts val="1200"/>
              </a:spcAft>
              <a:buFont typeface="Courier New" panose="02070309020205020404" pitchFamily="49" charset="0"/>
              <a:buChar char="o"/>
            </a:pPr>
            <a:r>
              <a:rPr lang="es-ES" sz="2800" dirty="0"/>
              <a:t>Jesús oró por quienes le crucificaron – Lucas 23:33-34
Debemos orar por otros que están luchando espiritualmente – Santiago 5:16</a:t>
            </a:r>
            <a:endParaRPr lang="en-US" sz="2800" dirty="0"/>
          </a:p>
        </p:txBody>
      </p:sp>
    </p:spTree>
    <p:extLst>
      <p:ext uri="{BB962C8B-B14F-4D97-AF65-F5344CB8AC3E}">
        <p14:creationId xmlns:p14="http://schemas.microsoft.com/office/powerpoint/2010/main" val="2250653778"/>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FDCB7-14FE-64C8-6466-99B2E8CFA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386021-1D1C-7EF9-F956-7CBD554868F4}"/>
              </a:ext>
            </a:extLst>
          </p:cNvPr>
          <p:cNvSpPr>
            <a:spLocks noGrp="1"/>
          </p:cNvSpPr>
          <p:nvPr>
            <p:ph type="title"/>
          </p:nvPr>
        </p:nvSpPr>
        <p:spPr>
          <a:xfrm>
            <a:off x="235132" y="753228"/>
            <a:ext cx="7245293" cy="1080938"/>
          </a:xfrm>
        </p:spPr>
        <p:txBody>
          <a:bodyPr>
            <a:normAutofit/>
          </a:bodyPr>
          <a:lstStyle/>
          <a:p>
            <a:r>
              <a:rPr lang="es-ES" sz="3200" dirty="0"/>
              <a:t>¿Por qué Dios no los destruyó a todos?</a:t>
            </a:r>
            <a:endParaRPr lang="en-US" sz="3200" dirty="0"/>
          </a:p>
        </p:txBody>
      </p:sp>
      <p:sp>
        <p:nvSpPr>
          <p:cNvPr id="3" name="Content Placeholder 2">
            <a:extLst>
              <a:ext uri="{FF2B5EF4-FFF2-40B4-BE49-F238E27FC236}">
                <a16:creationId xmlns:a16="http://schemas.microsoft.com/office/drawing/2014/main" id="{3AD59657-36D4-6EC9-C6FC-E526C8CDA869}"/>
              </a:ext>
            </a:extLst>
          </p:cNvPr>
          <p:cNvSpPr>
            <a:spLocks noGrp="1"/>
          </p:cNvSpPr>
          <p:nvPr>
            <p:ph idx="1"/>
          </p:nvPr>
        </p:nvSpPr>
        <p:spPr>
          <a:xfrm>
            <a:off x="533400" y="2336872"/>
            <a:ext cx="8281416" cy="4090053"/>
          </a:xfrm>
        </p:spPr>
        <p:txBody>
          <a:bodyPr>
            <a:normAutofit/>
          </a:bodyPr>
          <a:lstStyle/>
          <a:p>
            <a:pPr>
              <a:spcAft>
                <a:spcPts val="1200"/>
              </a:spcAft>
            </a:pPr>
            <a:r>
              <a:rPr lang="es-ES" sz="3200" dirty="0"/>
              <a:t>Podemos rezar para ayudar a los demás de muchas maneras</a:t>
            </a:r>
            <a:endParaRPr lang="en-US" sz="3200" dirty="0"/>
          </a:p>
          <a:p>
            <a:pPr marL="804863" lvl="1" indent="-347663">
              <a:spcAft>
                <a:spcPts val="1200"/>
              </a:spcAft>
              <a:buFont typeface="Courier New" panose="02070309020205020404" pitchFamily="49" charset="0"/>
              <a:buChar char="o"/>
            </a:pPr>
            <a:r>
              <a:rPr lang="es-ES" sz="2800" dirty="0"/>
              <a:t>Se nos dice que oremos por todas las personas – I Timoteo 2:1-2
Los cristianos deberían orar unos por otros – Efesios 6:18, Colosenses 1:9-12
Debemos orar por quienes nos persiguen – Mateo 5:44</a:t>
            </a:r>
            <a:endParaRPr lang="en-US" sz="2800" dirty="0"/>
          </a:p>
        </p:txBody>
      </p:sp>
    </p:spTree>
    <p:extLst>
      <p:ext uri="{BB962C8B-B14F-4D97-AF65-F5344CB8AC3E}">
        <p14:creationId xmlns:p14="http://schemas.microsoft.com/office/powerpoint/2010/main" val="2972594056"/>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C1D8A-10AC-6FCC-B19D-935A8C45D6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440FD-E85E-3D60-3C48-2C2A97B7B318}"/>
              </a:ext>
            </a:extLst>
          </p:cNvPr>
          <p:cNvSpPr>
            <a:spLocks noGrp="1"/>
          </p:cNvSpPr>
          <p:nvPr>
            <p:ph idx="4294967295"/>
          </p:nvPr>
        </p:nvSpPr>
        <p:spPr>
          <a:xfrm>
            <a:off x="379562" y="2537848"/>
            <a:ext cx="8384876" cy="3266599"/>
          </a:xfrm>
        </p:spPr>
        <p:txBody>
          <a:bodyPr>
            <a:normAutofit/>
          </a:bodyPr>
          <a:lstStyle/>
          <a:p>
            <a:pPr marL="0" indent="0">
              <a:spcAft>
                <a:spcPts val="1200"/>
              </a:spcAft>
              <a:buNone/>
            </a:pPr>
            <a:r>
              <a:rPr lang="en-US" sz="4400" b="1" dirty="0">
                <a:solidFill>
                  <a:srgbClr val="FFFF00"/>
                </a:solidFill>
              </a:rPr>
              <a:t>Jesús intercede </a:t>
            </a:r>
            <a:r>
              <a:rPr lang="en-US" sz="4400" b="1" dirty="0" err="1">
                <a:solidFill>
                  <a:srgbClr val="FFFF00"/>
                </a:solidFill>
              </a:rPr>
              <a:t>por</a:t>
            </a:r>
            <a:r>
              <a:rPr lang="en-US" sz="4400" b="1" dirty="0">
                <a:solidFill>
                  <a:srgbClr val="FFFF00"/>
                </a:solidFill>
              </a:rPr>
              <a:t> </a:t>
            </a:r>
            <a:r>
              <a:rPr lang="en-US" sz="4400" b="1" dirty="0" err="1">
                <a:solidFill>
                  <a:srgbClr val="FFFF00"/>
                </a:solidFill>
              </a:rPr>
              <a:t>nosotros</a:t>
            </a:r>
            <a:endParaRPr lang="en-US" sz="4400" b="1" dirty="0">
              <a:solidFill>
                <a:srgbClr val="FFFF00"/>
              </a:solidFill>
            </a:endParaRPr>
          </a:p>
          <a:p>
            <a:pPr lvl="2">
              <a:spcAft>
                <a:spcPts val="1200"/>
              </a:spcAft>
              <a:buFont typeface="Wingdings" panose="05000000000000000000" pitchFamily="2" charset="2"/>
              <a:buChar char="Ø"/>
            </a:pPr>
            <a:r>
              <a:rPr lang="en-US" sz="3200" dirty="0"/>
              <a:t>Romanos 8:34
</a:t>
            </a:r>
            <a:r>
              <a:rPr lang="en-US" sz="3200" dirty="0" err="1"/>
              <a:t>Hebreos</a:t>
            </a:r>
            <a:r>
              <a:rPr lang="en-US" sz="3200" dirty="0"/>
              <a:t> 7:23-25</a:t>
            </a:r>
          </a:p>
        </p:txBody>
      </p:sp>
    </p:spTree>
    <p:extLst>
      <p:ext uri="{BB962C8B-B14F-4D97-AF65-F5344CB8AC3E}">
        <p14:creationId xmlns:p14="http://schemas.microsoft.com/office/powerpoint/2010/main" val="219951827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Berli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Berlin</Template>
  <TotalTime>2222</TotalTime>
  <Words>1310</Words>
  <Application>Microsoft Office PowerPoint</Application>
  <PresentationFormat>On-screen Show (4:3)</PresentationFormat>
  <Paragraphs>62</Paragraphs>
  <Slides>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Courier New</vt:lpstr>
      <vt:lpstr>Trebuchet MS</vt:lpstr>
      <vt:lpstr>Wingdings</vt:lpstr>
      <vt:lpstr>Berlin</vt:lpstr>
      <vt:lpstr>El becerro de oro</vt:lpstr>
      <vt:lpstr>Algunas preguntas</vt:lpstr>
      <vt:lpstr>Algunas preguntas</vt:lpstr>
      <vt:lpstr>¿Por qué Dios no los destruyó a todos?</vt:lpstr>
      <vt:lpstr>¿Por qué Dios no los destruyó a todos?</vt:lpstr>
      <vt:lpstr>¿Por qué Dios no los destruyó a todos?</vt:lpstr>
      <vt:lpstr>¿Por qué Dios no los destruyó a todos?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Reagan Bingham</dc:creator>
  <cp:lastModifiedBy>Mary Jo Hetrick</cp:lastModifiedBy>
  <cp:revision>26</cp:revision>
  <cp:lastPrinted>2026-03-29T01:33:48Z</cp:lastPrinted>
  <dcterms:created xsi:type="dcterms:W3CDTF">2026-02-14T20:39:32Z</dcterms:created>
  <dcterms:modified xsi:type="dcterms:W3CDTF">2026-06-21T19:47:50Z</dcterms:modified>
</cp:coreProperties>
</file>