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63" r:id="rId4"/>
    <p:sldId id="258" r:id="rId5"/>
    <p:sldId id="261" r:id="rId6"/>
    <p:sldId id="262" r:id="rId7"/>
    <p:sldId id="264" r:id="rId8"/>
    <p:sldId id="259" r:id="rId9"/>
    <p:sldId id="260" r:id="rId1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01" autoAdjust="0"/>
  </p:normalViewPr>
  <p:slideViewPr>
    <p:cSldViewPr snapToGrid="0">
      <p:cViewPr varScale="1">
        <p:scale>
          <a:sx n="45" d="100"/>
          <a:sy n="45" d="100"/>
        </p:scale>
        <p:origin x="1134" y="54"/>
      </p:cViewPr>
      <p:guideLst/>
    </p:cSldViewPr>
  </p:slideViewPr>
  <p:notesTextViewPr>
    <p:cViewPr>
      <p:scale>
        <a:sx n="1" d="1"/>
        <a:sy n="1" d="1"/>
      </p:scale>
      <p:origin x="0" y="0"/>
    </p:cViewPr>
  </p:notesText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788776-709F-4359-83C9-0C9D0EE7D244}" type="datetimeFigureOut">
              <a:rPr lang="en-US" smtClean="0"/>
              <a:t>6/21/2026</a:t>
            </a:fld>
            <a:endParaRPr lang="en-US"/>
          </a:p>
        </p:txBody>
      </p:sp>
      <p:sp>
        <p:nvSpPr>
          <p:cNvPr id="4" name="Slide Image Placeholder 3"/>
          <p:cNvSpPr>
            <a:spLocks noGrp="1" noRot="1" noChangeAspect="1"/>
          </p:cNvSpPr>
          <p:nvPr>
            <p:ph type="sldImg" idx="2"/>
          </p:nvPr>
        </p:nvSpPr>
        <p:spPr>
          <a:xfrm>
            <a:off x="1414462" y="466725"/>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69650" y="3832697"/>
            <a:ext cx="6303523" cy="499697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C66402-F668-4A28-B84D-9325DB968A83}" type="slidenum">
              <a:rPr lang="en-US" smtClean="0"/>
              <a:t>‹#›</a:t>
            </a:fld>
            <a:endParaRPr lang="en-US"/>
          </a:p>
        </p:txBody>
      </p:sp>
    </p:spTree>
    <p:extLst>
      <p:ext uri="{BB962C8B-B14F-4D97-AF65-F5344CB8AC3E}">
        <p14:creationId xmlns:p14="http://schemas.microsoft.com/office/powerpoint/2010/main" val="3630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Exodus 14:11-12 </a:t>
            </a:r>
            <a:r>
              <a:rPr lang="en-US" dirty="0"/>
              <a:t>- They said to Moses, "Is it because there are no graves in Egypt that you have taken us away to die in the wilderness? What have you done to us in bringing us out of Egypt? Is not this what we said to you in Egypt: 'Leave us alone that we may serve the Egyptians'? For it would have been better for us to serve the Egyptians than to die in the wilderness.“</a:t>
            </a:r>
          </a:p>
          <a:p>
            <a:endParaRPr lang="en-US" dirty="0"/>
          </a:p>
          <a:p>
            <a:r>
              <a:rPr lang="en-US" b="1" dirty="0"/>
              <a:t>Exodus 17:3 </a:t>
            </a:r>
            <a:r>
              <a:rPr lang="en-US" dirty="0"/>
              <a:t>- But the people thirsted there for water, and the people grumbled against Moses and said, "Why did you bring us up out of Egypt, to kill us and our children and our livestock with thirst?“</a:t>
            </a:r>
          </a:p>
          <a:p>
            <a:endParaRPr lang="en-US" dirty="0"/>
          </a:p>
          <a:p>
            <a:r>
              <a:rPr lang="en-US" b="1" dirty="0"/>
              <a:t>Exodus 16:2-3 </a:t>
            </a:r>
            <a:r>
              <a:rPr lang="en-US" dirty="0"/>
              <a:t>- And the whole congregation of the people of Israel grumbled against Moses and Aaron in the wilderness, and the people of Israel said to them, "Would that we had died by the hand of the LORD in the land of Egypt, when we sat by the meat pots and ate bread to the full, for you have brought us out into this wilderness to kill this whole assembly with hunger.“</a:t>
            </a:r>
          </a:p>
          <a:p>
            <a:endParaRPr lang="en-US" dirty="0"/>
          </a:p>
          <a:p>
            <a:r>
              <a:rPr lang="en-US" b="1" dirty="0"/>
              <a:t>I Corinthians 1:11-13 </a:t>
            </a:r>
            <a:r>
              <a:rPr lang="en-US" dirty="0"/>
              <a:t>- For it has been reported to me by Chloe's people that there is quarreling among you, my brothers. What I mean is that each one of you says, "I follow Paul," or "I follow Apollos," or "I follow Cephas," or "I follow Christ." Is Christ divided? Was Paul crucified for you? Or were you baptized in the name of Paul?</a:t>
            </a:r>
          </a:p>
        </p:txBody>
      </p:sp>
      <p:sp>
        <p:nvSpPr>
          <p:cNvPr id="4" name="Slide Number Placeholder 3"/>
          <p:cNvSpPr>
            <a:spLocks noGrp="1"/>
          </p:cNvSpPr>
          <p:nvPr>
            <p:ph type="sldNum" sz="quarter" idx="5"/>
          </p:nvPr>
        </p:nvSpPr>
        <p:spPr/>
        <p:txBody>
          <a:bodyPr/>
          <a:lstStyle/>
          <a:p>
            <a:fld id="{7CC66402-F668-4A28-B84D-9325DB968A83}" type="slidenum">
              <a:rPr lang="en-US" smtClean="0"/>
              <a:t>4</a:t>
            </a:fld>
            <a:endParaRPr lang="en-US"/>
          </a:p>
        </p:txBody>
      </p:sp>
    </p:spTree>
    <p:extLst>
      <p:ext uri="{BB962C8B-B14F-4D97-AF65-F5344CB8AC3E}">
        <p14:creationId xmlns:p14="http://schemas.microsoft.com/office/powerpoint/2010/main" val="265366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Joshua 24:15 </a:t>
            </a:r>
            <a:r>
              <a:rPr lang="en-US" dirty="0"/>
              <a:t>- And if it is evil in your eyes to serve the LORD, choose this day whom you will serve, whether the gods your fathers served in the region beyond the River, or the gods of the Amorites in whose land you dwell. But as for me and my house, we will serve the LORD.“</a:t>
            </a:r>
          </a:p>
          <a:p>
            <a:endParaRPr lang="en-US" dirty="0"/>
          </a:p>
          <a:p>
            <a:r>
              <a:rPr lang="en-US" b="1" dirty="0"/>
              <a:t>Psalm 118:8 </a:t>
            </a:r>
            <a:r>
              <a:rPr lang="en-US" dirty="0"/>
              <a:t>- It is better to take refuge in the LORD than to trust in man.</a:t>
            </a:r>
          </a:p>
        </p:txBody>
      </p:sp>
      <p:sp>
        <p:nvSpPr>
          <p:cNvPr id="4" name="Slide Number Placeholder 3"/>
          <p:cNvSpPr>
            <a:spLocks noGrp="1"/>
          </p:cNvSpPr>
          <p:nvPr>
            <p:ph type="sldNum" sz="quarter" idx="5"/>
          </p:nvPr>
        </p:nvSpPr>
        <p:spPr/>
        <p:txBody>
          <a:bodyPr/>
          <a:lstStyle/>
          <a:p>
            <a:fld id="{7CC66402-F668-4A28-B84D-9325DB968A83}" type="slidenum">
              <a:rPr lang="en-US" smtClean="0"/>
              <a:t>5</a:t>
            </a:fld>
            <a:endParaRPr lang="en-US"/>
          </a:p>
        </p:txBody>
      </p:sp>
    </p:spTree>
    <p:extLst>
      <p:ext uri="{BB962C8B-B14F-4D97-AF65-F5344CB8AC3E}">
        <p14:creationId xmlns:p14="http://schemas.microsoft.com/office/powerpoint/2010/main" val="6069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Psalm 78:17-22 </a:t>
            </a:r>
            <a:r>
              <a:rPr lang="en-US" dirty="0"/>
              <a:t>- Yet they sinned still more against him, rebelling against the Most High in the desert. They tested God in their heart by demanding the food they craved. They spoke against God, saying, "Can God spread a table in the wilderness? He struck the rock so that water gushed out and streams overflowed. Can he also give bread or provide meat for his people?" Therefore, when the LORD heard, he was full of wrath; a fire was kindled against Jacob; his anger rose against Israel, because they did not believe in God and did not trust his saving power.</a:t>
            </a:r>
          </a:p>
          <a:p>
            <a:endParaRPr lang="en-US" dirty="0"/>
          </a:p>
          <a:p>
            <a:r>
              <a:rPr lang="en-US" b="1" dirty="0"/>
              <a:t>Joshua 1:9 </a:t>
            </a:r>
            <a:r>
              <a:rPr lang="en-US" dirty="0"/>
              <a:t>- Have I not commanded you? Be strong and courageous. Do not be frightened, and do not be dismayed, for the LORD your God is with you wherever you go.“</a:t>
            </a:r>
          </a:p>
          <a:p>
            <a:endParaRPr lang="en-US" dirty="0"/>
          </a:p>
          <a:p>
            <a:r>
              <a:rPr lang="en-US" b="1" dirty="0"/>
              <a:t>Hebrews 13:5-6 </a:t>
            </a:r>
            <a:r>
              <a:rPr lang="en-US" dirty="0"/>
              <a:t>- Keep your life free from love of money, and be content with what you have, for he has said, "I will never leave you nor forsake you." So we can confidently say, "The Lord is my helper; I will not fear; what can man do to me?"</a:t>
            </a:r>
          </a:p>
        </p:txBody>
      </p:sp>
      <p:sp>
        <p:nvSpPr>
          <p:cNvPr id="4" name="Slide Number Placeholder 3"/>
          <p:cNvSpPr>
            <a:spLocks noGrp="1"/>
          </p:cNvSpPr>
          <p:nvPr>
            <p:ph type="sldNum" sz="quarter" idx="5"/>
          </p:nvPr>
        </p:nvSpPr>
        <p:spPr/>
        <p:txBody>
          <a:bodyPr/>
          <a:lstStyle/>
          <a:p>
            <a:fld id="{7CC66402-F668-4A28-B84D-9325DB968A83}" type="slidenum">
              <a:rPr lang="en-US" smtClean="0"/>
              <a:t>6</a:t>
            </a:fld>
            <a:endParaRPr lang="en-US"/>
          </a:p>
        </p:txBody>
      </p:sp>
    </p:spTree>
    <p:extLst>
      <p:ext uri="{BB962C8B-B14F-4D97-AF65-F5344CB8AC3E}">
        <p14:creationId xmlns:p14="http://schemas.microsoft.com/office/powerpoint/2010/main" val="193586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8:28 </a:t>
            </a:r>
            <a:r>
              <a:rPr lang="en-US" dirty="0"/>
              <a:t>- And we know that for those who love God all things work together for good, for those who are called according to his purpose.</a:t>
            </a:r>
          </a:p>
          <a:p>
            <a:endParaRPr lang="en-US" dirty="0"/>
          </a:p>
          <a:p>
            <a:r>
              <a:rPr lang="en-US" b="1" dirty="0"/>
              <a:t>Titus 3:4-5 </a:t>
            </a:r>
            <a:r>
              <a:rPr lang="en-US" dirty="0"/>
              <a:t>- But when the goodness and loving kindness of God our Savior appeared, he saved us, not because of works done by us in righteousness, but according to his own mercy, by the washing of regeneration and renewal of the Holy Spirit,</a:t>
            </a:r>
          </a:p>
        </p:txBody>
      </p:sp>
      <p:sp>
        <p:nvSpPr>
          <p:cNvPr id="4" name="Slide Number Placeholder 3"/>
          <p:cNvSpPr>
            <a:spLocks noGrp="1"/>
          </p:cNvSpPr>
          <p:nvPr>
            <p:ph type="sldNum" sz="quarter" idx="5"/>
          </p:nvPr>
        </p:nvSpPr>
        <p:spPr/>
        <p:txBody>
          <a:bodyPr/>
          <a:lstStyle/>
          <a:p>
            <a:fld id="{7CC66402-F668-4A28-B84D-9325DB968A83}" type="slidenum">
              <a:rPr lang="en-US" smtClean="0"/>
              <a:t>7</a:t>
            </a:fld>
            <a:endParaRPr lang="en-US"/>
          </a:p>
        </p:txBody>
      </p:sp>
    </p:spTree>
    <p:extLst>
      <p:ext uri="{BB962C8B-B14F-4D97-AF65-F5344CB8AC3E}">
        <p14:creationId xmlns:p14="http://schemas.microsoft.com/office/powerpoint/2010/main" val="174002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Hebrews 11:1</a:t>
            </a:r>
            <a:r>
              <a:rPr lang="en-US" dirty="0"/>
              <a:t>- Now faith is the assurance of things hoped for, the conviction of things not seen.</a:t>
            </a:r>
          </a:p>
          <a:p>
            <a:endParaRPr lang="en-US" dirty="0"/>
          </a:p>
          <a:p>
            <a:r>
              <a:rPr lang="en-US" b="1" dirty="0"/>
              <a:t>Numbers 14:11 </a:t>
            </a:r>
            <a:r>
              <a:rPr lang="en-US" dirty="0"/>
              <a:t>- And the LORD said to Moses, "How long will this people despise me? And how long will they not believe in me, in spite of all the signs that I have done among them?</a:t>
            </a:r>
          </a:p>
          <a:p>
            <a:endParaRPr lang="en-US" dirty="0"/>
          </a:p>
          <a:p>
            <a:r>
              <a:rPr lang="en-US" b="1" dirty="0"/>
              <a:t>John 20:29 </a:t>
            </a:r>
            <a:r>
              <a:rPr lang="en-US" dirty="0"/>
              <a:t>- Jesus said to him, "Have you believed because you have seen me? Blessed are those who have not seen and yet have believed."</a:t>
            </a:r>
          </a:p>
        </p:txBody>
      </p:sp>
      <p:sp>
        <p:nvSpPr>
          <p:cNvPr id="4" name="Slide Number Placeholder 3"/>
          <p:cNvSpPr>
            <a:spLocks noGrp="1"/>
          </p:cNvSpPr>
          <p:nvPr>
            <p:ph type="sldNum" sz="quarter" idx="5"/>
          </p:nvPr>
        </p:nvSpPr>
        <p:spPr/>
        <p:txBody>
          <a:bodyPr/>
          <a:lstStyle/>
          <a:p>
            <a:fld id="{7CC66402-F668-4A28-B84D-9325DB968A83}" type="slidenum">
              <a:rPr lang="en-US" smtClean="0"/>
              <a:t>8</a:t>
            </a:fld>
            <a:endParaRPr lang="en-US"/>
          </a:p>
        </p:txBody>
      </p:sp>
    </p:spTree>
    <p:extLst>
      <p:ext uri="{BB962C8B-B14F-4D97-AF65-F5344CB8AC3E}">
        <p14:creationId xmlns:p14="http://schemas.microsoft.com/office/powerpoint/2010/main" val="3342878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466725"/>
            <a:ext cx="4181475" cy="3136900"/>
          </a:xfrm>
        </p:spPr>
      </p:sp>
      <p:sp>
        <p:nvSpPr>
          <p:cNvPr id="3" name="Notes Placeholder 2"/>
          <p:cNvSpPr>
            <a:spLocks noGrp="1"/>
          </p:cNvSpPr>
          <p:nvPr>
            <p:ph type="body" idx="1"/>
          </p:nvPr>
        </p:nvSpPr>
        <p:spPr/>
        <p:txBody>
          <a:bodyPr/>
          <a:lstStyle/>
          <a:p>
            <a:r>
              <a:rPr lang="en-US" b="1" dirty="0"/>
              <a:t>Romans 1:18-20 </a:t>
            </a:r>
            <a:r>
              <a:rPr lang="en-US" dirty="0"/>
              <a:t>- For the wrath of God is revealed from heaven against all ungodliness and unrighteousness of men, who by their unrighteousness suppress the truth. For what can be known about God is plain to them, because God has shown it to them. For his invisible attributes, namely, his eternal power and divine nature, have been clearly perceived, ever since the creation of the world, in the things that have been made. So they are without excuse.</a:t>
            </a:r>
          </a:p>
          <a:p>
            <a:endParaRPr lang="en-US" dirty="0"/>
          </a:p>
          <a:p>
            <a:r>
              <a:rPr lang="en-US" b="1" dirty="0"/>
              <a:t>Hebrews 11:6 </a:t>
            </a:r>
            <a:r>
              <a:rPr lang="en-US" dirty="0"/>
              <a:t>- And without faith it is impossible to please him, for whoever would draw near to God must believe that he exists and that he rewards those who seek him.</a:t>
            </a:r>
          </a:p>
        </p:txBody>
      </p:sp>
      <p:sp>
        <p:nvSpPr>
          <p:cNvPr id="4" name="Slide Number Placeholder 3"/>
          <p:cNvSpPr>
            <a:spLocks noGrp="1"/>
          </p:cNvSpPr>
          <p:nvPr>
            <p:ph type="sldNum" sz="quarter" idx="5"/>
          </p:nvPr>
        </p:nvSpPr>
        <p:spPr/>
        <p:txBody>
          <a:bodyPr/>
          <a:lstStyle/>
          <a:p>
            <a:fld id="{7CC66402-F668-4A28-B84D-9325DB968A83}" type="slidenum">
              <a:rPr lang="en-US" smtClean="0"/>
              <a:t>9</a:t>
            </a:fld>
            <a:endParaRPr lang="en-US"/>
          </a:p>
        </p:txBody>
      </p:sp>
    </p:spTree>
    <p:extLst>
      <p:ext uri="{BB962C8B-B14F-4D97-AF65-F5344CB8AC3E}">
        <p14:creationId xmlns:p14="http://schemas.microsoft.com/office/powerpoint/2010/main" val="1105768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92918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12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154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46162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A7C05-50BE-40E6-827D-0C754F6EEA04}"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9818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82881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7EA7C05-50BE-40E6-827D-0C754F6EEA04}"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79663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630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09580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3948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323498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400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16821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66136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82478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7395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7EA7C05-50BE-40E6-827D-0C754F6EEA04}" type="datetimeFigureOut">
              <a:rPr lang="en-US" smtClean="0"/>
              <a:t>6/21/2026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283513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EA7C05-50BE-40E6-827D-0C754F6EEA04}" type="datetimeFigureOut">
              <a:rPr lang="en-US" smtClean="0"/>
              <a:t>6/21/2026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3706804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7055-8321-E202-1791-7F1D498F0D94}"/>
              </a:ext>
            </a:extLst>
          </p:cNvPr>
          <p:cNvSpPr>
            <a:spLocks noGrp="1"/>
          </p:cNvSpPr>
          <p:nvPr>
            <p:ph type="ctrTitle"/>
          </p:nvPr>
        </p:nvSpPr>
        <p:spPr/>
        <p:txBody>
          <a:bodyPr/>
          <a:lstStyle/>
          <a:p>
            <a:r>
              <a:rPr lang="en-US" sz="5400" dirty="0"/>
              <a:t>El </a:t>
            </a:r>
            <a:r>
              <a:rPr lang="en-US" sz="5400" dirty="0" err="1"/>
              <a:t>becerro</a:t>
            </a:r>
            <a:r>
              <a:rPr lang="en-US" sz="5400" dirty="0"/>
              <a:t> de </a:t>
            </a:r>
            <a:r>
              <a:rPr lang="en-US" sz="5400" dirty="0" err="1"/>
              <a:t>oro</a:t>
            </a:r>
            <a:endParaRPr lang="en-US" sz="5400" dirty="0"/>
          </a:p>
        </p:txBody>
      </p:sp>
      <p:sp>
        <p:nvSpPr>
          <p:cNvPr id="3" name="Subtitle 2">
            <a:extLst>
              <a:ext uri="{FF2B5EF4-FFF2-40B4-BE49-F238E27FC236}">
                <a16:creationId xmlns:a16="http://schemas.microsoft.com/office/drawing/2014/main" id="{3E60CED3-3909-C29E-C5F7-BCA71528D114}"/>
              </a:ext>
            </a:extLst>
          </p:cNvPr>
          <p:cNvSpPr>
            <a:spLocks noGrp="1"/>
          </p:cNvSpPr>
          <p:nvPr>
            <p:ph type="subTitle" idx="1"/>
          </p:nvPr>
        </p:nvSpPr>
        <p:spPr/>
        <p:txBody>
          <a:bodyPr>
            <a:normAutofit/>
          </a:bodyPr>
          <a:lstStyle/>
          <a:p>
            <a:r>
              <a:rPr lang="en-US" sz="3200" u="sng" dirty="0" err="1"/>
              <a:t>Éxodo</a:t>
            </a:r>
            <a:r>
              <a:rPr lang="en-US" sz="3200" u="sng" dirty="0"/>
              <a:t> 32</a:t>
            </a:r>
          </a:p>
        </p:txBody>
      </p:sp>
    </p:spTree>
    <p:extLst>
      <p:ext uri="{BB962C8B-B14F-4D97-AF65-F5344CB8AC3E}">
        <p14:creationId xmlns:p14="http://schemas.microsoft.com/office/powerpoint/2010/main" val="387970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7BC-E6E9-B8A5-8A70-6D9D9CDCB833}"/>
              </a:ext>
            </a:extLst>
          </p:cNvPr>
          <p:cNvSpPr>
            <a:spLocks noGrp="1"/>
          </p:cNvSpPr>
          <p:nvPr>
            <p:ph type="title"/>
          </p:nvPr>
        </p:nvSpPr>
        <p:spPr/>
        <p:txBody>
          <a:bodyPr>
            <a:normAutofit/>
          </a:bodyPr>
          <a:lstStyle/>
          <a:p>
            <a:r>
              <a:rPr lang="en-US" dirty="0" err="1"/>
              <a:t>Algunas</a:t>
            </a:r>
            <a:r>
              <a:rPr lang="en-US" dirty="0"/>
              <a:t> </a:t>
            </a:r>
            <a:r>
              <a:rPr lang="en-US" dirty="0" err="1"/>
              <a:t>preguntas</a:t>
            </a:r>
            <a:endParaRPr lang="en-US" dirty="0"/>
          </a:p>
        </p:txBody>
      </p:sp>
      <p:sp>
        <p:nvSpPr>
          <p:cNvPr id="3" name="Content Placeholder 2">
            <a:extLst>
              <a:ext uri="{FF2B5EF4-FFF2-40B4-BE49-F238E27FC236}">
                <a16:creationId xmlns:a16="http://schemas.microsoft.com/office/drawing/2014/main" id="{F0D8CBE9-149F-7879-66DC-12C78471D26B}"/>
              </a:ext>
            </a:extLst>
          </p:cNvPr>
          <p:cNvSpPr>
            <a:spLocks noGrp="1"/>
          </p:cNvSpPr>
          <p:nvPr>
            <p:ph idx="1"/>
          </p:nvPr>
        </p:nvSpPr>
        <p:spPr>
          <a:xfrm>
            <a:off x="533400" y="2336873"/>
            <a:ext cx="8610600" cy="3599316"/>
          </a:xfrm>
        </p:spPr>
        <p:txBody>
          <a:bodyPr>
            <a:normAutofit/>
          </a:bodyPr>
          <a:lstStyle/>
          <a:p>
            <a:r>
              <a:rPr lang="es-ES" sz="3200" dirty="0"/>
              <a:t>¿Por qué querían un ídolo?</a:t>
            </a:r>
            <a:endParaRPr lang="en-US" sz="3200" dirty="0"/>
          </a:p>
          <a:p>
            <a:endParaRPr lang="en-US" sz="3200" dirty="0"/>
          </a:p>
          <a:p>
            <a:r>
              <a:rPr lang="es-ES" sz="3200" dirty="0"/>
              <a:t>¿Por qué Aaron les siguió el juego?</a:t>
            </a:r>
            <a:endParaRPr lang="en-US" sz="3200" dirty="0"/>
          </a:p>
          <a:p>
            <a:endParaRPr lang="en-US" sz="3200" dirty="0"/>
          </a:p>
          <a:p>
            <a:r>
              <a:rPr lang="es-ES" sz="3200" dirty="0"/>
              <a:t>¿Por qué Dios no los destruyó a todos?</a:t>
            </a:r>
            <a:endParaRPr lang="en-US" sz="3200" dirty="0"/>
          </a:p>
        </p:txBody>
      </p:sp>
    </p:spTree>
    <p:extLst>
      <p:ext uri="{BB962C8B-B14F-4D97-AF65-F5344CB8AC3E}">
        <p14:creationId xmlns:p14="http://schemas.microsoft.com/office/powerpoint/2010/main" val="178912472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7C98F-C7CE-C7E4-BA9A-E47529827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6CD84-387F-5DED-04AF-5AED5D2A9EBD}"/>
              </a:ext>
            </a:extLst>
          </p:cNvPr>
          <p:cNvSpPr>
            <a:spLocks noGrp="1"/>
          </p:cNvSpPr>
          <p:nvPr>
            <p:ph type="title"/>
          </p:nvPr>
        </p:nvSpPr>
        <p:spPr/>
        <p:txBody>
          <a:bodyPr>
            <a:normAutofit/>
          </a:bodyPr>
          <a:lstStyle/>
          <a:p>
            <a:r>
              <a:rPr lang="en-US" dirty="0" err="1"/>
              <a:t>Algunas</a:t>
            </a:r>
            <a:r>
              <a:rPr lang="en-US" dirty="0"/>
              <a:t> </a:t>
            </a:r>
            <a:r>
              <a:rPr lang="en-US" dirty="0" err="1"/>
              <a:t>preguntas</a:t>
            </a:r>
            <a:endParaRPr lang="en-US" dirty="0"/>
          </a:p>
        </p:txBody>
      </p:sp>
      <p:sp>
        <p:nvSpPr>
          <p:cNvPr id="3" name="Content Placeholder 2">
            <a:extLst>
              <a:ext uri="{FF2B5EF4-FFF2-40B4-BE49-F238E27FC236}">
                <a16:creationId xmlns:a16="http://schemas.microsoft.com/office/drawing/2014/main" id="{35131B32-29D2-B02C-4AA5-847B33146FDE}"/>
              </a:ext>
            </a:extLst>
          </p:cNvPr>
          <p:cNvSpPr>
            <a:spLocks noGrp="1"/>
          </p:cNvSpPr>
          <p:nvPr>
            <p:ph idx="1"/>
          </p:nvPr>
        </p:nvSpPr>
        <p:spPr>
          <a:xfrm>
            <a:off x="533400" y="2336873"/>
            <a:ext cx="8610600" cy="3599316"/>
          </a:xfrm>
        </p:spPr>
        <p:txBody>
          <a:bodyPr>
            <a:normAutofit/>
          </a:bodyPr>
          <a:lstStyle/>
          <a:p>
            <a:r>
              <a:rPr lang="es-ES" sz="3200" b="1" dirty="0">
                <a:solidFill>
                  <a:srgbClr val="FFFF00"/>
                </a:solidFill>
              </a:rPr>
              <a:t>¿Por qué querían un ídolo?</a:t>
            </a:r>
            <a:endParaRPr lang="en-US" sz="3200" b="1" dirty="0">
              <a:solidFill>
                <a:srgbClr val="FFFF00"/>
              </a:solidFill>
            </a:endParaRPr>
          </a:p>
          <a:p>
            <a:endParaRPr lang="en-US" sz="3200" dirty="0"/>
          </a:p>
          <a:p>
            <a:r>
              <a:rPr lang="es-ES" sz="3200" dirty="0"/>
              <a:t>¿Por qué Aaron les siguió el juego?</a:t>
            </a:r>
            <a:endParaRPr lang="en-US" sz="3200" dirty="0"/>
          </a:p>
          <a:p>
            <a:endParaRPr lang="en-US" sz="3200" dirty="0"/>
          </a:p>
          <a:p>
            <a:r>
              <a:rPr lang="es-ES" sz="3200" dirty="0"/>
              <a:t>¿Por qué Dios no los destruyó a todos?</a:t>
            </a:r>
            <a:endParaRPr lang="en-US" sz="3200" dirty="0"/>
          </a:p>
        </p:txBody>
      </p:sp>
    </p:spTree>
    <p:extLst>
      <p:ext uri="{BB962C8B-B14F-4D97-AF65-F5344CB8AC3E}">
        <p14:creationId xmlns:p14="http://schemas.microsoft.com/office/powerpoint/2010/main" val="919544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533FF-76D4-FD30-48E2-4209993B92E7}"/>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B5130841-62C7-4717-DC17-3A8D803995A8}"/>
              </a:ext>
            </a:extLst>
          </p:cNvPr>
          <p:cNvSpPr>
            <a:spLocks noGrp="1"/>
          </p:cNvSpPr>
          <p:nvPr>
            <p:ph idx="1"/>
          </p:nvPr>
        </p:nvSpPr>
        <p:spPr>
          <a:xfrm>
            <a:off x="533400" y="2336873"/>
            <a:ext cx="8281416" cy="3599316"/>
          </a:xfrm>
        </p:spPr>
        <p:txBody>
          <a:bodyPr>
            <a:normAutofit lnSpcReduction="10000"/>
          </a:bodyPr>
          <a:lstStyle/>
          <a:p>
            <a:pPr>
              <a:spcAft>
                <a:spcPts val="1200"/>
              </a:spcAft>
            </a:pPr>
            <a:r>
              <a:rPr lang="es-ES" sz="3200" dirty="0"/>
              <a:t>Quería más que un hombre en quien confiar</a:t>
            </a:r>
            <a:endParaRPr lang="en-US" sz="3200" dirty="0"/>
          </a:p>
          <a:p>
            <a:pPr marL="804863" lvl="1" indent="-347663">
              <a:spcAft>
                <a:spcPts val="1200"/>
              </a:spcAft>
              <a:buFont typeface="Courier New" panose="02070309020205020404" pitchFamily="49" charset="0"/>
              <a:buChar char="o"/>
            </a:pPr>
            <a:r>
              <a:rPr lang="es-ES" sz="2800" dirty="0"/>
              <a:t>Vieron a Modos como su líder – Éxodo 14:11-12; 17:3</a:t>
            </a:r>
            <a:endParaRPr lang="en-US" sz="2800" dirty="0"/>
          </a:p>
          <a:p>
            <a:pPr marL="804863" lvl="1" indent="-347663">
              <a:spcAft>
                <a:spcPts val="1200"/>
              </a:spcAft>
              <a:buFont typeface="Courier New" panose="02070309020205020404" pitchFamily="49" charset="0"/>
              <a:buChar char="o"/>
            </a:pPr>
            <a:r>
              <a:rPr lang="es-ES" sz="2800" dirty="0"/>
              <a:t>No entendía que Moisés solo hacía las órdenes de Dios – Éxodo 16:2-3</a:t>
            </a:r>
            <a:endParaRPr lang="en-US" sz="2800" dirty="0"/>
          </a:p>
          <a:p>
            <a:pPr marL="804863" lvl="1" indent="-347663">
              <a:buFont typeface="Courier New" panose="02070309020205020404" pitchFamily="49" charset="0"/>
              <a:buChar char="o"/>
            </a:pPr>
            <a:r>
              <a:rPr lang="es-ES" sz="2800" dirty="0"/>
              <a:t>La Iglesia en Corinto luchó con el mismo problema – I Corintios 1:11-13</a:t>
            </a:r>
            <a:endParaRPr lang="en-US" sz="2800" dirty="0"/>
          </a:p>
        </p:txBody>
      </p:sp>
    </p:spTree>
    <p:extLst>
      <p:ext uri="{BB962C8B-B14F-4D97-AF65-F5344CB8AC3E}">
        <p14:creationId xmlns:p14="http://schemas.microsoft.com/office/powerpoint/2010/main" val="33332299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D22FE-3DD8-0197-5777-F1E69193D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6C996E-D314-ED93-01D7-3FBB7A185EF5}"/>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472EFA23-BF08-9776-2B17-1BA8C7467B47}"/>
              </a:ext>
            </a:extLst>
          </p:cNvPr>
          <p:cNvSpPr>
            <a:spLocks noGrp="1"/>
          </p:cNvSpPr>
          <p:nvPr>
            <p:ph idx="1"/>
          </p:nvPr>
        </p:nvSpPr>
        <p:spPr>
          <a:xfrm>
            <a:off x="533400" y="2336873"/>
            <a:ext cx="8281416" cy="3599316"/>
          </a:xfrm>
        </p:spPr>
        <p:txBody>
          <a:bodyPr>
            <a:normAutofit/>
          </a:bodyPr>
          <a:lstStyle/>
          <a:p>
            <a:pPr>
              <a:spcAft>
                <a:spcPts val="1200"/>
              </a:spcAft>
            </a:pPr>
            <a:r>
              <a:rPr lang="es-ES" sz="3200" dirty="0"/>
              <a:t>Quería más que un hombre en quien confiar</a:t>
            </a:r>
            <a:endParaRPr lang="en-US" sz="3200" dirty="0"/>
          </a:p>
          <a:p>
            <a:pPr marL="804863" lvl="1" indent="-347663">
              <a:spcAft>
                <a:spcPts val="1200"/>
              </a:spcAft>
              <a:buFont typeface="Courier New" panose="02070309020205020404" pitchFamily="49" charset="0"/>
              <a:buChar char="o"/>
            </a:pPr>
            <a:r>
              <a:rPr lang="en-US" sz="2800" dirty="0" err="1"/>
              <a:t>Tenemos</a:t>
            </a:r>
            <a:r>
              <a:rPr lang="en-US" sz="2800" dirty="0"/>
              <a:t> </a:t>
            </a:r>
            <a:r>
              <a:rPr lang="en-US" sz="2800" dirty="0" err="1"/>
              <a:t>que</a:t>
            </a:r>
            <a:r>
              <a:rPr lang="en-US" sz="2800" dirty="0"/>
              <a:t> </a:t>
            </a:r>
            <a:r>
              <a:rPr lang="en-US" sz="2800" dirty="0" err="1"/>
              <a:t>decidir</a:t>
            </a:r>
            <a:r>
              <a:rPr lang="en-US" sz="2800" dirty="0"/>
              <a:t> a </a:t>
            </a:r>
            <a:r>
              <a:rPr lang="en-US" sz="2800" dirty="0" err="1"/>
              <a:t>quién</a:t>
            </a:r>
            <a:r>
              <a:rPr lang="en-US" sz="2800" dirty="0"/>
              <a:t> </a:t>
            </a:r>
            <a:r>
              <a:rPr lang="en-US" sz="2800" dirty="0" err="1"/>
              <a:t>vamos</a:t>
            </a:r>
            <a:r>
              <a:rPr lang="en-US" sz="2800" dirty="0"/>
              <a:t> a </a:t>
            </a:r>
            <a:r>
              <a:rPr lang="en-US" sz="2800" dirty="0" err="1"/>
              <a:t>servir</a:t>
            </a:r>
            <a:r>
              <a:rPr lang="en-US" sz="2800" dirty="0"/>
              <a:t> – Josué 24:15</a:t>
            </a:r>
          </a:p>
          <a:p>
            <a:pPr marL="804863" lvl="1" indent="-347663">
              <a:spcAft>
                <a:spcPts val="1200"/>
              </a:spcAft>
              <a:buFont typeface="Courier New" panose="02070309020205020404" pitchFamily="49" charset="0"/>
              <a:buChar char="o"/>
            </a:pPr>
            <a:r>
              <a:rPr lang="es-ES" sz="2800" dirty="0"/>
              <a:t>No podemos confiar en un hombre – Salmo 118:8</a:t>
            </a:r>
            <a:endParaRPr lang="en-US" sz="2800" dirty="0"/>
          </a:p>
        </p:txBody>
      </p:sp>
    </p:spTree>
    <p:extLst>
      <p:ext uri="{BB962C8B-B14F-4D97-AF65-F5344CB8AC3E}">
        <p14:creationId xmlns:p14="http://schemas.microsoft.com/office/powerpoint/2010/main" val="319938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C1A0C-88C1-78E8-FB58-7272EF387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8C80C-9830-C20F-7687-95518F5EE2B7}"/>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28EB4DB7-B6E5-80EE-CA5F-6ACEFC32021A}"/>
              </a:ext>
            </a:extLst>
          </p:cNvPr>
          <p:cNvSpPr>
            <a:spLocks noGrp="1"/>
          </p:cNvSpPr>
          <p:nvPr>
            <p:ph idx="1"/>
          </p:nvPr>
        </p:nvSpPr>
        <p:spPr>
          <a:xfrm>
            <a:off x="533400" y="2336873"/>
            <a:ext cx="8281416" cy="4277936"/>
          </a:xfrm>
        </p:spPr>
        <p:txBody>
          <a:bodyPr>
            <a:normAutofit/>
          </a:bodyPr>
          <a:lstStyle/>
          <a:p>
            <a:pPr>
              <a:spcAft>
                <a:spcPts val="1200"/>
              </a:spcAft>
            </a:pPr>
            <a:r>
              <a:rPr lang="es-ES" sz="3200" dirty="0"/>
              <a:t>No confiaba en que Dios pudiera salvarlos</a:t>
            </a:r>
            <a:endParaRPr lang="en-US" sz="3200" dirty="0"/>
          </a:p>
          <a:p>
            <a:pPr marL="804863" lvl="1" indent="-347663">
              <a:spcAft>
                <a:spcPts val="1200"/>
              </a:spcAft>
              <a:buFont typeface="Courier New" panose="02070309020205020404" pitchFamily="49" charset="0"/>
              <a:buChar char="o"/>
            </a:pPr>
            <a:r>
              <a:rPr lang="es-ES" sz="2800" dirty="0"/>
              <a:t>Debemos tener cuidado al limitar a Dios – Salmo 78:17-22</a:t>
            </a:r>
            <a:endParaRPr lang="en-US" sz="2800" dirty="0"/>
          </a:p>
          <a:p>
            <a:pPr marL="804863" lvl="1" indent="-347663">
              <a:spcAft>
                <a:spcPts val="1200"/>
              </a:spcAft>
              <a:buFont typeface="Courier New" panose="02070309020205020404" pitchFamily="49" charset="0"/>
              <a:buChar char="o"/>
            </a:pPr>
            <a:r>
              <a:rPr lang="es-ES" sz="2800" dirty="0"/>
              <a:t>Debemos recordar que Dios siempre está con nosotros – Josué 1:9</a:t>
            </a:r>
            <a:endParaRPr lang="en-US" sz="2800" dirty="0"/>
          </a:p>
          <a:p>
            <a:pPr marL="804863" lvl="1" indent="-347663">
              <a:spcAft>
                <a:spcPts val="1200"/>
              </a:spcAft>
              <a:buFont typeface="Courier New" panose="02070309020205020404" pitchFamily="49" charset="0"/>
              <a:buChar char="o"/>
            </a:pPr>
            <a:r>
              <a:rPr lang="es-ES" sz="2800" dirty="0"/>
              <a:t>Él nunca nos dejará – Hebreos 13:5-6</a:t>
            </a:r>
            <a:endParaRPr lang="en-US" sz="2800" dirty="0"/>
          </a:p>
          <a:p>
            <a:pPr marL="804863" lvl="1" indent="-347663">
              <a:buFont typeface="Courier New" panose="02070309020205020404" pitchFamily="49" charset="0"/>
              <a:buChar char="o"/>
            </a:pPr>
            <a:endParaRPr lang="en-US" sz="2800" dirty="0"/>
          </a:p>
        </p:txBody>
      </p:sp>
    </p:spTree>
    <p:extLst>
      <p:ext uri="{BB962C8B-B14F-4D97-AF65-F5344CB8AC3E}">
        <p14:creationId xmlns:p14="http://schemas.microsoft.com/office/powerpoint/2010/main" val="95798931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FD22-8EA0-CCC0-1CAD-3BF7CCFCE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523D9-D279-1F7F-FB3B-B75F9047B0C3}"/>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E88458EE-173C-4FD3-4A3C-CEE95C7977F9}"/>
              </a:ext>
            </a:extLst>
          </p:cNvPr>
          <p:cNvSpPr>
            <a:spLocks noGrp="1"/>
          </p:cNvSpPr>
          <p:nvPr>
            <p:ph idx="1"/>
          </p:nvPr>
        </p:nvSpPr>
        <p:spPr>
          <a:xfrm>
            <a:off x="533400" y="2336873"/>
            <a:ext cx="8281416" cy="4277936"/>
          </a:xfrm>
        </p:spPr>
        <p:txBody>
          <a:bodyPr>
            <a:normAutofit/>
          </a:bodyPr>
          <a:lstStyle/>
          <a:p>
            <a:pPr>
              <a:spcAft>
                <a:spcPts val="1200"/>
              </a:spcAft>
            </a:pPr>
            <a:r>
              <a:rPr lang="es-ES" sz="3200" dirty="0"/>
              <a:t>No confiaba en que Dios pudiera salvarlos</a:t>
            </a:r>
            <a:endParaRPr lang="en-US" sz="3200" dirty="0"/>
          </a:p>
          <a:p>
            <a:pPr marL="804863" lvl="1" indent="-347663">
              <a:spcAft>
                <a:spcPts val="1200"/>
              </a:spcAft>
              <a:buFont typeface="Courier New" panose="02070309020205020404" pitchFamily="49" charset="0"/>
              <a:buChar char="o"/>
            </a:pPr>
            <a:r>
              <a:rPr lang="es-ES" sz="2800" dirty="0"/>
              <a:t>Todo saldrá bien para los que le siguen – Romanos 8:28</a:t>
            </a:r>
            <a:r>
              <a:rPr lang="en-US" sz="2800" dirty="0"/>
              <a:t> </a:t>
            </a:r>
          </a:p>
          <a:p>
            <a:pPr marL="804863" lvl="1" indent="-347663">
              <a:spcAft>
                <a:spcPts val="1200"/>
              </a:spcAft>
              <a:buFont typeface="Courier New" panose="02070309020205020404" pitchFamily="49" charset="0"/>
              <a:buChar char="o"/>
            </a:pPr>
            <a:r>
              <a:rPr lang="es-ES" sz="2800" dirty="0"/>
              <a:t>Dios nos ha salvado (si aprovechamos lo que nos proporcionó) – Tito 3:4-5</a:t>
            </a:r>
            <a:endParaRPr lang="en-US" sz="2800" dirty="0"/>
          </a:p>
        </p:txBody>
      </p:sp>
    </p:spTree>
    <p:extLst>
      <p:ext uri="{BB962C8B-B14F-4D97-AF65-F5344CB8AC3E}">
        <p14:creationId xmlns:p14="http://schemas.microsoft.com/office/powerpoint/2010/main" val="15541549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AC9BB-54E3-C6F5-F2A2-EE1D1F471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DAC43-5E31-75E2-07B3-321AF8E345E0}"/>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364F3673-00DA-0B10-2D2B-3018236A5A1D}"/>
              </a:ext>
            </a:extLst>
          </p:cNvPr>
          <p:cNvSpPr>
            <a:spLocks noGrp="1"/>
          </p:cNvSpPr>
          <p:nvPr>
            <p:ph idx="1"/>
          </p:nvPr>
        </p:nvSpPr>
        <p:spPr>
          <a:xfrm>
            <a:off x="533400" y="2336873"/>
            <a:ext cx="8281416" cy="3599316"/>
          </a:xfrm>
        </p:spPr>
        <p:txBody>
          <a:bodyPr>
            <a:normAutofit lnSpcReduction="10000"/>
          </a:bodyPr>
          <a:lstStyle/>
          <a:p>
            <a:pPr>
              <a:spcAft>
                <a:spcPts val="1200"/>
              </a:spcAft>
            </a:pPr>
            <a:r>
              <a:rPr lang="es-ES" sz="3200" dirty="0"/>
              <a:t>Carecían de fe en un Dios que no podían ver</a:t>
            </a:r>
            <a:endParaRPr lang="en-US" sz="3200" dirty="0"/>
          </a:p>
          <a:p>
            <a:pPr marL="804863" lvl="1" indent="-347663">
              <a:spcAft>
                <a:spcPts val="1200"/>
              </a:spcAft>
              <a:buFont typeface="Courier New" panose="02070309020205020404" pitchFamily="49" charset="0"/>
              <a:buChar char="o"/>
            </a:pPr>
            <a:r>
              <a:rPr lang="es-ES" sz="2800" dirty="0"/>
              <a:t>La fe es la convicción de cosas que no se ven – Hebreos 11:1</a:t>
            </a:r>
            <a:endParaRPr lang="en-US" sz="2800" dirty="0"/>
          </a:p>
          <a:p>
            <a:pPr marL="804863" lvl="1" indent="-347663">
              <a:spcAft>
                <a:spcPts val="1200"/>
              </a:spcAft>
              <a:buFont typeface="Courier New" panose="02070309020205020404" pitchFamily="49" charset="0"/>
              <a:buChar char="o"/>
            </a:pPr>
            <a:r>
              <a:rPr lang="es-ES" sz="2800" dirty="0"/>
              <a:t>A pesar de todo lo que Dios había hecho, no creían en él – Números 14:11</a:t>
            </a:r>
            <a:endParaRPr lang="en-US" sz="2800" dirty="0"/>
          </a:p>
          <a:p>
            <a:pPr marL="804863" lvl="1" indent="-347663">
              <a:buFont typeface="Courier New" panose="02070309020205020404" pitchFamily="49" charset="0"/>
              <a:buChar char="o"/>
            </a:pPr>
            <a:r>
              <a:rPr lang="es-ES" sz="2800" dirty="0"/>
              <a:t>Los judíos no creían lo que podían ver – Juan 20:29</a:t>
            </a:r>
            <a:endParaRPr lang="en-US" sz="2800" dirty="0"/>
          </a:p>
        </p:txBody>
      </p:sp>
    </p:spTree>
    <p:extLst>
      <p:ext uri="{BB962C8B-B14F-4D97-AF65-F5344CB8AC3E}">
        <p14:creationId xmlns:p14="http://schemas.microsoft.com/office/powerpoint/2010/main" val="12279090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6B2D2-EEBC-4736-0BE8-BDC67E088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21754-4AB0-0625-DD9B-8F26AE8DBB56}"/>
              </a:ext>
            </a:extLst>
          </p:cNvPr>
          <p:cNvSpPr>
            <a:spLocks noGrp="1"/>
          </p:cNvSpPr>
          <p:nvPr>
            <p:ph type="title"/>
          </p:nvPr>
        </p:nvSpPr>
        <p:spPr/>
        <p:txBody>
          <a:bodyPr/>
          <a:lstStyle/>
          <a:p>
            <a:r>
              <a:rPr lang="es-ES" dirty="0"/>
              <a:t>¿Por qué querían un ídolo?</a:t>
            </a:r>
            <a:endParaRPr lang="en-US" dirty="0"/>
          </a:p>
        </p:txBody>
      </p:sp>
      <p:sp>
        <p:nvSpPr>
          <p:cNvPr id="3" name="Content Placeholder 2">
            <a:extLst>
              <a:ext uri="{FF2B5EF4-FFF2-40B4-BE49-F238E27FC236}">
                <a16:creationId xmlns:a16="http://schemas.microsoft.com/office/drawing/2014/main" id="{E60E5A9B-6990-9575-B38E-E413EB3CD0D2}"/>
              </a:ext>
            </a:extLst>
          </p:cNvPr>
          <p:cNvSpPr>
            <a:spLocks noGrp="1"/>
          </p:cNvSpPr>
          <p:nvPr>
            <p:ph idx="1"/>
          </p:nvPr>
        </p:nvSpPr>
        <p:spPr>
          <a:xfrm>
            <a:off x="533400" y="2336873"/>
            <a:ext cx="8281416" cy="3599316"/>
          </a:xfrm>
        </p:spPr>
        <p:txBody>
          <a:bodyPr>
            <a:normAutofit/>
          </a:bodyPr>
          <a:lstStyle/>
          <a:p>
            <a:pPr>
              <a:spcAft>
                <a:spcPts val="1200"/>
              </a:spcAft>
            </a:pPr>
            <a:r>
              <a:rPr lang="es-ES" sz="3200" dirty="0"/>
              <a:t>Carecían de fe en un Dios que no podían ver</a:t>
            </a:r>
            <a:endParaRPr lang="en-US" sz="3200" dirty="0"/>
          </a:p>
          <a:p>
            <a:pPr marL="804863" lvl="1" indent="-347663">
              <a:spcAft>
                <a:spcPts val="1200"/>
              </a:spcAft>
              <a:buFont typeface="Courier New" panose="02070309020205020404" pitchFamily="49" charset="0"/>
              <a:buChar char="o"/>
            </a:pPr>
            <a:r>
              <a:rPr lang="es-ES" sz="2800" dirty="0"/>
              <a:t>Dios ha dejado claro quién es y qué puede hacer – Romanos 1:18-20</a:t>
            </a:r>
            <a:endParaRPr lang="en-US" sz="2800" dirty="0"/>
          </a:p>
          <a:p>
            <a:pPr marL="804863" lvl="1" indent="-347663">
              <a:spcAft>
                <a:spcPts val="1200"/>
              </a:spcAft>
              <a:buFont typeface="Courier New" panose="02070309020205020404" pitchFamily="49" charset="0"/>
              <a:buChar char="o"/>
            </a:pPr>
            <a:r>
              <a:rPr lang="es-ES" sz="2800" dirty="0"/>
              <a:t>Debemos creer que existe – Hebreos 11:6</a:t>
            </a:r>
            <a:endParaRPr lang="en-US" sz="2800" dirty="0"/>
          </a:p>
        </p:txBody>
      </p:sp>
    </p:spTree>
    <p:extLst>
      <p:ext uri="{BB962C8B-B14F-4D97-AF65-F5344CB8AC3E}">
        <p14:creationId xmlns:p14="http://schemas.microsoft.com/office/powerpoint/2010/main" val="2205864361"/>
      </p:ext>
    </p:extLst>
  </p:cSld>
  <p:clrMapOvr>
    <a:masterClrMapping/>
  </p:clrMapOvr>
</p:sld>
</file>

<file path=ppt/theme/theme1.xml><?xml version="1.0" encoding="utf-8"?>
<a:theme xmlns:a="http://schemas.openxmlformats.org/drawingml/2006/main" name="Berli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Berlin</Template>
  <TotalTime>1631</TotalTime>
  <Words>1202</Words>
  <Application>Microsoft Office PowerPoint</Application>
  <PresentationFormat>On-screen Show (4:3)</PresentationFormat>
  <Paragraphs>73</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Courier New</vt:lpstr>
      <vt:lpstr>Trebuchet MS</vt:lpstr>
      <vt:lpstr>Berlin</vt:lpstr>
      <vt:lpstr>El becerro de oro</vt:lpstr>
      <vt:lpstr>Algunas preguntas</vt:lpstr>
      <vt:lpstr>Algunas preguntas</vt:lpstr>
      <vt:lpstr>¿Por qué querían un ídolo?</vt:lpstr>
      <vt:lpstr>¿Por qué querían un ídolo?</vt:lpstr>
      <vt:lpstr>¿Por qué querían un ídolo?</vt:lpstr>
      <vt:lpstr>¿Por qué querían un ídolo?</vt:lpstr>
      <vt:lpstr>¿Por qué querían un ídolo?</vt:lpstr>
      <vt:lpstr>¿Por qué querían un ídolo?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Reagan Bingham</dc:creator>
  <cp:lastModifiedBy>Mary Jo Hetrick</cp:lastModifiedBy>
  <cp:revision>19</cp:revision>
  <cp:lastPrinted>2026-03-14T17:49:04Z</cp:lastPrinted>
  <dcterms:created xsi:type="dcterms:W3CDTF">2026-02-14T20:39:32Z</dcterms:created>
  <dcterms:modified xsi:type="dcterms:W3CDTF">2026-06-21T19:36:12Z</dcterms:modified>
</cp:coreProperties>
</file>