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63" r:id="rId3"/>
    <p:sldId id="270" r:id="rId4"/>
    <p:sldId id="258" r:id="rId5"/>
    <p:sldId id="271" r:id="rId6"/>
    <p:sldId id="272" r:id="rId7"/>
    <p:sldId id="273" r:id="rId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961" autoAdjust="0"/>
  </p:normalViewPr>
  <p:slideViewPr>
    <p:cSldViewPr snapToGrid="0">
      <p:cViewPr varScale="1">
        <p:scale>
          <a:sx n="51" d="100"/>
          <a:sy n="51" d="100"/>
        </p:scale>
        <p:origin x="984" y="72"/>
      </p:cViewPr>
      <p:guideLst/>
    </p:cSldViewPr>
  </p:slideViewPr>
  <p:notesTextViewPr>
    <p:cViewPr>
      <p:scale>
        <a:sx n="1" d="1"/>
        <a:sy n="1" d="1"/>
      </p:scale>
      <p:origin x="0" y="0"/>
    </p:cViewPr>
  </p:notesTextViewPr>
  <p:notesViewPr>
    <p:cSldViewPr snapToGrid="0">
      <p:cViewPr varScale="1">
        <p:scale>
          <a:sx n="49" d="100"/>
          <a:sy n="49" d="100"/>
        </p:scale>
        <p:origin x="288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A788776-709F-4359-83C9-0C9D0EE7D244}" type="datetimeFigureOut">
              <a:rPr lang="en-US" smtClean="0"/>
              <a:t>6/21/2026</a:t>
            </a:fld>
            <a:endParaRPr lang="en-US"/>
          </a:p>
        </p:txBody>
      </p:sp>
      <p:sp>
        <p:nvSpPr>
          <p:cNvPr id="4" name="Slide Image Placeholder 3"/>
          <p:cNvSpPr>
            <a:spLocks noGrp="1" noRot="1" noChangeAspect="1"/>
          </p:cNvSpPr>
          <p:nvPr>
            <p:ph type="sldImg" idx="2"/>
          </p:nvPr>
        </p:nvSpPr>
        <p:spPr>
          <a:xfrm>
            <a:off x="1414462" y="466725"/>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69650" y="3832697"/>
            <a:ext cx="6303523" cy="499697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CC66402-F668-4A28-B84D-9325DB968A83}" type="slidenum">
              <a:rPr lang="en-US" smtClean="0"/>
              <a:t>‹#›</a:t>
            </a:fld>
            <a:endParaRPr lang="en-US"/>
          </a:p>
        </p:txBody>
      </p:sp>
    </p:spTree>
    <p:extLst>
      <p:ext uri="{BB962C8B-B14F-4D97-AF65-F5344CB8AC3E}">
        <p14:creationId xmlns:p14="http://schemas.microsoft.com/office/powerpoint/2010/main" val="363003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66402-F668-4A28-B84D-9325DB968A83}" type="slidenum">
              <a:rPr lang="en-US" smtClean="0"/>
              <a:t>1</a:t>
            </a:fld>
            <a:endParaRPr lang="en-US"/>
          </a:p>
        </p:txBody>
      </p:sp>
    </p:spTree>
    <p:extLst>
      <p:ext uri="{BB962C8B-B14F-4D97-AF65-F5344CB8AC3E}">
        <p14:creationId xmlns:p14="http://schemas.microsoft.com/office/powerpoint/2010/main" val="2815275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466725"/>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66402-F668-4A28-B84D-9325DB968A83}" type="slidenum">
              <a:rPr lang="en-US" smtClean="0"/>
              <a:t>2</a:t>
            </a:fld>
            <a:endParaRPr lang="en-US"/>
          </a:p>
        </p:txBody>
      </p:sp>
    </p:spTree>
    <p:extLst>
      <p:ext uri="{BB962C8B-B14F-4D97-AF65-F5344CB8AC3E}">
        <p14:creationId xmlns:p14="http://schemas.microsoft.com/office/powerpoint/2010/main" val="2182419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E053E-4613-4E10-6F80-6F7BE2F37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DCBD6-B297-6B4F-18B7-6D471982F472}"/>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0D1F0EFE-E29E-EB04-48A1-32D857FA5861}"/>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59524EE2-ABCD-BFF2-805F-7CE685DD7842}"/>
              </a:ext>
            </a:extLst>
          </p:cNvPr>
          <p:cNvSpPr>
            <a:spLocks noGrp="1"/>
          </p:cNvSpPr>
          <p:nvPr>
            <p:ph type="sldNum" sz="quarter" idx="5"/>
          </p:nvPr>
        </p:nvSpPr>
        <p:spPr/>
        <p:txBody>
          <a:bodyPr/>
          <a:lstStyle/>
          <a:p>
            <a:fld id="{7CC66402-F668-4A28-B84D-9325DB968A83}" type="slidenum">
              <a:rPr lang="en-US" smtClean="0"/>
              <a:t>3</a:t>
            </a:fld>
            <a:endParaRPr lang="en-US"/>
          </a:p>
        </p:txBody>
      </p:sp>
    </p:spTree>
    <p:extLst>
      <p:ext uri="{BB962C8B-B14F-4D97-AF65-F5344CB8AC3E}">
        <p14:creationId xmlns:p14="http://schemas.microsoft.com/office/powerpoint/2010/main" val="1410971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466725"/>
            <a:ext cx="4181475" cy="3136900"/>
          </a:xfrm>
        </p:spPr>
      </p:sp>
      <p:sp>
        <p:nvSpPr>
          <p:cNvPr id="3" name="Notes Placeholder 2"/>
          <p:cNvSpPr>
            <a:spLocks noGrp="1"/>
          </p:cNvSpPr>
          <p:nvPr>
            <p:ph type="body" idx="1"/>
          </p:nvPr>
        </p:nvSpPr>
        <p:spPr/>
        <p:txBody>
          <a:bodyPr/>
          <a:lstStyle/>
          <a:p>
            <a:r>
              <a:rPr lang="en-US" b="1" dirty="0"/>
              <a:t>II Timothy 4:3-4 </a:t>
            </a:r>
            <a:r>
              <a:rPr lang="en-US" b="0" dirty="0"/>
              <a:t>- For the time is coming when people will not endure sound teaching, but having itching ears they will accumulate for themselves teachers to suit their own passions, will turn away from listening to the truth and wander off into myths.</a:t>
            </a:r>
          </a:p>
          <a:p>
            <a:endParaRPr lang="en-US" b="0" dirty="0"/>
          </a:p>
          <a:p>
            <a:r>
              <a:rPr lang="en-US" b="1" dirty="0"/>
              <a:t>Joshua 24:14-15 </a:t>
            </a:r>
            <a:r>
              <a:rPr lang="en-US" b="0" dirty="0"/>
              <a:t>- "Now therefore fear the LORD and serve him in sincerity and in faithfulness. Put away the gods that your fathers served beyond the River and in Egypt, and serve the LORD. And if it is evil in your eyes to serve the LORD, choose this day whom you will serve, whether the gods your fathers served in the region beyond the River, or the gods of the Amorites in whose land you dwell. But as for me and my house, we will serve the LORD.“</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Titus 1:9 </a:t>
            </a:r>
            <a:r>
              <a:rPr lang="en-US" b="0" dirty="0"/>
              <a:t>-  He must hold firm to the trustworthy word as taught, so that he may be able to give instruction in sound doctrine and also to rebuke those who contradict it.</a:t>
            </a:r>
          </a:p>
          <a:p>
            <a:endParaRPr lang="en-US" b="0" dirty="0"/>
          </a:p>
          <a:p>
            <a:endParaRPr lang="en-US" b="0" dirty="0"/>
          </a:p>
        </p:txBody>
      </p:sp>
      <p:sp>
        <p:nvSpPr>
          <p:cNvPr id="4" name="Slide Number Placeholder 3"/>
          <p:cNvSpPr>
            <a:spLocks noGrp="1"/>
          </p:cNvSpPr>
          <p:nvPr>
            <p:ph type="sldNum" sz="quarter" idx="5"/>
          </p:nvPr>
        </p:nvSpPr>
        <p:spPr/>
        <p:txBody>
          <a:bodyPr/>
          <a:lstStyle/>
          <a:p>
            <a:fld id="{7CC66402-F668-4A28-B84D-9325DB968A83}" type="slidenum">
              <a:rPr lang="en-US" smtClean="0"/>
              <a:t>4</a:t>
            </a:fld>
            <a:endParaRPr lang="en-US"/>
          </a:p>
        </p:txBody>
      </p:sp>
    </p:spTree>
    <p:extLst>
      <p:ext uri="{BB962C8B-B14F-4D97-AF65-F5344CB8AC3E}">
        <p14:creationId xmlns:p14="http://schemas.microsoft.com/office/powerpoint/2010/main" val="2653660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65447-B74A-BA13-4901-9CF46265A9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621D5A-FDA2-9F67-2F07-8FAF2B7F9293}"/>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D98B4C68-D544-8606-AAE9-87488F72171E}"/>
              </a:ext>
            </a:extLst>
          </p:cNvPr>
          <p:cNvSpPr>
            <a:spLocks noGrp="1"/>
          </p:cNvSpPr>
          <p:nvPr>
            <p:ph type="body" idx="1"/>
          </p:nvPr>
        </p:nvSpPr>
        <p:spPr/>
        <p:txBody>
          <a:bodyPr/>
          <a:lstStyle/>
          <a:p>
            <a:r>
              <a:rPr lang="en-US" b="1" dirty="0"/>
              <a:t>Numbers 12:1-2 </a:t>
            </a:r>
            <a:r>
              <a:rPr lang="en-US" b="0" dirty="0"/>
              <a:t>- Miriam and Aaron spoke against Moses because of the Cushite woman whom he had married, for he had married a Cushite woman. And they said, "Has the LORD indeed spoken only through Moses? Has he not spoken through us also?" And the LORD heard it.</a:t>
            </a:r>
          </a:p>
          <a:p>
            <a:endParaRPr lang="en-US" b="0" dirty="0"/>
          </a:p>
          <a:p>
            <a:r>
              <a:rPr lang="en-US" b="1" dirty="0"/>
              <a:t>Exodus 3:11 </a:t>
            </a:r>
            <a:r>
              <a:rPr lang="en-US" b="0" dirty="0"/>
              <a:t>- But Moses said to God, "Who am I that I should go to Pharaoh and bring the children of Israel out of Egypt?"</a:t>
            </a:r>
          </a:p>
          <a:p>
            <a:endParaRPr lang="en-US" b="0" dirty="0"/>
          </a:p>
          <a:p>
            <a:r>
              <a:rPr lang="en-US" b="1" dirty="0"/>
              <a:t>Matthew 23:11-12 </a:t>
            </a:r>
            <a:r>
              <a:rPr lang="en-US" b="0" dirty="0"/>
              <a:t>- The greatest among you shall be your servant. Whoever exalts himself will be humbled, and whoever humbles himself will be exalted.</a:t>
            </a:r>
          </a:p>
          <a:p>
            <a:endParaRPr lang="en-US" b="0" dirty="0"/>
          </a:p>
          <a:p>
            <a:r>
              <a:rPr lang="en-US" b="1" dirty="0"/>
              <a:t>I Timothy 3:1 </a:t>
            </a:r>
            <a:r>
              <a:rPr lang="en-US" b="0" dirty="0"/>
              <a:t>- The saying is trustworthy: If anyone aspires to the office of overseer, he desires a noble task.</a:t>
            </a:r>
          </a:p>
        </p:txBody>
      </p:sp>
      <p:sp>
        <p:nvSpPr>
          <p:cNvPr id="4" name="Slide Number Placeholder 3">
            <a:extLst>
              <a:ext uri="{FF2B5EF4-FFF2-40B4-BE49-F238E27FC236}">
                <a16:creationId xmlns:a16="http://schemas.microsoft.com/office/drawing/2014/main" id="{1301F49E-18E2-5C9C-4E17-512BF65DE265}"/>
              </a:ext>
            </a:extLst>
          </p:cNvPr>
          <p:cNvSpPr>
            <a:spLocks noGrp="1"/>
          </p:cNvSpPr>
          <p:nvPr>
            <p:ph type="sldNum" sz="quarter" idx="5"/>
          </p:nvPr>
        </p:nvSpPr>
        <p:spPr/>
        <p:txBody>
          <a:bodyPr/>
          <a:lstStyle/>
          <a:p>
            <a:fld id="{7CC66402-F668-4A28-B84D-9325DB968A83}" type="slidenum">
              <a:rPr lang="en-US" smtClean="0"/>
              <a:t>5</a:t>
            </a:fld>
            <a:endParaRPr lang="en-US"/>
          </a:p>
        </p:txBody>
      </p:sp>
    </p:spTree>
    <p:extLst>
      <p:ext uri="{BB962C8B-B14F-4D97-AF65-F5344CB8AC3E}">
        <p14:creationId xmlns:p14="http://schemas.microsoft.com/office/powerpoint/2010/main" val="299420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4FF77-1007-C746-63A4-B8E699480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69329D-463A-FDF3-BFFF-41F370FCFD4E}"/>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77A6DD65-8106-20BE-2B1B-0D9451D2BDF5}"/>
              </a:ext>
            </a:extLst>
          </p:cNvPr>
          <p:cNvSpPr>
            <a:spLocks noGrp="1"/>
          </p:cNvSpPr>
          <p:nvPr>
            <p:ph type="body" idx="1"/>
          </p:nvPr>
        </p:nvSpPr>
        <p:spPr/>
        <p:txBody>
          <a:bodyPr/>
          <a:lstStyle/>
          <a:p>
            <a:r>
              <a:rPr lang="en-US" b="1" dirty="0"/>
              <a:t>Matthew 20:28 </a:t>
            </a:r>
            <a:r>
              <a:rPr lang="en-US" b="0" dirty="0"/>
              <a:t>– even as the Son of Man came not to be served but to serve, and to give his life as a ransom for many.</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Matthew 20:25-28 </a:t>
            </a:r>
            <a:r>
              <a:rPr lang="en-US" b="0" dirty="0"/>
              <a:t>- But Jesus called them to him and said, "You know that the rulers of the Gentiles lord it over them, and their great ones exercise authority over them. It shall not be so among you. But whoever would be great among you must be your servant, and whoever would be first among you must be your slave, even as the Son of Man came not to be served but to serve,"</a:t>
            </a:r>
          </a:p>
          <a:p>
            <a:endParaRPr lang="en-US" b="0" dirty="0"/>
          </a:p>
          <a:p>
            <a:endParaRPr lang="en-US" b="0" dirty="0"/>
          </a:p>
          <a:p>
            <a:endParaRPr lang="en-US" b="0" dirty="0"/>
          </a:p>
        </p:txBody>
      </p:sp>
      <p:sp>
        <p:nvSpPr>
          <p:cNvPr id="4" name="Slide Number Placeholder 3">
            <a:extLst>
              <a:ext uri="{FF2B5EF4-FFF2-40B4-BE49-F238E27FC236}">
                <a16:creationId xmlns:a16="http://schemas.microsoft.com/office/drawing/2014/main" id="{B3E2E352-3FCC-927C-1828-728AE334A38A}"/>
              </a:ext>
            </a:extLst>
          </p:cNvPr>
          <p:cNvSpPr>
            <a:spLocks noGrp="1"/>
          </p:cNvSpPr>
          <p:nvPr>
            <p:ph type="sldNum" sz="quarter" idx="5"/>
          </p:nvPr>
        </p:nvSpPr>
        <p:spPr/>
        <p:txBody>
          <a:bodyPr/>
          <a:lstStyle/>
          <a:p>
            <a:fld id="{7CC66402-F668-4A28-B84D-9325DB968A83}" type="slidenum">
              <a:rPr lang="en-US" smtClean="0"/>
              <a:t>6</a:t>
            </a:fld>
            <a:endParaRPr lang="en-US"/>
          </a:p>
        </p:txBody>
      </p:sp>
    </p:spTree>
    <p:extLst>
      <p:ext uri="{BB962C8B-B14F-4D97-AF65-F5344CB8AC3E}">
        <p14:creationId xmlns:p14="http://schemas.microsoft.com/office/powerpoint/2010/main" val="2615389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A190B-346F-E236-7E36-FD3077A259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4C7DA4-2659-8406-65E9-8FFEFA15DD33}"/>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ADCC1621-C822-1089-0D17-048F89F56674}"/>
              </a:ext>
            </a:extLst>
          </p:cNvPr>
          <p:cNvSpPr>
            <a:spLocks noGrp="1"/>
          </p:cNvSpPr>
          <p:nvPr>
            <p:ph type="body" idx="1"/>
          </p:nvPr>
        </p:nvSpPr>
        <p:spPr/>
        <p:txBody>
          <a:bodyPr/>
          <a:lstStyle/>
          <a:p>
            <a:r>
              <a:rPr lang="en-US" b="1" dirty="0"/>
              <a:t>Numbers 12:3 </a:t>
            </a:r>
            <a:r>
              <a:rPr lang="en-US" b="0" dirty="0"/>
              <a:t>- Now the man Moses was very meek, more than all people who were on the face of the earth.</a:t>
            </a:r>
          </a:p>
          <a:p>
            <a:endParaRPr lang="en-US" b="0" dirty="0"/>
          </a:p>
          <a:p>
            <a:r>
              <a:rPr lang="en-US" b="1" dirty="0"/>
              <a:t>Numbers 12:6-8 </a:t>
            </a:r>
            <a:r>
              <a:rPr lang="en-US" b="0" dirty="0"/>
              <a:t>- And he said, "Hear my words: If there is a prophet among you, I the LORD make myself known to him in a vision; I speak with him in a dream. Not so with my servant Moses. He is faithful in all my house. With him I speak mouth to mouth, clearly, and not in riddles, and he beholds the form of the LORD. Why then were you not afraid to speak against my servant Moses?"</a:t>
            </a:r>
          </a:p>
        </p:txBody>
      </p:sp>
      <p:sp>
        <p:nvSpPr>
          <p:cNvPr id="4" name="Slide Number Placeholder 3">
            <a:extLst>
              <a:ext uri="{FF2B5EF4-FFF2-40B4-BE49-F238E27FC236}">
                <a16:creationId xmlns:a16="http://schemas.microsoft.com/office/drawing/2014/main" id="{6DDCCFB2-85B5-1349-9E2F-3CCB37DCF50A}"/>
              </a:ext>
            </a:extLst>
          </p:cNvPr>
          <p:cNvSpPr>
            <a:spLocks noGrp="1"/>
          </p:cNvSpPr>
          <p:nvPr>
            <p:ph type="sldNum" sz="quarter" idx="5"/>
          </p:nvPr>
        </p:nvSpPr>
        <p:spPr/>
        <p:txBody>
          <a:bodyPr/>
          <a:lstStyle/>
          <a:p>
            <a:fld id="{7CC66402-F668-4A28-B84D-9325DB968A83}" type="slidenum">
              <a:rPr lang="en-US" smtClean="0"/>
              <a:t>7</a:t>
            </a:fld>
            <a:endParaRPr lang="en-US"/>
          </a:p>
        </p:txBody>
      </p:sp>
    </p:spTree>
    <p:extLst>
      <p:ext uri="{BB962C8B-B14F-4D97-AF65-F5344CB8AC3E}">
        <p14:creationId xmlns:p14="http://schemas.microsoft.com/office/powerpoint/2010/main" val="515256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929188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24612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015482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461624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EA7C05-50BE-40E6-827D-0C754F6EEA04}" type="datetimeFigureOut">
              <a:rPr lang="en-US" smtClean="0"/>
              <a:t>6/21/2026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981835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EA7C05-50BE-40E6-827D-0C754F6EEA04}"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82881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p:cNvSpPr>
            <a:spLocks noGrp="1"/>
          </p:cNvSpPr>
          <p:nvPr>
            <p:ph type="dt" sz="half" idx="10"/>
          </p:nvPr>
        </p:nvSpPr>
        <p:spPr/>
        <p:txBody>
          <a:bodyPr/>
          <a:lstStyle/>
          <a:p>
            <a:fld id="{47EA7C05-50BE-40E6-827D-0C754F6EEA04}" type="datetimeFigureOut">
              <a:rPr lang="en-US" smtClean="0"/>
              <a:t>6/21/2026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796632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246630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3095806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394862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323498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4DD09394-BF03-4BDB-A5B4-53A06F223AA1}" type="slidenum">
              <a:rPr lang="en-US" smtClean="0"/>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864001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4116821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A7C05-50BE-40E6-827D-0C754F6EEA04}"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3661369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A7C05-50BE-40E6-827D-0C754F6EEA04}"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4182478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07395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4DD09394-BF03-4BDB-A5B4-53A06F223AA1}" type="slidenum">
              <a:rPr lang="en-US" smtClean="0"/>
              <a:t>‹#›</a:t>
            </a:fld>
            <a:endParaRPr lang="en-US"/>
          </a:p>
        </p:txBody>
      </p:sp>
    </p:spTree>
    <p:extLst>
      <p:ext uri="{BB962C8B-B14F-4D97-AF65-F5344CB8AC3E}">
        <p14:creationId xmlns:p14="http://schemas.microsoft.com/office/powerpoint/2010/main" val="2835137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7EA7C05-50BE-40E6-827D-0C754F6EEA04}" type="datetimeFigureOut">
              <a:rPr lang="en-US" smtClean="0"/>
              <a:t>6/21/2026</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4DD09394-BF03-4BDB-A5B4-53A06F223AA1}" type="slidenum">
              <a:rPr lang="en-US" smtClean="0"/>
              <a:t>‹#›</a:t>
            </a:fld>
            <a:endParaRPr lang="en-US"/>
          </a:p>
        </p:txBody>
      </p:sp>
    </p:spTree>
    <p:extLst>
      <p:ext uri="{BB962C8B-B14F-4D97-AF65-F5344CB8AC3E}">
        <p14:creationId xmlns:p14="http://schemas.microsoft.com/office/powerpoint/2010/main" val="37068049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7055-8321-E202-1791-7F1D498F0D94}"/>
              </a:ext>
            </a:extLst>
          </p:cNvPr>
          <p:cNvSpPr>
            <a:spLocks noGrp="1"/>
          </p:cNvSpPr>
          <p:nvPr>
            <p:ph type="ctrTitle"/>
          </p:nvPr>
        </p:nvSpPr>
        <p:spPr/>
        <p:txBody>
          <a:bodyPr/>
          <a:lstStyle/>
          <a:p>
            <a:r>
              <a:rPr lang="en-US" sz="5400" dirty="0"/>
              <a:t>El </a:t>
            </a:r>
            <a:r>
              <a:rPr lang="en-US" sz="5400" dirty="0" err="1"/>
              <a:t>becerro</a:t>
            </a:r>
            <a:r>
              <a:rPr lang="en-US" sz="5400" dirty="0"/>
              <a:t> de </a:t>
            </a:r>
            <a:r>
              <a:rPr lang="en-US" sz="5400" dirty="0" err="1"/>
              <a:t>oro</a:t>
            </a:r>
            <a:endParaRPr lang="en-US" sz="5400" dirty="0"/>
          </a:p>
        </p:txBody>
      </p:sp>
      <p:sp>
        <p:nvSpPr>
          <p:cNvPr id="3" name="Subtitle 2">
            <a:extLst>
              <a:ext uri="{FF2B5EF4-FFF2-40B4-BE49-F238E27FC236}">
                <a16:creationId xmlns:a16="http://schemas.microsoft.com/office/drawing/2014/main" id="{3E60CED3-3909-C29E-C5F7-BCA71528D114}"/>
              </a:ext>
            </a:extLst>
          </p:cNvPr>
          <p:cNvSpPr>
            <a:spLocks noGrp="1"/>
          </p:cNvSpPr>
          <p:nvPr>
            <p:ph type="subTitle" idx="1"/>
          </p:nvPr>
        </p:nvSpPr>
        <p:spPr/>
        <p:txBody>
          <a:bodyPr>
            <a:normAutofit/>
          </a:bodyPr>
          <a:lstStyle/>
          <a:p>
            <a:r>
              <a:rPr lang="en-US" sz="3200" u="sng" dirty="0" err="1"/>
              <a:t>Éxodo</a:t>
            </a:r>
            <a:r>
              <a:rPr lang="en-US" sz="3200" u="sng" dirty="0"/>
              <a:t> 32</a:t>
            </a:r>
          </a:p>
        </p:txBody>
      </p:sp>
    </p:spTree>
    <p:extLst>
      <p:ext uri="{BB962C8B-B14F-4D97-AF65-F5344CB8AC3E}">
        <p14:creationId xmlns:p14="http://schemas.microsoft.com/office/powerpoint/2010/main" val="3879703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7C98F-C7CE-C7E4-BA9A-E475298271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76CD84-387F-5DED-04AF-5AED5D2A9EBD}"/>
              </a:ext>
            </a:extLst>
          </p:cNvPr>
          <p:cNvSpPr>
            <a:spLocks noGrp="1"/>
          </p:cNvSpPr>
          <p:nvPr>
            <p:ph type="title"/>
          </p:nvPr>
        </p:nvSpPr>
        <p:spPr/>
        <p:txBody>
          <a:bodyPr>
            <a:normAutofit/>
          </a:bodyPr>
          <a:lstStyle/>
          <a:p>
            <a:r>
              <a:rPr lang="en-US" dirty="0" err="1"/>
              <a:t>Algunas</a:t>
            </a:r>
            <a:r>
              <a:rPr lang="en-US" dirty="0"/>
              <a:t> </a:t>
            </a:r>
            <a:r>
              <a:rPr lang="en-US" dirty="0" err="1"/>
              <a:t>preguntas</a:t>
            </a:r>
            <a:endParaRPr lang="en-US" dirty="0"/>
          </a:p>
        </p:txBody>
      </p:sp>
      <p:sp>
        <p:nvSpPr>
          <p:cNvPr id="3" name="Content Placeholder 2">
            <a:extLst>
              <a:ext uri="{FF2B5EF4-FFF2-40B4-BE49-F238E27FC236}">
                <a16:creationId xmlns:a16="http://schemas.microsoft.com/office/drawing/2014/main" id="{35131B32-29D2-B02C-4AA5-847B33146FDE}"/>
              </a:ext>
            </a:extLst>
          </p:cNvPr>
          <p:cNvSpPr>
            <a:spLocks noGrp="1"/>
          </p:cNvSpPr>
          <p:nvPr>
            <p:ph idx="1"/>
          </p:nvPr>
        </p:nvSpPr>
        <p:spPr>
          <a:xfrm>
            <a:off x="533400" y="2336873"/>
            <a:ext cx="8610600" cy="3599316"/>
          </a:xfrm>
        </p:spPr>
        <p:txBody>
          <a:bodyPr>
            <a:normAutofit/>
          </a:bodyPr>
          <a:lstStyle/>
          <a:p>
            <a:r>
              <a:rPr lang="es-ES" sz="3200" dirty="0"/>
              <a:t>¿Por qué querían un ídolo?</a:t>
            </a:r>
          </a:p>
          <a:p>
            <a:r>
              <a:rPr lang="es-ES" sz="3200" dirty="0"/>
              <a:t>
¿Por qué Dios no los destruyó a todos?</a:t>
            </a:r>
          </a:p>
          <a:p>
            <a:r>
              <a:rPr lang="es-ES" sz="3200" dirty="0"/>
              <a:t>
</a:t>
            </a:r>
            <a:r>
              <a:rPr lang="es-ES" sz="3200" b="1" dirty="0">
                <a:solidFill>
                  <a:srgbClr val="FFFF00"/>
                </a:solidFill>
              </a:rPr>
              <a:t>¿Por qué Aaron les siguió el juego?</a:t>
            </a:r>
            <a:endParaRPr lang="en-US" sz="3200" b="1" dirty="0">
              <a:solidFill>
                <a:srgbClr val="FFFF00"/>
              </a:solidFill>
            </a:endParaRPr>
          </a:p>
        </p:txBody>
      </p:sp>
    </p:spTree>
    <p:extLst>
      <p:ext uri="{BB962C8B-B14F-4D97-AF65-F5344CB8AC3E}">
        <p14:creationId xmlns:p14="http://schemas.microsoft.com/office/powerpoint/2010/main" val="91954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D1422-C4DF-1736-7217-6B9A6F635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BBDAF9-C842-A125-6D09-55BF2DCD84CA}"/>
              </a:ext>
            </a:extLst>
          </p:cNvPr>
          <p:cNvSpPr>
            <a:spLocks noGrp="1"/>
          </p:cNvSpPr>
          <p:nvPr>
            <p:ph type="title"/>
          </p:nvPr>
        </p:nvSpPr>
        <p:spPr>
          <a:xfrm>
            <a:off x="175498" y="753228"/>
            <a:ext cx="7378242" cy="1080938"/>
          </a:xfrm>
        </p:spPr>
        <p:txBody>
          <a:bodyPr/>
          <a:lstStyle/>
          <a:p>
            <a:r>
              <a:rPr lang="es-ES" dirty="0"/>
              <a:t>¿Por qué Aaron les siguió el juego?</a:t>
            </a:r>
            <a:endParaRPr lang="en-US" dirty="0"/>
          </a:p>
        </p:txBody>
      </p:sp>
      <p:sp>
        <p:nvSpPr>
          <p:cNvPr id="3" name="Content Placeholder 2">
            <a:extLst>
              <a:ext uri="{FF2B5EF4-FFF2-40B4-BE49-F238E27FC236}">
                <a16:creationId xmlns:a16="http://schemas.microsoft.com/office/drawing/2014/main" id="{8FD5EE3F-A367-F80D-4451-11EAB649F206}"/>
              </a:ext>
            </a:extLst>
          </p:cNvPr>
          <p:cNvSpPr>
            <a:spLocks noGrp="1"/>
          </p:cNvSpPr>
          <p:nvPr>
            <p:ph idx="1"/>
          </p:nvPr>
        </p:nvSpPr>
        <p:spPr>
          <a:xfrm>
            <a:off x="362309" y="3105150"/>
            <a:ext cx="8452507" cy="742950"/>
          </a:xfrm>
        </p:spPr>
        <p:txBody>
          <a:bodyPr>
            <a:normAutofit/>
          </a:bodyPr>
          <a:lstStyle/>
          <a:p>
            <a:pPr marL="0" indent="0" algn="ctr">
              <a:spcAft>
                <a:spcPts val="1200"/>
              </a:spcAft>
              <a:buNone/>
            </a:pPr>
            <a:r>
              <a:rPr lang="es-ES" sz="4000" b="1" dirty="0"/>
              <a:t>Aaron no era un buen líder</a:t>
            </a:r>
            <a:endParaRPr lang="en-US" sz="4000" b="1" dirty="0"/>
          </a:p>
        </p:txBody>
      </p:sp>
    </p:spTree>
    <p:extLst>
      <p:ext uri="{BB962C8B-B14F-4D97-AF65-F5344CB8AC3E}">
        <p14:creationId xmlns:p14="http://schemas.microsoft.com/office/powerpoint/2010/main" val="225132436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130841-62C7-4717-DC17-3A8D803995A8}"/>
              </a:ext>
            </a:extLst>
          </p:cNvPr>
          <p:cNvSpPr>
            <a:spLocks noGrp="1"/>
          </p:cNvSpPr>
          <p:nvPr>
            <p:ph idx="1"/>
          </p:nvPr>
        </p:nvSpPr>
        <p:spPr>
          <a:xfrm>
            <a:off x="362309" y="2336872"/>
            <a:ext cx="8452507" cy="4090053"/>
          </a:xfrm>
        </p:spPr>
        <p:txBody>
          <a:bodyPr>
            <a:normAutofit/>
          </a:bodyPr>
          <a:lstStyle/>
          <a:p>
            <a:pPr>
              <a:spcAft>
                <a:spcPts val="1200"/>
              </a:spcAft>
            </a:pPr>
            <a:r>
              <a:rPr lang="es-ES" sz="3200" dirty="0"/>
              <a:t>Aaron se unió al público</a:t>
            </a:r>
            <a:endParaRPr lang="en-US" sz="3200" dirty="0"/>
          </a:p>
          <a:p>
            <a:pPr marL="804863" lvl="1" indent="-347663">
              <a:spcAft>
                <a:spcPts val="1200"/>
              </a:spcAft>
              <a:buFont typeface="Courier New" panose="02070309020205020404" pitchFamily="49" charset="0"/>
              <a:buChar char="o"/>
            </a:pPr>
            <a:r>
              <a:rPr lang="es-ES" sz="2800" dirty="0"/>
              <a:t>Les rascó las "orejas que pican" – II Timoteo 4:3-4</a:t>
            </a:r>
            <a:endParaRPr lang="en-US" sz="2800" dirty="0"/>
          </a:p>
          <a:p>
            <a:pPr lvl="2">
              <a:spcAft>
                <a:spcPts val="1200"/>
              </a:spcAft>
            </a:pPr>
            <a:r>
              <a:rPr lang="es-ES" sz="2600" dirty="0"/>
              <a:t>Un buen líder les habría enseñado lo que Dios quería – Josué 24:1-15
Un buen líder habría reprendido a quienes se opusieron al Señor – Tito 1:9</a:t>
            </a:r>
            <a:endParaRPr lang="en-US" sz="2600" dirty="0"/>
          </a:p>
        </p:txBody>
      </p:sp>
      <p:sp>
        <p:nvSpPr>
          <p:cNvPr id="6" name="Title 1">
            <a:extLst>
              <a:ext uri="{FF2B5EF4-FFF2-40B4-BE49-F238E27FC236}">
                <a16:creationId xmlns:a16="http://schemas.microsoft.com/office/drawing/2014/main" id="{D3FA235E-AEF0-03B8-B609-444D73D6BE29}"/>
              </a:ext>
            </a:extLst>
          </p:cNvPr>
          <p:cNvSpPr>
            <a:spLocks noGrp="1"/>
          </p:cNvSpPr>
          <p:nvPr>
            <p:ph type="title"/>
          </p:nvPr>
        </p:nvSpPr>
        <p:spPr>
          <a:xfrm>
            <a:off x="175498" y="753228"/>
            <a:ext cx="7378242" cy="1080938"/>
          </a:xfrm>
        </p:spPr>
        <p:txBody>
          <a:bodyPr/>
          <a:lstStyle/>
          <a:p>
            <a:r>
              <a:rPr lang="es-ES"/>
              <a:t>¿Por qué Aaron no era un buen líder?</a:t>
            </a:r>
            <a:endParaRPr lang="en-US" dirty="0"/>
          </a:p>
        </p:txBody>
      </p:sp>
    </p:spTree>
    <p:extLst>
      <p:ext uri="{BB962C8B-B14F-4D97-AF65-F5344CB8AC3E}">
        <p14:creationId xmlns:p14="http://schemas.microsoft.com/office/powerpoint/2010/main" val="333322991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6740B-0708-F76D-3ECF-624A56FFF6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15D5E0-B9ED-E57E-0FBE-39A0EF136EDB}"/>
              </a:ext>
            </a:extLst>
          </p:cNvPr>
          <p:cNvSpPr>
            <a:spLocks noGrp="1"/>
          </p:cNvSpPr>
          <p:nvPr>
            <p:ph type="title"/>
          </p:nvPr>
        </p:nvSpPr>
        <p:spPr>
          <a:xfrm>
            <a:off x="175498" y="753228"/>
            <a:ext cx="7378242" cy="1080938"/>
          </a:xfrm>
        </p:spPr>
        <p:txBody>
          <a:bodyPr/>
          <a:lstStyle/>
          <a:p>
            <a:r>
              <a:rPr lang="es-ES" dirty="0"/>
              <a:t>¿Por qué Aaron no era un buen líder?</a:t>
            </a:r>
            <a:endParaRPr lang="en-US" dirty="0"/>
          </a:p>
        </p:txBody>
      </p:sp>
      <p:sp>
        <p:nvSpPr>
          <p:cNvPr id="3" name="Content Placeholder 2">
            <a:extLst>
              <a:ext uri="{FF2B5EF4-FFF2-40B4-BE49-F238E27FC236}">
                <a16:creationId xmlns:a16="http://schemas.microsoft.com/office/drawing/2014/main" id="{E9FE81F9-D0B0-EDE4-E75A-4AAFFE9D0C9D}"/>
              </a:ext>
            </a:extLst>
          </p:cNvPr>
          <p:cNvSpPr>
            <a:spLocks noGrp="1"/>
          </p:cNvSpPr>
          <p:nvPr>
            <p:ph idx="1"/>
          </p:nvPr>
        </p:nvSpPr>
        <p:spPr>
          <a:xfrm>
            <a:off x="362309" y="2336872"/>
            <a:ext cx="8452507" cy="4090053"/>
          </a:xfrm>
        </p:spPr>
        <p:txBody>
          <a:bodyPr>
            <a:normAutofit/>
          </a:bodyPr>
          <a:lstStyle/>
          <a:p>
            <a:pPr>
              <a:spcAft>
                <a:spcPts val="1200"/>
              </a:spcAft>
            </a:pPr>
            <a:r>
              <a:rPr lang="en-US" sz="3200" dirty="0"/>
              <a:t>Aaron </a:t>
            </a:r>
            <a:r>
              <a:rPr lang="en-US" sz="3200" dirty="0" err="1"/>
              <a:t>quería</a:t>
            </a:r>
            <a:r>
              <a:rPr lang="en-US" sz="3200" dirty="0"/>
              <a:t> </a:t>
            </a:r>
            <a:r>
              <a:rPr lang="en-US" sz="3200" dirty="0" err="1"/>
              <a:t>prestigio</a:t>
            </a:r>
            <a:endParaRPr lang="en-US" sz="3200" dirty="0"/>
          </a:p>
          <a:p>
            <a:pPr marL="793750" lvl="1" indent="-328613">
              <a:spcAft>
                <a:spcPts val="1200"/>
              </a:spcAft>
              <a:buFont typeface="Courier New" panose="02070309020205020404" pitchFamily="49" charset="0"/>
              <a:buChar char="o"/>
              <a:tabLst>
                <a:tab pos="465138" algn="l"/>
              </a:tabLst>
            </a:pPr>
            <a:r>
              <a:rPr lang="es-ES" sz="2800" dirty="0"/>
              <a:t>Aarón quería ser visto como Moisés – Números 12:1-2
Moisés no quería prestigio – Éxodo 3:11
El mayor es un siervo – Mateo 23:11-12</a:t>
            </a:r>
            <a:endParaRPr lang="en-US" sz="2800" dirty="0"/>
          </a:p>
          <a:p>
            <a:pPr lvl="2" indent="-222250">
              <a:spcAft>
                <a:spcPts val="1200"/>
              </a:spcAft>
              <a:tabLst>
                <a:tab pos="465138" algn="l"/>
              </a:tabLst>
            </a:pPr>
            <a:r>
              <a:rPr lang="es-ES" sz="2600" dirty="0"/>
              <a:t>Pero los líderes de la iglesia local deben "aspirar" o "desear" el cargo de supervisor – I Timoteo 3:1</a:t>
            </a:r>
            <a:endParaRPr lang="en-US" sz="2600" dirty="0"/>
          </a:p>
        </p:txBody>
      </p:sp>
    </p:spTree>
    <p:extLst>
      <p:ext uri="{BB962C8B-B14F-4D97-AF65-F5344CB8AC3E}">
        <p14:creationId xmlns:p14="http://schemas.microsoft.com/office/powerpoint/2010/main" val="24556062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37CEC-54A8-1923-C376-173DFBC3A34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B72EF1-063B-78F9-FAA9-3BDB3C5A73FD}"/>
              </a:ext>
            </a:extLst>
          </p:cNvPr>
          <p:cNvSpPr>
            <a:spLocks noGrp="1"/>
          </p:cNvSpPr>
          <p:nvPr>
            <p:ph idx="1"/>
          </p:nvPr>
        </p:nvSpPr>
        <p:spPr>
          <a:xfrm>
            <a:off x="362309" y="2336872"/>
            <a:ext cx="8452507" cy="4090053"/>
          </a:xfrm>
        </p:spPr>
        <p:txBody>
          <a:bodyPr>
            <a:normAutofit/>
          </a:bodyPr>
          <a:lstStyle/>
          <a:p>
            <a:pPr>
              <a:spcAft>
                <a:spcPts val="1200"/>
              </a:spcAft>
            </a:pPr>
            <a:r>
              <a:rPr lang="es-ES" sz="3200" dirty="0"/>
              <a:t>Ser líder en la iglesia local es diferente a ser líder en el mundo</a:t>
            </a:r>
            <a:endParaRPr lang="en-US" sz="3200" dirty="0"/>
          </a:p>
          <a:p>
            <a:pPr marL="793750" lvl="1" indent="-328613">
              <a:spcAft>
                <a:spcPts val="1200"/>
              </a:spcAft>
              <a:buFont typeface="Courier New" panose="02070309020205020404" pitchFamily="49" charset="0"/>
              <a:buChar char="o"/>
              <a:tabLst>
                <a:tab pos="465138" algn="l"/>
              </a:tabLst>
            </a:pPr>
            <a:r>
              <a:rPr lang="es-ES" sz="2800" dirty="0"/>
              <a:t>Jesús dio el ejemplo de lo que significa ser líder en su Iglesia – Mateo 20:28</a:t>
            </a:r>
            <a:endParaRPr lang="en-US" sz="2800" dirty="0"/>
          </a:p>
          <a:p>
            <a:pPr marL="1138238" lvl="2" indent="-217488">
              <a:spcAft>
                <a:spcPts val="1200"/>
              </a:spcAft>
              <a:tabLst>
                <a:tab pos="465138" algn="l"/>
              </a:tabLst>
            </a:pPr>
            <a:r>
              <a:rPr lang="es-ES" sz="2600" dirty="0"/>
              <a:t>Dios espera que queramos servir a los demás – Mateo 20:25-28</a:t>
            </a:r>
            <a:endParaRPr lang="en-US" sz="2600" dirty="0"/>
          </a:p>
        </p:txBody>
      </p:sp>
      <p:sp>
        <p:nvSpPr>
          <p:cNvPr id="6" name="Title 1">
            <a:extLst>
              <a:ext uri="{FF2B5EF4-FFF2-40B4-BE49-F238E27FC236}">
                <a16:creationId xmlns:a16="http://schemas.microsoft.com/office/drawing/2014/main" id="{0F5326AB-551A-C992-946C-1F65FEE1BB68}"/>
              </a:ext>
            </a:extLst>
          </p:cNvPr>
          <p:cNvSpPr>
            <a:spLocks noGrp="1"/>
          </p:cNvSpPr>
          <p:nvPr>
            <p:ph type="title"/>
          </p:nvPr>
        </p:nvSpPr>
        <p:spPr>
          <a:xfrm>
            <a:off x="175498" y="753228"/>
            <a:ext cx="7378242" cy="1080938"/>
          </a:xfrm>
        </p:spPr>
        <p:txBody>
          <a:bodyPr/>
          <a:lstStyle/>
          <a:p>
            <a:r>
              <a:rPr lang="es-ES" dirty="0"/>
              <a:t>¿Por qué Aaron no era un buen líder?</a:t>
            </a:r>
            <a:endParaRPr lang="en-US" dirty="0"/>
          </a:p>
        </p:txBody>
      </p:sp>
    </p:spTree>
    <p:extLst>
      <p:ext uri="{BB962C8B-B14F-4D97-AF65-F5344CB8AC3E}">
        <p14:creationId xmlns:p14="http://schemas.microsoft.com/office/powerpoint/2010/main" val="108491936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25763-BE8D-8EF4-A7CF-B2C7A148E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9D252A-BAFD-503D-C7A1-C4433F82AFCB}"/>
              </a:ext>
            </a:extLst>
          </p:cNvPr>
          <p:cNvSpPr>
            <a:spLocks noGrp="1"/>
          </p:cNvSpPr>
          <p:nvPr>
            <p:ph type="title"/>
          </p:nvPr>
        </p:nvSpPr>
        <p:spPr>
          <a:xfrm>
            <a:off x="175498" y="753228"/>
            <a:ext cx="7378242" cy="1080938"/>
          </a:xfrm>
        </p:spPr>
        <p:txBody>
          <a:bodyPr/>
          <a:lstStyle/>
          <a:p>
            <a:r>
              <a:rPr lang="es-ES" dirty="0"/>
              <a:t>Dios espera que sirvamos a los demás</a:t>
            </a:r>
            <a:endParaRPr lang="en-US" dirty="0"/>
          </a:p>
        </p:txBody>
      </p:sp>
      <p:sp>
        <p:nvSpPr>
          <p:cNvPr id="3" name="Content Placeholder 2">
            <a:extLst>
              <a:ext uri="{FF2B5EF4-FFF2-40B4-BE49-F238E27FC236}">
                <a16:creationId xmlns:a16="http://schemas.microsoft.com/office/drawing/2014/main" id="{068DEB4F-2198-DABB-598F-ED555560CE6E}"/>
              </a:ext>
            </a:extLst>
          </p:cNvPr>
          <p:cNvSpPr>
            <a:spLocks noGrp="1"/>
          </p:cNvSpPr>
          <p:nvPr>
            <p:ph idx="1"/>
          </p:nvPr>
        </p:nvSpPr>
        <p:spPr>
          <a:xfrm>
            <a:off x="362309" y="2336872"/>
            <a:ext cx="8452507" cy="4368728"/>
          </a:xfrm>
        </p:spPr>
        <p:txBody>
          <a:bodyPr>
            <a:normAutofit/>
          </a:bodyPr>
          <a:lstStyle/>
          <a:p>
            <a:pPr marL="347663" indent="-347663">
              <a:spcAft>
                <a:spcPts val="1200"/>
              </a:spcAft>
              <a:buFont typeface="Courier New" panose="02070309020205020404" pitchFamily="49" charset="0"/>
              <a:buChar char="o"/>
            </a:pPr>
            <a:r>
              <a:rPr lang="es-ES" sz="3200" dirty="0"/>
              <a:t>Dios eligió a Moisés para liderar a Israel – Éxodo 3:1-10</a:t>
            </a:r>
            <a:endParaRPr lang="en-US" sz="3200" dirty="0"/>
          </a:p>
          <a:p>
            <a:pPr lvl="1">
              <a:spcAft>
                <a:spcPts val="1200"/>
              </a:spcAft>
            </a:pPr>
            <a:r>
              <a:rPr lang="es-ES" sz="2800" dirty="0"/>
              <a:t>Moisés fue humilde – Números 12:3
Dios le llama su "siervo" – Números 12:6-8</a:t>
            </a:r>
            <a:endParaRPr lang="en-US" sz="2800" dirty="0"/>
          </a:p>
          <a:p>
            <a:pPr marL="347663" indent="-347663">
              <a:spcAft>
                <a:spcPts val="1200"/>
              </a:spcAft>
              <a:buFont typeface="Courier New" panose="02070309020205020404" pitchFamily="49" charset="0"/>
              <a:buChar char="o"/>
            </a:pPr>
            <a:r>
              <a:rPr lang="es-ES" sz="3200" dirty="0"/>
              <a:t>Él espera que también sirvamos – Juan 13:1-17</a:t>
            </a:r>
            <a:endParaRPr lang="en-US" sz="3200" dirty="0"/>
          </a:p>
        </p:txBody>
      </p:sp>
    </p:spTree>
    <p:extLst>
      <p:ext uri="{BB962C8B-B14F-4D97-AF65-F5344CB8AC3E}">
        <p14:creationId xmlns:p14="http://schemas.microsoft.com/office/powerpoint/2010/main" val="51185444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rlin">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Berlin</Template>
  <TotalTime>10726</TotalTime>
  <Words>811</Words>
  <Application>Microsoft Office PowerPoint</Application>
  <PresentationFormat>On-screen Show (4:3)</PresentationFormat>
  <Paragraphs>50</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Arial</vt:lpstr>
      <vt:lpstr>Courier New</vt:lpstr>
      <vt:lpstr>Trebuchet MS</vt:lpstr>
      <vt:lpstr>Berlin</vt:lpstr>
      <vt:lpstr>El becerro de oro</vt:lpstr>
      <vt:lpstr>Algunas preguntas</vt:lpstr>
      <vt:lpstr>¿Por qué Aaron les siguió el juego?</vt:lpstr>
      <vt:lpstr>¿Por qué Aaron no era un buen líder?</vt:lpstr>
      <vt:lpstr>¿Por qué Aaron no era un buen líder?</vt:lpstr>
      <vt:lpstr>¿Por qué Aaron no era un buen líder?</vt:lpstr>
      <vt:lpstr>Dios espera que sirvamos a los demás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Reagan Bingham</dc:creator>
  <cp:lastModifiedBy>Mary Jo Hetrick</cp:lastModifiedBy>
  <cp:revision>37</cp:revision>
  <cp:lastPrinted>2026-03-29T01:33:48Z</cp:lastPrinted>
  <dcterms:created xsi:type="dcterms:W3CDTF">2026-02-14T20:39:32Z</dcterms:created>
  <dcterms:modified xsi:type="dcterms:W3CDTF">2026-06-21T19:54:59Z</dcterms:modified>
</cp:coreProperties>
</file>