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9"/>
  </p:notesMasterIdLst>
  <p:sldIdLst>
    <p:sldId id="256" r:id="rId2"/>
    <p:sldId id="259" r:id="rId3"/>
    <p:sldId id="257" r:id="rId4"/>
    <p:sldId id="272" r:id="rId5"/>
    <p:sldId id="271" r:id="rId6"/>
    <p:sldId id="260" r:id="rId7"/>
    <p:sldId id="273" r:id="rId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96" autoAdjust="0"/>
  </p:normalViewPr>
  <p:slideViewPr>
    <p:cSldViewPr>
      <p:cViewPr varScale="1">
        <p:scale>
          <a:sx n="53" d="100"/>
          <a:sy n="53" d="100"/>
        </p:scale>
        <p:origin x="924" y="66"/>
      </p:cViewPr>
      <p:guideLst>
        <p:guide orient="horz" pos="2160"/>
        <p:guide pos="2880"/>
      </p:guideLst>
    </p:cSldViewPr>
  </p:slideViewPr>
  <p:notesTextViewPr>
    <p:cViewPr>
      <p:scale>
        <a:sx n="100" d="100"/>
        <a:sy n="100" d="100"/>
      </p:scale>
      <p:origin x="0" y="0"/>
    </p:cViewPr>
  </p:notesTextViewPr>
  <p:notesViewPr>
    <p:cSldViewPr>
      <p:cViewPr varScale="1">
        <p:scale>
          <a:sx n="49" d="100"/>
          <a:sy n="49" d="100"/>
        </p:scale>
        <p:origin x="2886"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21D5067-5852-9B0B-580D-5F4FCE247076}"/>
              </a:ext>
            </a:extLst>
          </p:cNvPr>
          <p:cNvSpPr>
            <a:spLocks noGrp="1" noChangeArrowheads="1"/>
          </p:cNvSpPr>
          <p:nvPr>
            <p:ph type="hdr" sz="quarter"/>
          </p:nvPr>
        </p:nvSpPr>
        <p:spPr bwMode="auto">
          <a:xfrm>
            <a:off x="0" y="0"/>
            <a:ext cx="3038475" cy="465138"/>
          </a:xfrm>
          <a:prstGeom prst="rect">
            <a:avLst/>
          </a:prstGeom>
          <a:noFill/>
          <a:ln>
            <a:noFill/>
          </a:ln>
          <a:effectLst/>
        </p:spPr>
        <p:txBody>
          <a:bodyPr vert="horz" wrap="square" lIns="93177" tIns="46589" rIns="93177" bIns="46589" numCol="1" anchor="t"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en-US"/>
          </a:p>
        </p:txBody>
      </p:sp>
      <p:sp>
        <p:nvSpPr>
          <p:cNvPr id="17411" name="Rectangle 3">
            <a:extLst>
              <a:ext uri="{FF2B5EF4-FFF2-40B4-BE49-F238E27FC236}">
                <a16:creationId xmlns:a16="http://schemas.microsoft.com/office/drawing/2014/main" id="{D0806E8F-A02F-A44C-DD4B-92D1B4143B84}"/>
              </a:ext>
            </a:extLst>
          </p:cNvPr>
          <p:cNvSpPr>
            <a:spLocks noGrp="1" noChangeArrowheads="1"/>
          </p:cNvSpPr>
          <p:nvPr>
            <p:ph type="dt" idx="1"/>
          </p:nvPr>
        </p:nvSpPr>
        <p:spPr bwMode="auto">
          <a:xfrm>
            <a:off x="3970338" y="0"/>
            <a:ext cx="3038475" cy="465138"/>
          </a:xfrm>
          <a:prstGeom prst="rect">
            <a:avLst/>
          </a:prstGeom>
          <a:noFill/>
          <a:ln>
            <a:noFill/>
          </a:ln>
          <a:effectLst/>
        </p:spPr>
        <p:txBody>
          <a:bodyPr vert="horz" wrap="square" lIns="93177" tIns="46589" rIns="93177" bIns="46589" numCol="1" anchor="t" anchorCtr="0" compatLnSpc="1">
            <a:prstTxWarp prst="textNoShape">
              <a:avLst/>
            </a:prstTxWarp>
          </a:bodyPr>
          <a:lstStyle>
            <a:lvl1pPr algn="r" eaLnBrk="1" hangingPunct="1">
              <a:defRPr sz="1200">
                <a:latin typeface="Arial" panose="020B0604020202020204" pitchFamily="34" charset="0"/>
              </a:defRPr>
            </a:lvl1pPr>
          </a:lstStyle>
          <a:p>
            <a:pPr>
              <a:defRPr/>
            </a:pPr>
            <a:endParaRPr lang="en-US" altLang="en-US"/>
          </a:p>
        </p:txBody>
      </p:sp>
      <p:sp>
        <p:nvSpPr>
          <p:cNvPr id="3076" name="Rectangle 4">
            <a:extLst>
              <a:ext uri="{FF2B5EF4-FFF2-40B4-BE49-F238E27FC236}">
                <a16:creationId xmlns:a16="http://schemas.microsoft.com/office/drawing/2014/main" id="{982EAEF4-9C6F-1593-9180-61BD575094D4}"/>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800A65BD-163E-12B6-F091-C9C7E4A08319}"/>
              </a:ext>
            </a:extLst>
          </p:cNvPr>
          <p:cNvSpPr>
            <a:spLocks noGrp="1" noChangeArrowheads="1"/>
          </p:cNvSpPr>
          <p:nvPr>
            <p:ph type="body" sz="quarter" idx="3"/>
          </p:nvPr>
        </p:nvSpPr>
        <p:spPr bwMode="auto">
          <a:xfrm>
            <a:off x="701675" y="4416425"/>
            <a:ext cx="5607050" cy="4183063"/>
          </a:xfrm>
          <a:prstGeom prst="rect">
            <a:avLst/>
          </a:prstGeom>
          <a:noFill/>
          <a:ln>
            <a:noFill/>
          </a:ln>
          <a:effectLst/>
        </p:spPr>
        <p:txBody>
          <a:bodyPr vert="horz" wrap="square" lIns="93177" tIns="46589" rIns="93177" bIns="4658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7414" name="Rectangle 6">
            <a:extLst>
              <a:ext uri="{FF2B5EF4-FFF2-40B4-BE49-F238E27FC236}">
                <a16:creationId xmlns:a16="http://schemas.microsoft.com/office/drawing/2014/main" id="{97541B81-0253-1933-4877-1E9B28B86949}"/>
              </a:ext>
            </a:extLst>
          </p:cNvPr>
          <p:cNvSpPr>
            <a:spLocks noGrp="1" noChangeArrowheads="1"/>
          </p:cNvSpPr>
          <p:nvPr>
            <p:ph type="ftr" sz="quarter" idx="4"/>
          </p:nvPr>
        </p:nvSpPr>
        <p:spPr bwMode="auto">
          <a:xfrm>
            <a:off x="0" y="8829675"/>
            <a:ext cx="3038475" cy="465138"/>
          </a:xfrm>
          <a:prstGeom prst="rect">
            <a:avLst/>
          </a:prstGeom>
          <a:noFill/>
          <a:ln>
            <a:noFill/>
          </a:ln>
          <a:effectLst/>
        </p:spPr>
        <p:txBody>
          <a:bodyPr vert="horz" wrap="square" lIns="93177" tIns="46589" rIns="93177" bIns="46589" numCol="1" anchor="b"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en-US"/>
          </a:p>
        </p:txBody>
      </p:sp>
      <p:sp>
        <p:nvSpPr>
          <p:cNvPr id="17415" name="Rectangle 7">
            <a:extLst>
              <a:ext uri="{FF2B5EF4-FFF2-40B4-BE49-F238E27FC236}">
                <a16:creationId xmlns:a16="http://schemas.microsoft.com/office/drawing/2014/main" id="{A9C8E5E2-FCFC-DF99-E32D-F7112CDC227A}"/>
              </a:ext>
            </a:extLst>
          </p:cNvPr>
          <p:cNvSpPr>
            <a:spLocks noGrp="1" noChangeArrowheads="1"/>
          </p:cNvSpPr>
          <p:nvPr>
            <p:ph type="sldNum" sz="quarter" idx="5"/>
          </p:nvPr>
        </p:nvSpPr>
        <p:spPr bwMode="auto">
          <a:xfrm>
            <a:off x="3970338" y="8829675"/>
            <a:ext cx="3038475" cy="465138"/>
          </a:xfrm>
          <a:prstGeom prst="rect">
            <a:avLst/>
          </a:prstGeom>
          <a:noFill/>
          <a:ln>
            <a:noFill/>
          </a:ln>
          <a:effectLst/>
        </p:spPr>
        <p:txBody>
          <a:bodyPr vert="horz" wrap="square" lIns="93177" tIns="46589" rIns="93177" bIns="46589"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1CD8C928-A2BD-45A3-BB17-7C846F3315E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416425"/>
            <a:ext cx="6476999" cy="4727575"/>
          </a:xfrm>
        </p:spPr>
        <p:txBody>
          <a:bodyPr/>
          <a:lstStyle/>
          <a:p>
            <a:endParaRPr lang="en-US"/>
          </a:p>
        </p:txBody>
      </p:sp>
      <p:sp>
        <p:nvSpPr>
          <p:cNvPr id="4" name="Slide Number Placeholder 3"/>
          <p:cNvSpPr>
            <a:spLocks noGrp="1"/>
          </p:cNvSpPr>
          <p:nvPr>
            <p:ph type="sldNum" sz="quarter" idx="5"/>
          </p:nvPr>
        </p:nvSpPr>
        <p:spPr/>
        <p:txBody>
          <a:bodyPr/>
          <a:lstStyle/>
          <a:p>
            <a:pPr>
              <a:defRPr/>
            </a:pPr>
            <a:fld id="{1CD8C928-A2BD-45A3-BB17-7C846F3315E2}" type="slidenum">
              <a:rPr lang="en-US" altLang="en-US" smtClean="0"/>
              <a:pPr>
                <a:defRPr/>
              </a:pPr>
              <a:t>1</a:t>
            </a:fld>
            <a:endParaRPr lang="en-US" altLang="en-US"/>
          </a:p>
        </p:txBody>
      </p:sp>
    </p:spTree>
    <p:extLst>
      <p:ext uri="{BB962C8B-B14F-4D97-AF65-F5344CB8AC3E}">
        <p14:creationId xmlns:p14="http://schemas.microsoft.com/office/powerpoint/2010/main" val="2861665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2400" y="4416425"/>
            <a:ext cx="6629400" cy="4575175"/>
          </a:xfrm>
        </p:spPr>
        <p:txBody>
          <a:bodyPr/>
          <a:lstStyle/>
          <a:p>
            <a:r>
              <a:rPr lang="en-US" sz="1200" b="1" i="0" kern="1200" dirty="0">
                <a:solidFill>
                  <a:schemeClr val="tx1"/>
                </a:solidFill>
                <a:effectLst/>
                <a:latin typeface="Arial" panose="020B0604020202020204" pitchFamily="34" charset="0"/>
                <a:ea typeface="+mn-ea"/>
                <a:cs typeface="+mn-cs"/>
              </a:rPr>
              <a:t>Mathew 6:19-20 </a:t>
            </a:r>
            <a:r>
              <a:rPr lang="en-US" sz="1200" b="0" i="0" kern="1200" dirty="0">
                <a:solidFill>
                  <a:schemeClr val="tx1"/>
                </a:solidFill>
                <a:effectLst/>
                <a:latin typeface="Arial" panose="020B0604020202020204" pitchFamily="34" charset="0"/>
                <a:ea typeface="+mn-ea"/>
                <a:cs typeface="+mn-cs"/>
              </a:rPr>
              <a:t>- Do not lay up for yourselves treasures on earth, where moth and rust destroy and where thieves break in and steal, 20 but lay up for yourselves treasures in heaven, where neither moth nor rust destroys and where thieves do not break in and steal.</a:t>
            </a:r>
          </a:p>
          <a:p>
            <a:endParaRPr lang="en-US" sz="1200" b="0" i="0" kern="1200" dirty="0">
              <a:solidFill>
                <a:schemeClr val="tx1"/>
              </a:solidFill>
              <a:effectLst/>
              <a:latin typeface="Arial" panose="020B0604020202020204" pitchFamily="34" charset="0"/>
              <a:ea typeface="+mn-ea"/>
              <a:cs typeface="+mn-cs"/>
            </a:endParaRPr>
          </a:p>
          <a:p>
            <a:r>
              <a:rPr lang="en-US" sz="1200" b="1" i="0" kern="1200" dirty="0">
                <a:solidFill>
                  <a:schemeClr val="tx1"/>
                </a:solidFill>
                <a:effectLst/>
                <a:latin typeface="Arial" panose="020B0604020202020204" pitchFamily="34" charset="0"/>
                <a:ea typeface="+mn-ea"/>
                <a:cs typeface="+mn-cs"/>
              </a:rPr>
              <a:t>Philippians 4:5-7 </a:t>
            </a:r>
            <a:r>
              <a:rPr lang="en-US" sz="1200" b="0" i="0" kern="1200" dirty="0">
                <a:solidFill>
                  <a:schemeClr val="tx1"/>
                </a:solidFill>
                <a:effectLst/>
                <a:latin typeface="Arial" panose="020B0604020202020204" pitchFamily="34" charset="0"/>
                <a:ea typeface="+mn-ea"/>
                <a:cs typeface="+mn-cs"/>
              </a:rPr>
              <a:t>- Let your reasonableness be known to everyone. The Lord is at hand; do not be anxious about anything, but in everything by prayer and supplication with thanksgiving let your requests be made known to God. And the peace of God, which surpasses all understanding, will guard your hearts and your minds in Christ Jesus.</a:t>
            </a:r>
          </a:p>
          <a:p>
            <a:endParaRPr lang="en-US" sz="1200" b="0" i="1" kern="1200" dirty="0">
              <a:solidFill>
                <a:schemeClr val="tx1"/>
              </a:solidFill>
              <a:effectLst/>
              <a:latin typeface="Arial" panose="020B0604020202020204" pitchFamily="34" charset="0"/>
              <a:ea typeface="+mn-ea"/>
              <a:cs typeface="+mn-cs"/>
            </a:endParaRPr>
          </a:p>
          <a:p>
            <a:r>
              <a:rPr lang="en-US" sz="1200" b="0" i="1" kern="1200" dirty="0">
                <a:solidFill>
                  <a:schemeClr val="tx1"/>
                </a:solidFill>
                <a:effectLst/>
                <a:latin typeface="Arial" panose="020B0604020202020204" pitchFamily="34" charset="0"/>
                <a:ea typeface="+mn-ea"/>
                <a:cs typeface="+mn-cs"/>
              </a:rPr>
              <a:t> Chronicles 12:32 “Of Issachar, men who had understanding of the times, to know what Israel ought to do, 200 chiefs, and all their kinsmen under their command. “</a:t>
            </a:r>
            <a:endParaRPr lang="en-US" sz="1200" b="0" i="0" kern="1200" dirty="0">
              <a:solidFill>
                <a:schemeClr val="tx1"/>
              </a:solidFill>
              <a:effectLst/>
              <a:latin typeface="Arial" panose="020B0604020202020204" pitchFamily="34" charset="0"/>
              <a:ea typeface="+mn-ea"/>
              <a:cs typeface="+mn-cs"/>
            </a:endParaRPr>
          </a:p>
          <a:p>
            <a:r>
              <a:rPr lang="en-US" sz="1200" b="0" i="0" kern="1200" dirty="0">
                <a:solidFill>
                  <a:schemeClr val="tx1"/>
                </a:solidFill>
                <a:effectLst/>
                <a:latin typeface="Arial" panose="020B0604020202020204" pitchFamily="34" charset="0"/>
                <a:ea typeface="+mn-ea"/>
                <a:cs typeface="+mn-cs"/>
              </a:rPr>
              <a:t> </a:t>
            </a:r>
          </a:p>
          <a:p>
            <a:r>
              <a:rPr lang="en-US" sz="1200" b="0" i="0" kern="1200" dirty="0">
                <a:solidFill>
                  <a:schemeClr val="tx1"/>
                </a:solidFill>
                <a:effectLst/>
                <a:latin typeface="Arial" panose="020B0604020202020204" pitchFamily="34" charset="0"/>
                <a:ea typeface="+mn-ea"/>
                <a:cs typeface="+mn-cs"/>
              </a:rPr>
              <a:t>What a powerful and insightful expression, the men of Issachar ’understood the times.’ There are many who never get that. They don’t know what time it is. For some, the calendars ought to still read 1970’s. The world has moved past that, but some haven’t. In their thinking, in the way their congregations operate, they still want it to be the glorious ’70s.</a:t>
            </a:r>
          </a:p>
          <a:p>
            <a:endParaRPr lang="en-US" sz="1200" b="0" i="0" kern="1200" dirty="0">
              <a:solidFill>
                <a:schemeClr val="tx1"/>
              </a:solidFill>
              <a:effectLst/>
              <a:latin typeface="Arial" panose="020B0604020202020204" pitchFamily="34" charset="0"/>
              <a:ea typeface="+mn-ea"/>
              <a:cs typeface="+mn-cs"/>
            </a:endParaRPr>
          </a:p>
          <a:p>
            <a:r>
              <a:rPr lang="en-US" sz="1200" b="0" i="0" kern="1200" dirty="0">
                <a:solidFill>
                  <a:schemeClr val="tx1"/>
                </a:solidFill>
                <a:effectLst/>
                <a:latin typeface="Arial" panose="020B0604020202020204" pitchFamily="34" charset="0"/>
                <a:ea typeface="+mn-ea"/>
                <a:cs typeface="+mn-cs"/>
              </a:rPr>
              <a:t>Studies after studies reveal that most people do not like to read. Magazines and newspapers have died because they didn’t understand the times. So, if everything a congregation is doing is in print form and a vast majority of the community is no longer reading, then a major disconnect takes place. Tract racks hanging on the back wall of a church building was a thing in the 70s. Today, most of those tracts gather dust.</a:t>
            </a:r>
          </a:p>
          <a:p>
            <a:r>
              <a:rPr lang="en-US" sz="1200" b="0" i="0" kern="1200" dirty="0">
                <a:solidFill>
                  <a:schemeClr val="tx1"/>
                </a:solidFill>
                <a:effectLst/>
                <a:latin typeface="Arial" panose="020B0604020202020204" pitchFamily="34" charset="0"/>
                <a:ea typeface="+mn-ea"/>
                <a:cs typeface="+mn-cs"/>
              </a:rPr>
              <a:t> </a:t>
            </a:r>
          </a:p>
          <a:p>
            <a:r>
              <a:rPr lang="en-US" sz="1200" b="0" i="0" kern="1200" dirty="0">
                <a:solidFill>
                  <a:schemeClr val="tx1"/>
                </a:solidFill>
                <a:effectLst/>
                <a:latin typeface="Arial" panose="020B0604020202020204" pitchFamily="34" charset="0"/>
                <a:ea typeface="+mn-ea"/>
                <a:cs typeface="+mn-cs"/>
              </a:rPr>
              <a:t> Our times is into bullet points, videos, podcasts and short messages. Congregations need to pour more resources into websites that are user friendly, attractive and up to date. I’ve looked at some church websites that our brethren have and find the most current sermon was three or four years ago. People will check you out on line before they ever walk into your building. Understand the times.</a:t>
            </a:r>
          </a:p>
          <a:p>
            <a:r>
              <a:rPr lang="en-US" sz="1200" b="0" i="0" kern="1200" dirty="0">
                <a:solidFill>
                  <a:schemeClr val="tx1"/>
                </a:solidFill>
                <a:effectLst/>
                <a:latin typeface="Arial" panose="020B0604020202020204" pitchFamily="34" charset="0"/>
                <a:ea typeface="+mn-ea"/>
                <a:cs typeface="+mn-cs"/>
              </a:rPr>
              <a:t> </a:t>
            </a:r>
          </a:p>
          <a:p>
            <a:r>
              <a:rPr lang="en-US" sz="1200" b="0" i="0" kern="1200" dirty="0">
                <a:solidFill>
                  <a:schemeClr val="tx1"/>
                </a:solidFill>
                <a:effectLst/>
                <a:latin typeface="Arial" panose="020B0604020202020204" pitchFamily="34" charset="0"/>
                <a:ea typeface="+mn-ea"/>
                <a:cs typeface="+mn-cs"/>
              </a:rPr>
              <a:t> New cars no longer come with CD players. Are we still cranking out CD’s of each sermon? Understand the times.</a:t>
            </a:r>
          </a:p>
          <a:p>
            <a:endParaRPr lang="en-US" sz="1200" b="0" i="0" kern="1200" dirty="0">
              <a:solidFill>
                <a:schemeClr val="tx1"/>
              </a:solidFill>
              <a:effectLst/>
              <a:latin typeface="Arial" panose="020B0604020202020204" pitchFamily="34" charset="0"/>
              <a:ea typeface="+mn-ea"/>
              <a:cs typeface="+mn-cs"/>
            </a:endParaRPr>
          </a:p>
          <a:p>
            <a:r>
              <a:rPr lang="en-US" sz="1200" b="0" i="0" kern="1200" dirty="0">
                <a:solidFill>
                  <a:schemeClr val="tx1"/>
                </a:solidFill>
                <a:effectLst/>
                <a:latin typeface="Arial" panose="020B0604020202020204" pitchFamily="34" charset="0"/>
                <a:ea typeface="+mn-ea"/>
                <a:cs typeface="+mn-cs"/>
              </a:rPr>
              <a:t>We have seen this transition in the way we hold Gospel Meetings. These days it is very common to have a Sunday through Wednesday meeting. Some miss the good ole’ days of a Sunday through Friday meeting. If you are old enough, before that the meetings were two weeks long. Every night for two weeks. Before that, some never had an ending time. When people were not being baptized, the meeting would conclude. It might be two weeks. It might be twenty days. No one really knew. These days, that just wouldn’t work well. We haven’t lost the faith. We understand the times.</a:t>
            </a:r>
          </a:p>
          <a:p>
            <a:endParaRPr lang="en-US" sz="1200" b="0" i="0" kern="1200" dirty="0">
              <a:solidFill>
                <a:schemeClr val="tx1"/>
              </a:solidFill>
              <a:effectLst/>
              <a:latin typeface="Arial" panose="020B0604020202020204" pitchFamily="34" charset="0"/>
              <a:ea typeface="+mn-ea"/>
              <a:cs typeface="+mn-cs"/>
            </a:endParaRPr>
          </a:p>
          <a:p>
            <a:r>
              <a:rPr lang="en-US" sz="1200" b="0" i="0" kern="1200" dirty="0">
                <a:solidFill>
                  <a:schemeClr val="tx1"/>
                </a:solidFill>
                <a:effectLst/>
                <a:latin typeface="Arial" panose="020B0604020202020204" pitchFamily="34" charset="0"/>
                <a:ea typeface="+mn-ea"/>
                <a:cs typeface="+mn-cs"/>
              </a:rPr>
              <a:t>There was a time when congregations would print up hundreds of flyers and mail them out to the community advertising an upcoming Gospel meeting. And, we loved that expression, “Gospel Meeting.” These days, many do not have a clue what that means. Our neighbors have “meetings” at work and they are long and boring. So, after a full days work come over to our Gospel MEETING, just doesn’t sound inviting to them. Maybe “Bible Lessons.” Maybe promote the topic more than the preacher. And, those flyers, these days, most are thrown immediately in the trash. We just had an election here in Indiana. Every day, my mail box had a bunch of political flyers. Did I read them? Did I even look at them? It is expensive to print and mail. Try social media.</a:t>
            </a:r>
          </a:p>
          <a:p>
            <a:endParaRPr lang="en-US" sz="1200" b="0" i="0" kern="1200" dirty="0">
              <a:solidFill>
                <a:schemeClr val="tx1"/>
              </a:solidFill>
              <a:effectLst/>
              <a:latin typeface="Arial" panose="020B0604020202020204" pitchFamily="34" charset="0"/>
              <a:ea typeface="+mn-ea"/>
              <a:cs typeface="+mn-cs"/>
            </a:endParaRPr>
          </a:p>
          <a:p>
            <a:r>
              <a:rPr lang="en-US" sz="1200" b="0" i="0" kern="1200" dirty="0">
                <a:solidFill>
                  <a:schemeClr val="tx1"/>
                </a:solidFill>
                <a:effectLst/>
                <a:latin typeface="Arial" panose="020B0604020202020204" pitchFamily="34" charset="0"/>
                <a:ea typeface="+mn-ea"/>
                <a:cs typeface="+mn-cs"/>
              </a:rPr>
              <a:t>But is it OK to change?</a:t>
            </a:r>
          </a:p>
          <a:p>
            <a:endParaRPr lang="en-US" dirty="0"/>
          </a:p>
        </p:txBody>
      </p:sp>
      <p:sp>
        <p:nvSpPr>
          <p:cNvPr id="4" name="Slide Number Placeholder 3"/>
          <p:cNvSpPr>
            <a:spLocks noGrp="1"/>
          </p:cNvSpPr>
          <p:nvPr>
            <p:ph type="sldNum" sz="quarter" idx="5"/>
          </p:nvPr>
        </p:nvSpPr>
        <p:spPr/>
        <p:txBody>
          <a:bodyPr/>
          <a:lstStyle/>
          <a:p>
            <a:pPr>
              <a:defRPr/>
            </a:pPr>
            <a:fld id="{1CD8C928-A2BD-45A3-BB17-7C846F3315E2}" type="slidenum">
              <a:rPr lang="en-US" altLang="en-US" smtClean="0"/>
              <a:pPr>
                <a:defRPr/>
              </a:pPr>
              <a:t>2</a:t>
            </a:fld>
            <a:endParaRPr lang="en-US" altLang="en-US"/>
          </a:p>
        </p:txBody>
      </p:sp>
    </p:spTree>
    <p:extLst>
      <p:ext uri="{BB962C8B-B14F-4D97-AF65-F5344CB8AC3E}">
        <p14:creationId xmlns:p14="http://schemas.microsoft.com/office/powerpoint/2010/main" val="3970069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16425"/>
            <a:ext cx="5607050" cy="4879975"/>
          </a:xfrm>
        </p:spPr>
        <p:txBody>
          <a:bodyPr/>
          <a:lstStyle/>
          <a:p>
            <a:r>
              <a:rPr lang="en-US" dirty="0"/>
              <a:t># 654 – 2</a:t>
            </a:r>
            <a:r>
              <a:rPr lang="en-US" baseline="30000" dirty="0"/>
              <a:t>nd</a:t>
            </a:r>
            <a:r>
              <a:rPr lang="en-US" dirty="0"/>
              <a:t> stanzas:  “Swift to its close ebbs out life’s little day; Earth’s joys grown dim, its glories pass away. Change and decay in all around I see; O thou who </a:t>
            </a:r>
            <a:r>
              <a:rPr lang="en-US" dirty="0" err="1"/>
              <a:t>changest</a:t>
            </a:r>
            <a:r>
              <a:rPr lang="en-US" dirty="0"/>
              <a:t> not, abide with me!</a:t>
            </a:r>
          </a:p>
          <a:p>
            <a:endParaRPr lang="en-US" dirty="0"/>
          </a:p>
          <a:p>
            <a:r>
              <a:rPr lang="en-US" b="1" dirty="0"/>
              <a:t>Malachi 3:6 </a:t>
            </a:r>
            <a:r>
              <a:rPr lang="en-US" dirty="0"/>
              <a:t>- For I the LORD do not change; therefore you, O children of Jacob, are not consumed.</a:t>
            </a:r>
          </a:p>
          <a:p>
            <a:endParaRPr lang="en-US" dirty="0"/>
          </a:p>
          <a:p>
            <a:r>
              <a:rPr lang="en-US" b="1" dirty="0"/>
              <a:t>Exodus 32:14 </a:t>
            </a:r>
            <a:r>
              <a:rPr lang="en-US" dirty="0"/>
              <a:t>- And the LORD repented from the disaster that he had spoken of bringing on his people. </a:t>
            </a:r>
            <a:r>
              <a:rPr lang="en-US" i="1" dirty="0"/>
              <a:t>(after they sinned with the golden calf)</a:t>
            </a:r>
          </a:p>
          <a:p>
            <a:endParaRPr lang="en-US" i="1" dirty="0"/>
          </a:p>
          <a:p>
            <a:r>
              <a:rPr lang="en-US" b="1" i="0" dirty="0"/>
              <a:t>Jonah 3:10 </a:t>
            </a:r>
            <a:r>
              <a:rPr lang="en-US" i="0" dirty="0"/>
              <a:t>- When God saw what they did, how they turned from their evil way, God relented of the disaster that he had said he would do to them, and he did not do it.</a:t>
            </a:r>
          </a:p>
          <a:p>
            <a:endParaRPr lang="en-US" i="0" dirty="0"/>
          </a:p>
          <a:p>
            <a:r>
              <a:rPr lang="en-US" b="1" i="0" dirty="0"/>
              <a:t>II Samuel 24:15-16 </a:t>
            </a:r>
            <a:r>
              <a:rPr lang="en-US" i="0" dirty="0"/>
              <a:t>- So the LORD sent a pestilence on Israel from the morning until the appointed time. And there died of the people from Dan to Beersheba 70,000 men. And when the angel stretched out his hand toward Jerusalem to destroy it, the LORD relented from the calamity and said to the angel who was working destruction among the people, "It is enough; now stay your hand." And the angel of the LORD was by the threshing floor of Araunah the Jebusite. </a:t>
            </a:r>
            <a:r>
              <a:rPr lang="en-US" i="1" dirty="0"/>
              <a:t>(After David sinned by numbering the people)</a:t>
            </a:r>
            <a:endParaRPr lang="en-US" i="0" dirty="0"/>
          </a:p>
          <a:p>
            <a:endParaRPr lang="en-US" i="0" dirty="0"/>
          </a:p>
        </p:txBody>
      </p:sp>
      <p:sp>
        <p:nvSpPr>
          <p:cNvPr id="4" name="Slide Number Placeholder 3"/>
          <p:cNvSpPr>
            <a:spLocks noGrp="1"/>
          </p:cNvSpPr>
          <p:nvPr>
            <p:ph type="sldNum" sz="quarter" idx="5"/>
          </p:nvPr>
        </p:nvSpPr>
        <p:spPr/>
        <p:txBody>
          <a:bodyPr/>
          <a:lstStyle/>
          <a:p>
            <a:pPr>
              <a:defRPr/>
            </a:pPr>
            <a:fld id="{1CD8C928-A2BD-45A3-BB17-7C846F3315E2}" type="slidenum">
              <a:rPr lang="en-US" altLang="en-US" smtClean="0"/>
              <a:pPr>
                <a:defRPr/>
              </a:pPr>
              <a:t>3</a:t>
            </a:fld>
            <a:endParaRPr lang="en-US" altLang="en-US"/>
          </a:p>
        </p:txBody>
      </p:sp>
    </p:spTree>
    <p:extLst>
      <p:ext uri="{BB962C8B-B14F-4D97-AF65-F5344CB8AC3E}">
        <p14:creationId xmlns:p14="http://schemas.microsoft.com/office/powerpoint/2010/main" val="1195278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CD8C928-A2BD-45A3-BB17-7C846F3315E2}" type="slidenum">
              <a:rPr lang="en-US" altLang="en-US" smtClean="0"/>
              <a:pPr>
                <a:defRPr/>
              </a:pPr>
              <a:t>4</a:t>
            </a:fld>
            <a:endParaRPr lang="en-US" altLang="en-US"/>
          </a:p>
        </p:txBody>
      </p:sp>
    </p:spTree>
    <p:extLst>
      <p:ext uri="{BB962C8B-B14F-4D97-AF65-F5344CB8AC3E}">
        <p14:creationId xmlns:p14="http://schemas.microsoft.com/office/powerpoint/2010/main" val="4000373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16425"/>
            <a:ext cx="5607050" cy="4575175"/>
          </a:xfrm>
        </p:spPr>
        <p:txBody>
          <a:bodyPr/>
          <a:lstStyle/>
          <a:p>
            <a:r>
              <a:rPr lang="en-US" b="1" dirty="0"/>
              <a:t>Lamentations 3:21-23 </a:t>
            </a:r>
            <a:r>
              <a:rPr lang="en-US" dirty="0"/>
              <a:t>- But this I call to mind, and therefore I have hope: The steadfast love of the LORD never ceases; his mercies never come to an end; they are new every morning; great is your faithfulness.</a:t>
            </a:r>
          </a:p>
          <a:p>
            <a:endParaRPr lang="en-US" dirty="0"/>
          </a:p>
          <a:p>
            <a:r>
              <a:rPr lang="en-US" b="1" dirty="0"/>
              <a:t>Psalm 102:25-27 </a:t>
            </a:r>
            <a:r>
              <a:rPr lang="en-US" dirty="0"/>
              <a:t>- Of old you laid the foundation of the earth, and the heavens are the work of your hands. They will perish, but you will remain; they will all wear out like a garment. You will change them like a robe, and they will pass away, but you are the same, and your years have no end.</a:t>
            </a:r>
          </a:p>
          <a:p>
            <a:endParaRPr lang="en-US" dirty="0"/>
          </a:p>
          <a:p>
            <a:r>
              <a:rPr lang="en-US" b="1" dirty="0"/>
              <a:t>Psalm 119:89 </a:t>
            </a:r>
            <a:r>
              <a:rPr lang="en-US" dirty="0"/>
              <a:t>- Forever, O LORD, your word is firmly fixed in the heavens.</a:t>
            </a:r>
          </a:p>
          <a:p>
            <a:endParaRPr lang="en-US" dirty="0"/>
          </a:p>
          <a:p>
            <a:r>
              <a:rPr lang="en-US" b="1" dirty="0"/>
              <a:t>I Peter 1:24-25 </a:t>
            </a:r>
            <a:r>
              <a:rPr lang="en-US" dirty="0"/>
              <a:t>- for "All flesh is like grass and all its glory like the flower of grass. The grass withers, and the flower falls, but the word of the Lord remains forever." And this word is the good news that was preached to you.</a:t>
            </a:r>
          </a:p>
          <a:p>
            <a:endParaRPr lang="en-US" dirty="0"/>
          </a:p>
          <a:p>
            <a:r>
              <a:rPr lang="en-US" b="1" dirty="0"/>
              <a:t>Hebrews 13:8 </a:t>
            </a:r>
            <a:r>
              <a:rPr lang="en-US" dirty="0"/>
              <a:t>-  Jesus Christ is the same yesterday and today and forever.</a:t>
            </a:r>
          </a:p>
          <a:p>
            <a:endParaRPr lang="en-US" dirty="0"/>
          </a:p>
          <a:p>
            <a:r>
              <a:rPr lang="en-US" b="1" dirty="0"/>
              <a:t>Numbers 23:19 </a:t>
            </a:r>
            <a:r>
              <a:rPr lang="en-US" dirty="0"/>
              <a:t>- God is not man, that he should lie, or a son of man, that he should change his mind. Has he said, and will he not do it? Or has he spoken, and will he not fulfill it?</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1CD8C928-A2BD-45A3-BB17-7C846F3315E2}" type="slidenum">
              <a:rPr lang="en-US" altLang="en-US" smtClean="0"/>
              <a:pPr>
                <a:defRPr/>
              </a:pPr>
              <a:t>5</a:t>
            </a:fld>
            <a:endParaRPr lang="en-US" altLang="en-US"/>
          </a:p>
        </p:txBody>
      </p:sp>
    </p:spTree>
    <p:extLst>
      <p:ext uri="{BB962C8B-B14F-4D97-AF65-F5344CB8AC3E}">
        <p14:creationId xmlns:p14="http://schemas.microsoft.com/office/powerpoint/2010/main" val="3421288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Acts 3:19 </a:t>
            </a:r>
            <a:r>
              <a:rPr lang="en-US" dirty="0"/>
              <a:t>- Repent therefore, and turn back, that your sins may be blotted out,</a:t>
            </a:r>
          </a:p>
          <a:p>
            <a:endParaRPr lang="en-US" dirty="0"/>
          </a:p>
          <a:p>
            <a:r>
              <a:rPr lang="en-US" b="1" dirty="0"/>
              <a:t>Ephesians 4:22-24 </a:t>
            </a:r>
            <a:r>
              <a:rPr lang="en-US" dirty="0"/>
              <a:t>- to put off your old self, which belongs to your former manner of life and is corrupt through deceitful desires, and to be renewed in the spirit of your minds, and to put on the new self, created after the likeness of God in true righteousness and holiness.</a:t>
            </a:r>
          </a:p>
          <a:p>
            <a:endParaRPr lang="en-US" dirty="0"/>
          </a:p>
          <a:p>
            <a:r>
              <a:rPr lang="en-US" b="1" dirty="0"/>
              <a:t>II Corinthians 5:17 </a:t>
            </a:r>
            <a:r>
              <a:rPr lang="en-US" dirty="0"/>
              <a:t>- Therefore, if anyone is in Christ, he is a new creation. The old has passed away; behold, the new has come.</a:t>
            </a:r>
          </a:p>
          <a:p>
            <a:endParaRPr lang="en-US" dirty="0"/>
          </a:p>
          <a:p>
            <a:r>
              <a:rPr lang="en-US" b="1" dirty="0"/>
              <a:t>Acts 2:37-38 </a:t>
            </a:r>
            <a:r>
              <a:rPr lang="en-US" dirty="0"/>
              <a:t>- Now when they heard this they were cut to the heart, and said to Peter and the rest of the apostles, "Brothers, what shall we do?" And Peter said to them, "Repent and be baptized every one of you in the name of Jesus Christ for the forgiveness of your sins, and you will receive the gift of the Holy Spirit.</a:t>
            </a:r>
          </a:p>
        </p:txBody>
      </p:sp>
      <p:sp>
        <p:nvSpPr>
          <p:cNvPr id="4" name="Slide Number Placeholder 3"/>
          <p:cNvSpPr>
            <a:spLocks noGrp="1"/>
          </p:cNvSpPr>
          <p:nvPr>
            <p:ph type="sldNum" sz="quarter" idx="5"/>
          </p:nvPr>
        </p:nvSpPr>
        <p:spPr/>
        <p:txBody>
          <a:bodyPr/>
          <a:lstStyle/>
          <a:p>
            <a:pPr>
              <a:defRPr/>
            </a:pPr>
            <a:fld id="{1CD8C928-A2BD-45A3-BB17-7C846F3315E2}" type="slidenum">
              <a:rPr lang="en-US" altLang="en-US" smtClean="0"/>
              <a:pPr>
                <a:defRPr/>
              </a:pPr>
              <a:t>6</a:t>
            </a:fld>
            <a:endParaRPr lang="en-US" altLang="en-US"/>
          </a:p>
        </p:txBody>
      </p:sp>
    </p:spTree>
    <p:extLst>
      <p:ext uri="{BB962C8B-B14F-4D97-AF65-F5344CB8AC3E}">
        <p14:creationId xmlns:p14="http://schemas.microsoft.com/office/powerpoint/2010/main" val="3613745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Hebrews 11:6 </a:t>
            </a:r>
            <a:r>
              <a:rPr lang="en-US" dirty="0"/>
              <a:t>- And without faith it is impossible to please him, for whoever would draw near to God must believe that he exists and that he rewards those who seek him.</a:t>
            </a:r>
          </a:p>
          <a:p>
            <a:endParaRPr lang="en-US" dirty="0"/>
          </a:p>
          <a:p>
            <a:r>
              <a:rPr lang="en-US" b="1" dirty="0"/>
              <a:t>Acts 2:38 </a:t>
            </a:r>
            <a:r>
              <a:rPr lang="en-US" dirty="0"/>
              <a:t>- And Peter said to them, "Repent and be baptized every one of you in the name of Jesus Christ for the forgiveness of your sins, and you will receive the gift of the Holy Spirit.</a:t>
            </a:r>
          </a:p>
          <a:p>
            <a:endParaRPr lang="en-US" dirty="0"/>
          </a:p>
          <a:p>
            <a:r>
              <a:rPr lang="en-US" b="1" dirty="0"/>
              <a:t>Acts 8:37 </a:t>
            </a:r>
            <a:r>
              <a:rPr lang="en-US" dirty="0"/>
              <a:t>- Then Philip said, "If you believe with all your heart, you may." And he answered and said, "I believe that Jesus Christ is the Son of God.</a:t>
            </a:r>
          </a:p>
          <a:p>
            <a:endParaRPr lang="en-US" dirty="0"/>
          </a:p>
          <a:p>
            <a:r>
              <a:rPr lang="en-US" b="1" dirty="0"/>
              <a:t>Mark 16:16 </a:t>
            </a:r>
            <a:r>
              <a:rPr lang="en-US" dirty="0"/>
              <a:t>- He who believes and is baptized will be saved; but he who does not believe will be condemned.</a:t>
            </a:r>
          </a:p>
          <a:p>
            <a:endParaRPr lang="en-US" dirty="0"/>
          </a:p>
          <a:p>
            <a:r>
              <a:rPr lang="en-US" b="1" dirty="0"/>
              <a:t>Revelation 2:10 </a:t>
            </a:r>
            <a:r>
              <a:rPr lang="en-US" dirty="0"/>
              <a:t>- Do not fear what you are about to suffer. Behold, the devil is about to throw some of you into prison, that you may be tested, and for ten days you will have tribulation. Be faithful unto death, and I will give you the crown of life.</a:t>
            </a:r>
          </a:p>
        </p:txBody>
      </p:sp>
      <p:sp>
        <p:nvSpPr>
          <p:cNvPr id="4" name="Slide Number Placeholder 3"/>
          <p:cNvSpPr>
            <a:spLocks noGrp="1"/>
          </p:cNvSpPr>
          <p:nvPr>
            <p:ph type="sldNum" sz="quarter" idx="5"/>
          </p:nvPr>
        </p:nvSpPr>
        <p:spPr/>
        <p:txBody>
          <a:bodyPr/>
          <a:lstStyle/>
          <a:p>
            <a:pPr>
              <a:defRPr/>
            </a:pPr>
            <a:fld id="{1CD8C928-A2BD-45A3-BB17-7C846F3315E2}" type="slidenum">
              <a:rPr lang="en-US" altLang="en-US" smtClean="0"/>
              <a:pPr>
                <a:defRPr/>
              </a:pPr>
              <a:t>7</a:t>
            </a:fld>
            <a:endParaRPr lang="en-US" altLang="en-US"/>
          </a:p>
        </p:txBody>
      </p:sp>
    </p:spTree>
    <p:extLst>
      <p:ext uri="{BB962C8B-B14F-4D97-AF65-F5344CB8AC3E}">
        <p14:creationId xmlns:p14="http://schemas.microsoft.com/office/powerpoint/2010/main" val="3729751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4DF0A3DF-229A-055C-66C7-D24CCB682A46}"/>
              </a:ext>
            </a:extLst>
          </p:cNvPr>
          <p:cNvGrpSpPr>
            <a:grpSpLocks/>
          </p:cNvGrpSpPr>
          <p:nvPr/>
        </p:nvGrpSpPr>
        <p:grpSpPr bwMode="auto">
          <a:xfrm>
            <a:off x="3800475" y="1789113"/>
            <a:ext cx="5340350" cy="5056187"/>
            <a:chOff x="2394" y="1127"/>
            <a:chExt cx="3364" cy="3185"/>
          </a:xfrm>
        </p:grpSpPr>
        <p:sp>
          <p:nvSpPr>
            <p:cNvPr id="3" name="Rectangle 3">
              <a:extLst>
                <a:ext uri="{FF2B5EF4-FFF2-40B4-BE49-F238E27FC236}">
                  <a16:creationId xmlns:a16="http://schemas.microsoft.com/office/drawing/2014/main" id="{0A32F5F5-C0F7-4878-A06A-C70B869E88AF}"/>
                </a:ext>
              </a:extLst>
            </p:cNvPr>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4" name="Oval 4">
              <a:extLst>
                <a:ext uri="{FF2B5EF4-FFF2-40B4-BE49-F238E27FC236}">
                  <a16:creationId xmlns:a16="http://schemas.microsoft.com/office/drawing/2014/main" id="{5AC7687C-FA10-D95F-F839-055693596691}"/>
                </a:ext>
              </a:extLst>
            </p:cNvPr>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5" name="Rectangle 5">
              <a:extLst>
                <a:ext uri="{FF2B5EF4-FFF2-40B4-BE49-F238E27FC236}">
                  <a16:creationId xmlns:a16="http://schemas.microsoft.com/office/drawing/2014/main" id="{AECC24AF-B4B9-494D-A577-9F6289B7D96D}"/>
                </a:ext>
              </a:extLst>
            </p:cNvPr>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 name="Freeform 6">
              <a:extLst>
                <a:ext uri="{FF2B5EF4-FFF2-40B4-BE49-F238E27FC236}">
                  <a16:creationId xmlns:a16="http://schemas.microsoft.com/office/drawing/2014/main" id="{766043B6-674C-9DAD-2AD9-B48B888E38ED}"/>
                </a:ext>
              </a:extLst>
            </p:cNvPr>
            <p:cNvSpPr>
              <a:spLocks noEditPoints="1"/>
            </p:cNvSpPr>
            <p:nvPr/>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7" name="Rectangle 7">
              <a:extLst>
                <a:ext uri="{FF2B5EF4-FFF2-40B4-BE49-F238E27FC236}">
                  <a16:creationId xmlns:a16="http://schemas.microsoft.com/office/drawing/2014/main" id="{7E669C9B-2F65-3CBA-64BD-5095BC0E2244}"/>
                </a:ext>
              </a:extLst>
            </p:cNvPr>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8" name="Rectangle 8">
              <a:extLst>
                <a:ext uri="{FF2B5EF4-FFF2-40B4-BE49-F238E27FC236}">
                  <a16:creationId xmlns:a16="http://schemas.microsoft.com/office/drawing/2014/main" id="{ED858633-E974-B557-F421-F76030DFBC3C}"/>
                </a:ext>
              </a:extLst>
            </p:cNvPr>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9" name="Rectangle 9">
              <a:extLst>
                <a:ext uri="{FF2B5EF4-FFF2-40B4-BE49-F238E27FC236}">
                  <a16:creationId xmlns:a16="http://schemas.microsoft.com/office/drawing/2014/main" id="{0DAE9915-9705-AD6D-F1D7-D0512ACE78E9}"/>
                </a:ext>
              </a:extLst>
            </p:cNvPr>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10" name="Rectangle 10">
              <a:extLst>
                <a:ext uri="{FF2B5EF4-FFF2-40B4-BE49-F238E27FC236}">
                  <a16:creationId xmlns:a16="http://schemas.microsoft.com/office/drawing/2014/main" id="{E3E6EF0B-CF80-F362-645C-EEBCE4419E04}"/>
                </a:ext>
              </a:extLst>
            </p:cNvPr>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11" name="Rectangle 11">
              <a:extLst>
                <a:ext uri="{FF2B5EF4-FFF2-40B4-BE49-F238E27FC236}">
                  <a16:creationId xmlns:a16="http://schemas.microsoft.com/office/drawing/2014/main" id="{59F5D647-C3DD-336F-3CB2-741375588CD5}"/>
                </a:ext>
              </a:extLst>
            </p:cNvPr>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12" name="Freeform 12">
              <a:extLst>
                <a:ext uri="{FF2B5EF4-FFF2-40B4-BE49-F238E27FC236}">
                  <a16:creationId xmlns:a16="http://schemas.microsoft.com/office/drawing/2014/main" id="{F43FD0B3-A2E3-DA74-8B41-079DA8615186}"/>
                </a:ext>
              </a:extLst>
            </p:cNvPr>
            <p:cNvSpPr>
              <a:spLocks/>
            </p:cNvSpPr>
            <p:nvPr/>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3" name="Freeform 13">
              <a:extLst>
                <a:ext uri="{FF2B5EF4-FFF2-40B4-BE49-F238E27FC236}">
                  <a16:creationId xmlns:a16="http://schemas.microsoft.com/office/drawing/2014/main" id="{E2A6B781-7FD9-808D-DD70-AF92A7E49F95}"/>
                </a:ext>
              </a:extLst>
            </p:cNvPr>
            <p:cNvSpPr>
              <a:spLocks/>
            </p:cNvSpPr>
            <p:nvPr/>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4" name="Freeform 14">
              <a:extLst>
                <a:ext uri="{FF2B5EF4-FFF2-40B4-BE49-F238E27FC236}">
                  <a16:creationId xmlns:a16="http://schemas.microsoft.com/office/drawing/2014/main" id="{EE4CEAE1-1B67-06D3-ACFC-0F87EBF5BCE1}"/>
                </a:ext>
              </a:extLst>
            </p:cNvPr>
            <p:cNvSpPr>
              <a:spLocks/>
            </p:cNvSpPr>
            <p:nvPr/>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p:spPr>
          <p:txBody>
            <a:bodyPr/>
            <a:lstStyle/>
            <a:p>
              <a:pPr>
                <a:defRPr/>
              </a:pPr>
              <a:endParaRPr lang="en-US"/>
            </a:p>
          </p:txBody>
        </p:sp>
        <p:sp>
          <p:nvSpPr>
            <p:cNvPr id="15" name="Freeform 15">
              <a:extLst>
                <a:ext uri="{FF2B5EF4-FFF2-40B4-BE49-F238E27FC236}">
                  <a16:creationId xmlns:a16="http://schemas.microsoft.com/office/drawing/2014/main" id="{0F9EAAB2-B548-7411-20ED-A76C9464CF1D}"/>
                </a:ext>
              </a:extLst>
            </p:cNvPr>
            <p:cNvSpPr>
              <a:spLocks/>
            </p:cNvSpPr>
            <p:nvPr/>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sp>
          <p:nvSpPr>
            <p:cNvPr id="16" name="Freeform 16">
              <a:extLst>
                <a:ext uri="{FF2B5EF4-FFF2-40B4-BE49-F238E27FC236}">
                  <a16:creationId xmlns:a16="http://schemas.microsoft.com/office/drawing/2014/main" id="{CB441639-886B-08CF-C737-75463D6FDE13}"/>
                </a:ext>
              </a:extLst>
            </p:cNvPr>
            <p:cNvSpPr>
              <a:spLocks/>
            </p:cNvSpPr>
            <p:nvPr/>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7" name="Freeform 17">
              <a:extLst>
                <a:ext uri="{FF2B5EF4-FFF2-40B4-BE49-F238E27FC236}">
                  <a16:creationId xmlns:a16="http://schemas.microsoft.com/office/drawing/2014/main" id="{2BA8BFC4-959F-37EB-BA37-CC57E3F5DB4D}"/>
                </a:ext>
              </a:extLst>
            </p:cNvPr>
            <p:cNvSpPr>
              <a:spLocks noEditPoints="1"/>
            </p:cNvSpPr>
            <p:nvPr/>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8" name="Freeform 18">
              <a:extLst>
                <a:ext uri="{FF2B5EF4-FFF2-40B4-BE49-F238E27FC236}">
                  <a16:creationId xmlns:a16="http://schemas.microsoft.com/office/drawing/2014/main" id="{B4072221-A160-0AC6-18FC-9EF320D079B3}"/>
                </a:ext>
              </a:extLst>
            </p:cNvPr>
            <p:cNvSpPr>
              <a:spLocks noEditPoints="1"/>
            </p:cNvSpPr>
            <p:nvPr/>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19" name="Freeform 19">
              <a:extLst>
                <a:ext uri="{FF2B5EF4-FFF2-40B4-BE49-F238E27FC236}">
                  <a16:creationId xmlns:a16="http://schemas.microsoft.com/office/drawing/2014/main" id="{17970EBB-1CD9-E9D7-C0CB-22DDE6732998}"/>
                </a:ext>
              </a:extLst>
            </p:cNvPr>
            <p:cNvSpPr>
              <a:spLocks/>
            </p:cNvSpPr>
            <p:nvPr/>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0" name="Freeform 20">
              <a:extLst>
                <a:ext uri="{FF2B5EF4-FFF2-40B4-BE49-F238E27FC236}">
                  <a16:creationId xmlns:a16="http://schemas.microsoft.com/office/drawing/2014/main" id="{FDD062F9-8C8A-9613-EAFF-2A8584432BE1}"/>
                </a:ext>
              </a:extLst>
            </p:cNvPr>
            <p:cNvSpPr>
              <a:spLocks noEditPoints="1"/>
            </p:cNvSpPr>
            <p:nvPr/>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1" name="Freeform 21">
              <a:extLst>
                <a:ext uri="{FF2B5EF4-FFF2-40B4-BE49-F238E27FC236}">
                  <a16:creationId xmlns:a16="http://schemas.microsoft.com/office/drawing/2014/main" id="{529238DC-CE87-A70F-97A9-65E0923811E9}"/>
                </a:ext>
              </a:extLst>
            </p:cNvPr>
            <p:cNvSpPr>
              <a:spLocks noEditPoints="1"/>
            </p:cNvSpPr>
            <p:nvPr/>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2" name="Freeform 22">
              <a:extLst>
                <a:ext uri="{FF2B5EF4-FFF2-40B4-BE49-F238E27FC236}">
                  <a16:creationId xmlns:a16="http://schemas.microsoft.com/office/drawing/2014/main" id="{C9B811F5-A25D-7D80-5EDD-7BEA587655DB}"/>
                </a:ext>
              </a:extLst>
            </p:cNvPr>
            <p:cNvSpPr>
              <a:spLocks noEditPoints="1"/>
            </p:cNvSpPr>
            <p:nvPr/>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3" name="Freeform 23">
              <a:extLst>
                <a:ext uri="{FF2B5EF4-FFF2-40B4-BE49-F238E27FC236}">
                  <a16:creationId xmlns:a16="http://schemas.microsoft.com/office/drawing/2014/main" id="{A887D2DA-DDD7-21B1-DACD-DC9E462697A4}"/>
                </a:ext>
              </a:extLst>
            </p:cNvPr>
            <p:cNvSpPr>
              <a:spLocks/>
            </p:cNvSpPr>
            <p:nvPr/>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sp>
          <p:nvSpPr>
            <p:cNvPr id="24" name="Freeform 24">
              <a:extLst>
                <a:ext uri="{FF2B5EF4-FFF2-40B4-BE49-F238E27FC236}">
                  <a16:creationId xmlns:a16="http://schemas.microsoft.com/office/drawing/2014/main" id="{B94DF353-85D2-1AC7-CFE6-B49FE2FEF4D8}"/>
                </a:ext>
              </a:extLst>
            </p:cNvPr>
            <p:cNvSpPr>
              <a:spLocks noEditPoints="1"/>
            </p:cNvSpPr>
            <p:nvPr/>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5" name="Freeform 25">
              <a:extLst>
                <a:ext uri="{FF2B5EF4-FFF2-40B4-BE49-F238E27FC236}">
                  <a16:creationId xmlns:a16="http://schemas.microsoft.com/office/drawing/2014/main" id="{E003EB56-FEE3-061F-DAA6-D420555A33DC}"/>
                </a:ext>
              </a:extLst>
            </p:cNvPr>
            <p:cNvSpPr>
              <a:spLocks noEditPoints="1"/>
            </p:cNvSpPr>
            <p:nvPr/>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6" name="Freeform 26">
              <a:extLst>
                <a:ext uri="{FF2B5EF4-FFF2-40B4-BE49-F238E27FC236}">
                  <a16:creationId xmlns:a16="http://schemas.microsoft.com/office/drawing/2014/main" id="{7E851D58-9C99-8D5A-8A4A-681185865AD5}"/>
                </a:ext>
              </a:extLst>
            </p:cNvPr>
            <p:cNvSpPr>
              <a:spLocks noEditPoints="1"/>
            </p:cNvSpPr>
            <p:nvPr/>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27" name="Oval 27">
              <a:extLst>
                <a:ext uri="{FF2B5EF4-FFF2-40B4-BE49-F238E27FC236}">
                  <a16:creationId xmlns:a16="http://schemas.microsoft.com/office/drawing/2014/main" id="{14EA895B-E4C3-F377-EA87-D881DD356ED0}"/>
                </a:ext>
              </a:extLst>
            </p:cNvPr>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p:spPr>
          <p:txBody>
            <a:bodyPr/>
            <a:lstStyle/>
            <a:p>
              <a:pPr>
                <a:defRPr/>
              </a:pPr>
              <a:endParaRPr lang="en-US"/>
            </a:p>
          </p:txBody>
        </p:sp>
        <p:sp>
          <p:nvSpPr>
            <p:cNvPr id="28" name="Oval 28">
              <a:extLst>
                <a:ext uri="{FF2B5EF4-FFF2-40B4-BE49-F238E27FC236}">
                  <a16:creationId xmlns:a16="http://schemas.microsoft.com/office/drawing/2014/main" id="{ACC64FAA-2783-853F-E5B3-6FF6A29D7119}"/>
                </a:ext>
              </a:extLst>
            </p:cNvPr>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29" name="Oval 29">
              <a:extLst>
                <a:ext uri="{FF2B5EF4-FFF2-40B4-BE49-F238E27FC236}">
                  <a16:creationId xmlns:a16="http://schemas.microsoft.com/office/drawing/2014/main" id="{933F5AF3-B5EF-4D02-CFEF-5D857AF33D8E}"/>
                </a:ext>
              </a:extLst>
            </p:cNvPr>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p:spPr>
          <p:txBody>
            <a:bodyPr/>
            <a:lstStyle/>
            <a:p>
              <a:pPr>
                <a:defRPr/>
              </a:pPr>
              <a:endParaRPr lang="en-US"/>
            </a:p>
          </p:txBody>
        </p:sp>
        <p:sp>
          <p:nvSpPr>
            <p:cNvPr id="30" name="Freeform 30">
              <a:extLst>
                <a:ext uri="{FF2B5EF4-FFF2-40B4-BE49-F238E27FC236}">
                  <a16:creationId xmlns:a16="http://schemas.microsoft.com/office/drawing/2014/main" id="{B1FA599D-2772-62D6-3D1F-8A5B22D6D271}"/>
                </a:ext>
              </a:extLst>
            </p:cNvPr>
            <p:cNvSpPr>
              <a:spLocks noEditPoints="1"/>
            </p:cNvSpPr>
            <p:nvPr/>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31" name="Freeform 31">
              <a:extLst>
                <a:ext uri="{FF2B5EF4-FFF2-40B4-BE49-F238E27FC236}">
                  <a16:creationId xmlns:a16="http://schemas.microsoft.com/office/drawing/2014/main" id="{14362F02-2D4F-D243-1DC0-24079128BC84}"/>
                </a:ext>
              </a:extLst>
            </p:cNvPr>
            <p:cNvSpPr>
              <a:spLocks noEditPoints="1"/>
            </p:cNvSpPr>
            <p:nvPr/>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32" name="Rectangle 32">
              <a:extLst>
                <a:ext uri="{FF2B5EF4-FFF2-40B4-BE49-F238E27FC236}">
                  <a16:creationId xmlns:a16="http://schemas.microsoft.com/office/drawing/2014/main" id="{5A031272-0BFE-25AB-CEDB-40195C5188C7}"/>
                </a:ext>
              </a:extLst>
            </p:cNvPr>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p:spPr>
          <p:txBody>
            <a:bodyPr/>
            <a:lstStyle/>
            <a:p>
              <a:pPr>
                <a:defRPr/>
              </a:pPr>
              <a:endParaRPr lang="en-US"/>
            </a:p>
          </p:txBody>
        </p:sp>
        <p:sp>
          <p:nvSpPr>
            <p:cNvPr id="33" name="Rectangle 33">
              <a:extLst>
                <a:ext uri="{FF2B5EF4-FFF2-40B4-BE49-F238E27FC236}">
                  <a16:creationId xmlns:a16="http://schemas.microsoft.com/office/drawing/2014/main" id="{671269FC-C9BC-05EF-4A15-D610BAB9A2AE}"/>
                </a:ext>
              </a:extLst>
            </p:cNvPr>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34" name="AutoShape 34">
              <a:extLst>
                <a:ext uri="{FF2B5EF4-FFF2-40B4-BE49-F238E27FC236}">
                  <a16:creationId xmlns:a16="http://schemas.microsoft.com/office/drawing/2014/main" id="{036D5C8D-216B-D174-597D-348A7B59E65D}"/>
                </a:ext>
              </a:extLst>
            </p:cNvPr>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35" name="Freeform 35">
              <a:extLst>
                <a:ext uri="{FF2B5EF4-FFF2-40B4-BE49-F238E27FC236}">
                  <a16:creationId xmlns:a16="http://schemas.microsoft.com/office/drawing/2014/main" id="{DA391509-D438-162F-273F-66A463FAD9CA}"/>
                </a:ext>
              </a:extLst>
            </p:cNvPr>
            <p:cNvSpPr>
              <a:spLocks/>
            </p:cNvSpPr>
            <p:nvPr/>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p:spPr>
          <p:txBody>
            <a:bodyPr/>
            <a:lstStyle/>
            <a:p>
              <a:pPr>
                <a:defRPr/>
              </a:pPr>
              <a:endParaRPr lang="en-US"/>
            </a:p>
          </p:txBody>
        </p:sp>
        <p:sp>
          <p:nvSpPr>
            <p:cNvPr id="36" name="Freeform 36">
              <a:extLst>
                <a:ext uri="{FF2B5EF4-FFF2-40B4-BE49-F238E27FC236}">
                  <a16:creationId xmlns:a16="http://schemas.microsoft.com/office/drawing/2014/main" id="{0A313D7D-FEC5-CEC9-03ED-3B9DC1FA2814}"/>
                </a:ext>
              </a:extLst>
            </p:cNvPr>
            <p:cNvSpPr>
              <a:spLocks/>
            </p:cNvSpPr>
            <p:nvPr/>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grpSp>
      <p:sp>
        <p:nvSpPr>
          <p:cNvPr id="7207" name="Rectangle 39"/>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7208" name="Rectangle 40"/>
          <p:cNvSpPr>
            <a:spLocks noGrp="1" noChangeArrowheads="1"/>
          </p:cNvSpPr>
          <p:nvPr>
            <p:ph type="ctrTitle"/>
          </p:nvPr>
        </p:nvSpPr>
        <p:spPr>
          <a:xfrm>
            <a:off x="685800" y="1768475"/>
            <a:ext cx="7772400" cy="1736725"/>
          </a:xfrm>
        </p:spPr>
        <p:txBody>
          <a:bodyPr anchor="b" anchorCtr="1"/>
          <a:lstStyle>
            <a:lvl1pPr>
              <a:defRPr sz="5400"/>
            </a:lvl1pPr>
          </a:lstStyle>
          <a:p>
            <a:pPr lvl="0"/>
            <a:r>
              <a:rPr lang="en-US" altLang="en-US" noProof="0"/>
              <a:t>Click to edit Master title style</a:t>
            </a:r>
          </a:p>
        </p:txBody>
      </p:sp>
      <p:sp>
        <p:nvSpPr>
          <p:cNvPr id="37" name="Rectangle 37">
            <a:extLst>
              <a:ext uri="{FF2B5EF4-FFF2-40B4-BE49-F238E27FC236}">
                <a16:creationId xmlns:a16="http://schemas.microsoft.com/office/drawing/2014/main" id="{A7EE2777-833A-96B6-1DE7-19363DD3B47B}"/>
              </a:ext>
            </a:extLst>
          </p:cNvPr>
          <p:cNvSpPr>
            <a:spLocks noGrp="1" noChangeArrowheads="1"/>
          </p:cNvSpPr>
          <p:nvPr>
            <p:ph type="dt" sz="half" idx="10"/>
          </p:nvPr>
        </p:nvSpPr>
        <p:spPr/>
        <p:txBody>
          <a:bodyPr/>
          <a:lstStyle>
            <a:lvl1pPr>
              <a:defRPr/>
            </a:lvl1pPr>
          </a:lstStyle>
          <a:p>
            <a:pPr>
              <a:defRPr/>
            </a:pPr>
            <a:endParaRPr lang="en-US" altLang="en-US"/>
          </a:p>
        </p:txBody>
      </p:sp>
      <p:sp>
        <p:nvSpPr>
          <p:cNvPr id="38" name="Rectangle 38">
            <a:extLst>
              <a:ext uri="{FF2B5EF4-FFF2-40B4-BE49-F238E27FC236}">
                <a16:creationId xmlns:a16="http://schemas.microsoft.com/office/drawing/2014/main" id="{EB8345BD-240B-431B-D95E-60C07ECA958E}"/>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39" name="Rectangle 41">
            <a:extLst>
              <a:ext uri="{FF2B5EF4-FFF2-40B4-BE49-F238E27FC236}">
                <a16:creationId xmlns:a16="http://schemas.microsoft.com/office/drawing/2014/main" id="{47A8BCFC-AD03-38A7-14A8-93110DEB2FE6}"/>
              </a:ext>
            </a:extLst>
          </p:cNvPr>
          <p:cNvSpPr>
            <a:spLocks noGrp="1" noChangeArrowheads="1"/>
          </p:cNvSpPr>
          <p:nvPr>
            <p:ph type="sldNum" sz="quarter" idx="12"/>
          </p:nvPr>
        </p:nvSpPr>
        <p:spPr/>
        <p:txBody>
          <a:bodyPr/>
          <a:lstStyle>
            <a:lvl1pPr>
              <a:defRPr/>
            </a:lvl1pPr>
          </a:lstStyle>
          <a:p>
            <a:pPr>
              <a:defRPr/>
            </a:pPr>
            <a:fld id="{D9582E1B-C2FA-49D8-A0A1-7CF2F317172B}" type="slidenum">
              <a:rPr lang="en-US" altLang="en-US"/>
              <a:pPr>
                <a:defRPr/>
              </a:pPr>
              <a:t>‹#›</a:t>
            </a:fld>
            <a:endParaRPr lang="en-US" altLang="en-US"/>
          </a:p>
        </p:txBody>
      </p:sp>
    </p:spTree>
    <p:extLst>
      <p:ext uri="{BB962C8B-B14F-4D97-AF65-F5344CB8AC3E}">
        <p14:creationId xmlns:p14="http://schemas.microsoft.com/office/powerpoint/2010/main" val="336506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a:extLst>
              <a:ext uri="{FF2B5EF4-FFF2-40B4-BE49-F238E27FC236}">
                <a16:creationId xmlns:a16="http://schemas.microsoft.com/office/drawing/2014/main" id="{2E55CDD9-582F-A9D8-960E-1378F8621E0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0">
            <a:extLst>
              <a:ext uri="{FF2B5EF4-FFF2-40B4-BE49-F238E27FC236}">
                <a16:creationId xmlns:a16="http://schemas.microsoft.com/office/drawing/2014/main" id="{9EE17C28-20AC-4476-BAC7-3656D02C4B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0DB78AD9-C03A-D451-C6F1-27AF111B5209}"/>
              </a:ext>
            </a:extLst>
          </p:cNvPr>
          <p:cNvSpPr>
            <a:spLocks noGrp="1" noChangeArrowheads="1"/>
          </p:cNvSpPr>
          <p:nvPr>
            <p:ph type="sldNum" sz="quarter" idx="12"/>
          </p:nvPr>
        </p:nvSpPr>
        <p:spPr>
          <a:ln/>
        </p:spPr>
        <p:txBody>
          <a:bodyPr/>
          <a:lstStyle>
            <a:lvl1pPr>
              <a:defRPr/>
            </a:lvl1pPr>
          </a:lstStyle>
          <a:p>
            <a:pPr>
              <a:defRPr/>
            </a:pPr>
            <a:fld id="{FDD5C37B-C695-46A4-ADD4-DD12DA12F4A8}" type="slidenum">
              <a:rPr lang="en-US" altLang="en-US"/>
              <a:pPr>
                <a:defRPr/>
              </a:pPr>
              <a:t>‹#›</a:t>
            </a:fld>
            <a:endParaRPr lang="en-US" altLang="en-US"/>
          </a:p>
        </p:txBody>
      </p:sp>
    </p:spTree>
    <p:extLst>
      <p:ext uri="{BB962C8B-B14F-4D97-AF65-F5344CB8AC3E}">
        <p14:creationId xmlns:p14="http://schemas.microsoft.com/office/powerpoint/2010/main" val="2637538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9">
            <a:extLst>
              <a:ext uri="{FF2B5EF4-FFF2-40B4-BE49-F238E27FC236}">
                <a16:creationId xmlns:a16="http://schemas.microsoft.com/office/drawing/2014/main" id="{DC74B5E2-1680-C763-B2A3-AA8B8C85EA0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0">
            <a:extLst>
              <a:ext uri="{FF2B5EF4-FFF2-40B4-BE49-F238E27FC236}">
                <a16:creationId xmlns:a16="http://schemas.microsoft.com/office/drawing/2014/main" id="{7665CDF6-FA33-AA37-FE7F-DD092522D11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393F2152-5CC5-442A-709A-6EFAC401C0BE}"/>
              </a:ext>
            </a:extLst>
          </p:cNvPr>
          <p:cNvSpPr>
            <a:spLocks noGrp="1" noChangeArrowheads="1"/>
          </p:cNvSpPr>
          <p:nvPr>
            <p:ph type="sldNum" sz="quarter" idx="12"/>
          </p:nvPr>
        </p:nvSpPr>
        <p:spPr>
          <a:ln/>
        </p:spPr>
        <p:txBody>
          <a:bodyPr/>
          <a:lstStyle>
            <a:lvl1pPr>
              <a:defRPr/>
            </a:lvl1pPr>
          </a:lstStyle>
          <a:p>
            <a:pPr>
              <a:defRPr/>
            </a:pPr>
            <a:fld id="{4B7A76C2-81B0-4B96-920E-B6EC7486425F}" type="slidenum">
              <a:rPr lang="en-US" altLang="en-US"/>
              <a:pPr>
                <a:defRPr/>
              </a:pPr>
              <a:t>‹#›</a:t>
            </a:fld>
            <a:endParaRPr lang="en-US" altLang="en-US"/>
          </a:p>
        </p:txBody>
      </p:sp>
    </p:spTree>
    <p:extLst>
      <p:ext uri="{BB962C8B-B14F-4D97-AF65-F5344CB8AC3E}">
        <p14:creationId xmlns:p14="http://schemas.microsoft.com/office/powerpoint/2010/main" val="628262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9">
            <a:extLst>
              <a:ext uri="{FF2B5EF4-FFF2-40B4-BE49-F238E27FC236}">
                <a16:creationId xmlns:a16="http://schemas.microsoft.com/office/drawing/2014/main" id="{DFAFB601-0667-DC66-1D7F-D8124D7A24C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0">
            <a:extLst>
              <a:ext uri="{FF2B5EF4-FFF2-40B4-BE49-F238E27FC236}">
                <a16:creationId xmlns:a16="http://schemas.microsoft.com/office/drawing/2014/main" id="{7B4C6863-58C8-8A66-351C-694BA61B8E3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1">
            <a:extLst>
              <a:ext uri="{FF2B5EF4-FFF2-40B4-BE49-F238E27FC236}">
                <a16:creationId xmlns:a16="http://schemas.microsoft.com/office/drawing/2014/main" id="{60C0D8FE-B7FF-BC99-F9B0-0A628AE81DD3}"/>
              </a:ext>
            </a:extLst>
          </p:cNvPr>
          <p:cNvSpPr>
            <a:spLocks noGrp="1" noChangeArrowheads="1"/>
          </p:cNvSpPr>
          <p:nvPr>
            <p:ph type="sldNum" sz="quarter" idx="12"/>
          </p:nvPr>
        </p:nvSpPr>
        <p:spPr>
          <a:ln/>
        </p:spPr>
        <p:txBody>
          <a:bodyPr/>
          <a:lstStyle>
            <a:lvl1pPr>
              <a:defRPr/>
            </a:lvl1pPr>
          </a:lstStyle>
          <a:p>
            <a:pPr>
              <a:defRPr/>
            </a:pPr>
            <a:fld id="{FA81F348-FDDD-4277-AA45-1E55B3EB26DB}" type="slidenum">
              <a:rPr lang="en-US" altLang="en-US"/>
              <a:pPr>
                <a:defRPr/>
              </a:pPr>
              <a:t>‹#›</a:t>
            </a:fld>
            <a:endParaRPr lang="en-US" altLang="en-US"/>
          </a:p>
        </p:txBody>
      </p:sp>
    </p:spTree>
    <p:extLst>
      <p:ext uri="{BB962C8B-B14F-4D97-AF65-F5344CB8AC3E}">
        <p14:creationId xmlns:p14="http://schemas.microsoft.com/office/powerpoint/2010/main" val="1377895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9">
            <a:extLst>
              <a:ext uri="{FF2B5EF4-FFF2-40B4-BE49-F238E27FC236}">
                <a16:creationId xmlns:a16="http://schemas.microsoft.com/office/drawing/2014/main" id="{3D59A1D3-A411-2D1F-877A-6C2FD530011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40">
            <a:extLst>
              <a:ext uri="{FF2B5EF4-FFF2-40B4-BE49-F238E27FC236}">
                <a16:creationId xmlns:a16="http://schemas.microsoft.com/office/drawing/2014/main" id="{0B25C835-D1F5-3EFD-43D5-1D0950F8E23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1">
            <a:extLst>
              <a:ext uri="{FF2B5EF4-FFF2-40B4-BE49-F238E27FC236}">
                <a16:creationId xmlns:a16="http://schemas.microsoft.com/office/drawing/2014/main" id="{6F209DB6-0521-1FE4-C660-64415BA5E86C}"/>
              </a:ext>
            </a:extLst>
          </p:cNvPr>
          <p:cNvSpPr>
            <a:spLocks noGrp="1" noChangeArrowheads="1"/>
          </p:cNvSpPr>
          <p:nvPr>
            <p:ph type="sldNum" sz="quarter" idx="12"/>
          </p:nvPr>
        </p:nvSpPr>
        <p:spPr>
          <a:ln/>
        </p:spPr>
        <p:txBody>
          <a:bodyPr/>
          <a:lstStyle>
            <a:lvl1pPr>
              <a:defRPr/>
            </a:lvl1pPr>
          </a:lstStyle>
          <a:p>
            <a:pPr>
              <a:defRPr/>
            </a:pPr>
            <a:fld id="{D167B96B-7E4A-485D-BDEB-1BC1669AF6DE}" type="slidenum">
              <a:rPr lang="en-US" altLang="en-US"/>
              <a:pPr>
                <a:defRPr/>
              </a:pPr>
              <a:t>‹#›</a:t>
            </a:fld>
            <a:endParaRPr lang="en-US" altLang="en-US"/>
          </a:p>
        </p:txBody>
      </p:sp>
    </p:spTree>
    <p:extLst>
      <p:ext uri="{BB962C8B-B14F-4D97-AF65-F5344CB8AC3E}">
        <p14:creationId xmlns:p14="http://schemas.microsoft.com/office/powerpoint/2010/main" val="1382172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9">
            <a:extLst>
              <a:ext uri="{FF2B5EF4-FFF2-40B4-BE49-F238E27FC236}">
                <a16:creationId xmlns:a16="http://schemas.microsoft.com/office/drawing/2014/main" id="{6C41C22C-DA30-6ACF-5583-9BD542A1F7C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40">
            <a:extLst>
              <a:ext uri="{FF2B5EF4-FFF2-40B4-BE49-F238E27FC236}">
                <a16:creationId xmlns:a16="http://schemas.microsoft.com/office/drawing/2014/main" id="{432A2C86-AC6F-73FC-6720-9CE3ECBD753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1">
            <a:extLst>
              <a:ext uri="{FF2B5EF4-FFF2-40B4-BE49-F238E27FC236}">
                <a16:creationId xmlns:a16="http://schemas.microsoft.com/office/drawing/2014/main" id="{2AA49661-929D-CAC5-96A6-0AF23AE755A3}"/>
              </a:ext>
            </a:extLst>
          </p:cNvPr>
          <p:cNvSpPr>
            <a:spLocks noGrp="1" noChangeArrowheads="1"/>
          </p:cNvSpPr>
          <p:nvPr>
            <p:ph type="sldNum" sz="quarter" idx="12"/>
          </p:nvPr>
        </p:nvSpPr>
        <p:spPr>
          <a:ln/>
        </p:spPr>
        <p:txBody>
          <a:bodyPr/>
          <a:lstStyle>
            <a:lvl1pPr>
              <a:defRPr/>
            </a:lvl1pPr>
          </a:lstStyle>
          <a:p>
            <a:pPr>
              <a:defRPr/>
            </a:pPr>
            <a:fld id="{508329AD-016A-42AE-98BA-5B4F5FE6511F}" type="slidenum">
              <a:rPr lang="en-US" altLang="en-US"/>
              <a:pPr>
                <a:defRPr/>
              </a:pPr>
              <a:t>‹#›</a:t>
            </a:fld>
            <a:endParaRPr lang="en-US" altLang="en-US"/>
          </a:p>
        </p:txBody>
      </p:sp>
    </p:spTree>
    <p:extLst>
      <p:ext uri="{BB962C8B-B14F-4D97-AF65-F5344CB8AC3E}">
        <p14:creationId xmlns:p14="http://schemas.microsoft.com/office/powerpoint/2010/main" val="3124844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a:extLst>
              <a:ext uri="{FF2B5EF4-FFF2-40B4-BE49-F238E27FC236}">
                <a16:creationId xmlns:a16="http://schemas.microsoft.com/office/drawing/2014/main" id="{332BD031-79D0-6029-2905-EDB21769068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40">
            <a:extLst>
              <a:ext uri="{FF2B5EF4-FFF2-40B4-BE49-F238E27FC236}">
                <a16:creationId xmlns:a16="http://schemas.microsoft.com/office/drawing/2014/main" id="{519106A4-4A08-585D-E63D-90883A856A5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1">
            <a:extLst>
              <a:ext uri="{FF2B5EF4-FFF2-40B4-BE49-F238E27FC236}">
                <a16:creationId xmlns:a16="http://schemas.microsoft.com/office/drawing/2014/main" id="{11053EA2-EFA8-F2FD-346D-DA84707D2664}"/>
              </a:ext>
            </a:extLst>
          </p:cNvPr>
          <p:cNvSpPr>
            <a:spLocks noGrp="1" noChangeArrowheads="1"/>
          </p:cNvSpPr>
          <p:nvPr>
            <p:ph type="sldNum" sz="quarter" idx="12"/>
          </p:nvPr>
        </p:nvSpPr>
        <p:spPr>
          <a:ln/>
        </p:spPr>
        <p:txBody>
          <a:bodyPr/>
          <a:lstStyle>
            <a:lvl1pPr>
              <a:defRPr/>
            </a:lvl1pPr>
          </a:lstStyle>
          <a:p>
            <a:pPr>
              <a:defRPr/>
            </a:pPr>
            <a:fld id="{4956841B-D9F2-4655-9F03-77E66378BA4E}" type="slidenum">
              <a:rPr lang="en-US" altLang="en-US"/>
              <a:pPr>
                <a:defRPr/>
              </a:pPr>
              <a:t>‹#›</a:t>
            </a:fld>
            <a:endParaRPr lang="en-US" altLang="en-US"/>
          </a:p>
        </p:txBody>
      </p:sp>
    </p:spTree>
    <p:extLst>
      <p:ext uri="{BB962C8B-B14F-4D97-AF65-F5344CB8AC3E}">
        <p14:creationId xmlns:p14="http://schemas.microsoft.com/office/powerpoint/2010/main" val="254676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9">
            <a:extLst>
              <a:ext uri="{FF2B5EF4-FFF2-40B4-BE49-F238E27FC236}">
                <a16:creationId xmlns:a16="http://schemas.microsoft.com/office/drawing/2014/main" id="{DC3C2E0C-5583-835A-DCD1-C206D8BC0DA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0">
            <a:extLst>
              <a:ext uri="{FF2B5EF4-FFF2-40B4-BE49-F238E27FC236}">
                <a16:creationId xmlns:a16="http://schemas.microsoft.com/office/drawing/2014/main" id="{511C5E0B-634B-0F66-FA09-51FD02476B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1">
            <a:extLst>
              <a:ext uri="{FF2B5EF4-FFF2-40B4-BE49-F238E27FC236}">
                <a16:creationId xmlns:a16="http://schemas.microsoft.com/office/drawing/2014/main" id="{0C322771-5CF0-3BF7-D295-B6DD210FA1A6}"/>
              </a:ext>
            </a:extLst>
          </p:cNvPr>
          <p:cNvSpPr>
            <a:spLocks noGrp="1" noChangeArrowheads="1"/>
          </p:cNvSpPr>
          <p:nvPr>
            <p:ph type="sldNum" sz="quarter" idx="12"/>
          </p:nvPr>
        </p:nvSpPr>
        <p:spPr>
          <a:ln/>
        </p:spPr>
        <p:txBody>
          <a:bodyPr/>
          <a:lstStyle>
            <a:lvl1pPr>
              <a:defRPr/>
            </a:lvl1pPr>
          </a:lstStyle>
          <a:p>
            <a:pPr>
              <a:defRPr/>
            </a:pPr>
            <a:fld id="{1F1D0993-C9E3-4D87-9230-7377086B6BC1}" type="slidenum">
              <a:rPr lang="en-US" altLang="en-US"/>
              <a:pPr>
                <a:defRPr/>
              </a:pPr>
              <a:t>‹#›</a:t>
            </a:fld>
            <a:endParaRPr lang="en-US" altLang="en-US"/>
          </a:p>
        </p:txBody>
      </p:sp>
    </p:spTree>
    <p:extLst>
      <p:ext uri="{BB962C8B-B14F-4D97-AF65-F5344CB8AC3E}">
        <p14:creationId xmlns:p14="http://schemas.microsoft.com/office/powerpoint/2010/main" val="2157603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9">
            <a:extLst>
              <a:ext uri="{FF2B5EF4-FFF2-40B4-BE49-F238E27FC236}">
                <a16:creationId xmlns:a16="http://schemas.microsoft.com/office/drawing/2014/main" id="{0D512551-248F-0F1D-4052-88F41A12E79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0">
            <a:extLst>
              <a:ext uri="{FF2B5EF4-FFF2-40B4-BE49-F238E27FC236}">
                <a16:creationId xmlns:a16="http://schemas.microsoft.com/office/drawing/2014/main" id="{BCF0AE08-788C-D437-B5FB-46283C6CFF7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1">
            <a:extLst>
              <a:ext uri="{FF2B5EF4-FFF2-40B4-BE49-F238E27FC236}">
                <a16:creationId xmlns:a16="http://schemas.microsoft.com/office/drawing/2014/main" id="{A59716B4-EE57-FA4B-0D5C-306068FBC913}"/>
              </a:ext>
            </a:extLst>
          </p:cNvPr>
          <p:cNvSpPr>
            <a:spLocks noGrp="1" noChangeArrowheads="1"/>
          </p:cNvSpPr>
          <p:nvPr>
            <p:ph type="sldNum" sz="quarter" idx="12"/>
          </p:nvPr>
        </p:nvSpPr>
        <p:spPr>
          <a:ln/>
        </p:spPr>
        <p:txBody>
          <a:bodyPr/>
          <a:lstStyle>
            <a:lvl1pPr>
              <a:defRPr/>
            </a:lvl1pPr>
          </a:lstStyle>
          <a:p>
            <a:pPr>
              <a:defRPr/>
            </a:pPr>
            <a:fld id="{95BC0813-C518-4D5C-91C8-43DF4FC35859}" type="slidenum">
              <a:rPr lang="en-US" altLang="en-US"/>
              <a:pPr>
                <a:defRPr/>
              </a:pPr>
              <a:t>‹#›</a:t>
            </a:fld>
            <a:endParaRPr lang="en-US" altLang="en-US"/>
          </a:p>
        </p:txBody>
      </p:sp>
    </p:spTree>
    <p:extLst>
      <p:ext uri="{BB962C8B-B14F-4D97-AF65-F5344CB8AC3E}">
        <p14:creationId xmlns:p14="http://schemas.microsoft.com/office/powerpoint/2010/main" val="71101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a:extLst>
              <a:ext uri="{FF2B5EF4-FFF2-40B4-BE49-F238E27FC236}">
                <a16:creationId xmlns:a16="http://schemas.microsoft.com/office/drawing/2014/main" id="{48720B29-76B0-C346-5B53-E925AAC2BA8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0">
            <a:extLst>
              <a:ext uri="{FF2B5EF4-FFF2-40B4-BE49-F238E27FC236}">
                <a16:creationId xmlns:a16="http://schemas.microsoft.com/office/drawing/2014/main" id="{267091E5-D13E-789A-F05F-79C7ABA31A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9936E970-366A-E1CC-06E5-7AD2DE8980CC}"/>
              </a:ext>
            </a:extLst>
          </p:cNvPr>
          <p:cNvSpPr>
            <a:spLocks noGrp="1" noChangeArrowheads="1"/>
          </p:cNvSpPr>
          <p:nvPr>
            <p:ph type="sldNum" sz="quarter" idx="12"/>
          </p:nvPr>
        </p:nvSpPr>
        <p:spPr>
          <a:ln/>
        </p:spPr>
        <p:txBody>
          <a:bodyPr/>
          <a:lstStyle>
            <a:lvl1pPr>
              <a:defRPr/>
            </a:lvl1pPr>
          </a:lstStyle>
          <a:p>
            <a:pPr>
              <a:defRPr/>
            </a:pPr>
            <a:fld id="{DEAB06F9-AC8F-4B6A-AB89-D176E6158B3C}" type="slidenum">
              <a:rPr lang="en-US" altLang="en-US"/>
              <a:pPr>
                <a:defRPr/>
              </a:pPr>
              <a:t>‹#›</a:t>
            </a:fld>
            <a:endParaRPr lang="en-US" altLang="en-US"/>
          </a:p>
        </p:txBody>
      </p:sp>
    </p:spTree>
    <p:extLst>
      <p:ext uri="{BB962C8B-B14F-4D97-AF65-F5344CB8AC3E}">
        <p14:creationId xmlns:p14="http://schemas.microsoft.com/office/powerpoint/2010/main" val="1238831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a:extLst>
              <a:ext uri="{FF2B5EF4-FFF2-40B4-BE49-F238E27FC236}">
                <a16:creationId xmlns:a16="http://schemas.microsoft.com/office/drawing/2014/main" id="{354CBB1A-D7AC-9170-1DD0-4338F997055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0">
            <a:extLst>
              <a:ext uri="{FF2B5EF4-FFF2-40B4-BE49-F238E27FC236}">
                <a16:creationId xmlns:a16="http://schemas.microsoft.com/office/drawing/2014/main" id="{55E7E11D-94ED-9F85-86B5-A44A97D132B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0D1289E7-7DA5-1311-5295-92D027AE9FE7}"/>
              </a:ext>
            </a:extLst>
          </p:cNvPr>
          <p:cNvSpPr>
            <a:spLocks noGrp="1" noChangeArrowheads="1"/>
          </p:cNvSpPr>
          <p:nvPr>
            <p:ph type="sldNum" sz="quarter" idx="12"/>
          </p:nvPr>
        </p:nvSpPr>
        <p:spPr>
          <a:ln/>
        </p:spPr>
        <p:txBody>
          <a:bodyPr/>
          <a:lstStyle>
            <a:lvl1pPr>
              <a:defRPr/>
            </a:lvl1pPr>
          </a:lstStyle>
          <a:p>
            <a:pPr>
              <a:defRPr/>
            </a:pPr>
            <a:fld id="{49843CD5-FBF3-4BEF-B02A-3E205D8B840E}" type="slidenum">
              <a:rPr lang="en-US" altLang="en-US"/>
              <a:pPr>
                <a:defRPr/>
              </a:pPr>
              <a:t>‹#›</a:t>
            </a:fld>
            <a:endParaRPr lang="en-US" altLang="en-US"/>
          </a:p>
        </p:txBody>
      </p:sp>
    </p:spTree>
    <p:extLst>
      <p:ext uri="{BB962C8B-B14F-4D97-AF65-F5344CB8AC3E}">
        <p14:creationId xmlns:p14="http://schemas.microsoft.com/office/powerpoint/2010/main" val="3995684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45EB2C62-BABA-2BB2-F1C8-F419FB169B16}"/>
              </a:ext>
            </a:extLst>
          </p:cNvPr>
          <p:cNvGrpSpPr>
            <a:grpSpLocks/>
          </p:cNvGrpSpPr>
          <p:nvPr/>
        </p:nvGrpSpPr>
        <p:grpSpPr bwMode="auto">
          <a:xfrm>
            <a:off x="3800475" y="1789113"/>
            <a:ext cx="5340350" cy="5056187"/>
            <a:chOff x="2394" y="1127"/>
            <a:chExt cx="3364" cy="3185"/>
          </a:xfrm>
        </p:grpSpPr>
        <p:sp>
          <p:nvSpPr>
            <p:cNvPr id="6147" name="Rectangle 3">
              <a:extLst>
                <a:ext uri="{FF2B5EF4-FFF2-40B4-BE49-F238E27FC236}">
                  <a16:creationId xmlns:a16="http://schemas.microsoft.com/office/drawing/2014/main" id="{99E27008-C9E0-A215-7408-E1D0C73F7DAF}"/>
                </a:ext>
              </a:extLst>
            </p:cNvPr>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48" name="Oval 4">
              <a:extLst>
                <a:ext uri="{FF2B5EF4-FFF2-40B4-BE49-F238E27FC236}">
                  <a16:creationId xmlns:a16="http://schemas.microsoft.com/office/drawing/2014/main" id="{55B3CB95-6C3D-1E5B-A961-6C4A670E2118}"/>
                </a:ext>
              </a:extLst>
            </p:cNvPr>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49" name="Rectangle 5">
              <a:extLst>
                <a:ext uri="{FF2B5EF4-FFF2-40B4-BE49-F238E27FC236}">
                  <a16:creationId xmlns:a16="http://schemas.microsoft.com/office/drawing/2014/main" id="{C70605DC-2113-3172-2929-E67B30EB552A}"/>
                </a:ext>
              </a:extLst>
            </p:cNvPr>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0" name="Freeform 6">
              <a:extLst>
                <a:ext uri="{FF2B5EF4-FFF2-40B4-BE49-F238E27FC236}">
                  <a16:creationId xmlns:a16="http://schemas.microsoft.com/office/drawing/2014/main" id="{119487C4-A853-2957-5B78-72DE49F2223C}"/>
                </a:ext>
              </a:extLst>
            </p:cNvPr>
            <p:cNvSpPr>
              <a:spLocks noEditPoints="1"/>
            </p:cNvSpPr>
            <p:nvPr userDrawn="1"/>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51" name="Rectangle 7">
              <a:extLst>
                <a:ext uri="{FF2B5EF4-FFF2-40B4-BE49-F238E27FC236}">
                  <a16:creationId xmlns:a16="http://schemas.microsoft.com/office/drawing/2014/main" id="{7DB1F869-9793-FCF0-DDA5-CFA62CD8E9E8}"/>
                </a:ext>
              </a:extLst>
            </p:cNvPr>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2" name="Rectangle 8">
              <a:extLst>
                <a:ext uri="{FF2B5EF4-FFF2-40B4-BE49-F238E27FC236}">
                  <a16:creationId xmlns:a16="http://schemas.microsoft.com/office/drawing/2014/main" id="{CED998E4-D70F-3532-8497-B6FF129DE0F2}"/>
                </a:ext>
              </a:extLst>
            </p:cNvPr>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3" name="Rectangle 9">
              <a:extLst>
                <a:ext uri="{FF2B5EF4-FFF2-40B4-BE49-F238E27FC236}">
                  <a16:creationId xmlns:a16="http://schemas.microsoft.com/office/drawing/2014/main" id="{2C07C70D-EEEF-330D-CB26-2BEA8A9C999C}"/>
                </a:ext>
              </a:extLst>
            </p:cNvPr>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4" name="Rectangle 10">
              <a:extLst>
                <a:ext uri="{FF2B5EF4-FFF2-40B4-BE49-F238E27FC236}">
                  <a16:creationId xmlns:a16="http://schemas.microsoft.com/office/drawing/2014/main" id="{1FCC17DC-015B-BA65-AFB0-9CD41C2CFB87}"/>
                </a:ext>
              </a:extLst>
            </p:cNvPr>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5" name="Rectangle 11">
              <a:extLst>
                <a:ext uri="{FF2B5EF4-FFF2-40B4-BE49-F238E27FC236}">
                  <a16:creationId xmlns:a16="http://schemas.microsoft.com/office/drawing/2014/main" id="{046A911C-5732-AF7D-B8A1-9FF35BFA9316}"/>
                </a:ext>
              </a:extLst>
            </p:cNvPr>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56" name="Freeform 12">
              <a:extLst>
                <a:ext uri="{FF2B5EF4-FFF2-40B4-BE49-F238E27FC236}">
                  <a16:creationId xmlns:a16="http://schemas.microsoft.com/office/drawing/2014/main" id="{59549114-CB78-56FA-3228-43C6DEFADA40}"/>
                </a:ext>
              </a:extLst>
            </p:cNvPr>
            <p:cNvSpPr>
              <a:spLocks/>
            </p:cNvSpPr>
            <p:nvPr userDrawn="1"/>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57" name="Freeform 13">
              <a:extLst>
                <a:ext uri="{FF2B5EF4-FFF2-40B4-BE49-F238E27FC236}">
                  <a16:creationId xmlns:a16="http://schemas.microsoft.com/office/drawing/2014/main" id="{063C29A7-4DB8-D02F-F4A2-E59DFD7F7E51}"/>
                </a:ext>
              </a:extLst>
            </p:cNvPr>
            <p:cNvSpPr>
              <a:spLocks/>
            </p:cNvSpPr>
            <p:nvPr userDrawn="1"/>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58" name="Freeform 14">
              <a:extLst>
                <a:ext uri="{FF2B5EF4-FFF2-40B4-BE49-F238E27FC236}">
                  <a16:creationId xmlns:a16="http://schemas.microsoft.com/office/drawing/2014/main" id="{B6BA8271-DDD7-4A19-6748-E693C148D4EB}"/>
                </a:ext>
              </a:extLst>
            </p:cNvPr>
            <p:cNvSpPr>
              <a:spLocks/>
            </p:cNvSpPr>
            <p:nvPr userDrawn="1"/>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p:spPr>
          <p:txBody>
            <a:bodyPr/>
            <a:lstStyle/>
            <a:p>
              <a:pPr>
                <a:defRPr/>
              </a:pPr>
              <a:endParaRPr lang="en-US"/>
            </a:p>
          </p:txBody>
        </p:sp>
        <p:sp>
          <p:nvSpPr>
            <p:cNvPr id="6159" name="Freeform 15">
              <a:extLst>
                <a:ext uri="{FF2B5EF4-FFF2-40B4-BE49-F238E27FC236}">
                  <a16:creationId xmlns:a16="http://schemas.microsoft.com/office/drawing/2014/main" id="{223572E6-FEAE-5236-87CE-FF618805BA8B}"/>
                </a:ext>
              </a:extLst>
            </p:cNvPr>
            <p:cNvSpPr>
              <a:spLocks/>
            </p:cNvSpPr>
            <p:nvPr userDrawn="1"/>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sp>
          <p:nvSpPr>
            <p:cNvPr id="6160" name="Freeform 16">
              <a:extLst>
                <a:ext uri="{FF2B5EF4-FFF2-40B4-BE49-F238E27FC236}">
                  <a16:creationId xmlns:a16="http://schemas.microsoft.com/office/drawing/2014/main" id="{2DC38FB2-083E-4A29-B13C-4C1BF1DFABE2}"/>
                </a:ext>
              </a:extLst>
            </p:cNvPr>
            <p:cNvSpPr>
              <a:spLocks/>
            </p:cNvSpPr>
            <p:nvPr userDrawn="1"/>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1" name="Freeform 17">
              <a:extLst>
                <a:ext uri="{FF2B5EF4-FFF2-40B4-BE49-F238E27FC236}">
                  <a16:creationId xmlns:a16="http://schemas.microsoft.com/office/drawing/2014/main" id="{C6A6B142-82C3-FCFA-203E-B5D148652DF9}"/>
                </a:ext>
              </a:extLst>
            </p:cNvPr>
            <p:cNvSpPr>
              <a:spLocks noEditPoints="1"/>
            </p:cNvSpPr>
            <p:nvPr userDrawn="1"/>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2" name="Freeform 18">
              <a:extLst>
                <a:ext uri="{FF2B5EF4-FFF2-40B4-BE49-F238E27FC236}">
                  <a16:creationId xmlns:a16="http://schemas.microsoft.com/office/drawing/2014/main" id="{635F34AC-96F6-0F55-9F25-B96356330CAA}"/>
                </a:ext>
              </a:extLst>
            </p:cNvPr>
            <p:cNvSpPr>
              <a:spLocks noEditPoints="1"/>
            </p:cNvSpPr>
            <p:nvPr userDrawn="1"/>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3" name="Freeform 19">
              <a:extLst>
                <a:ext uri="{FF2B5EF4-FFF2-40B4-BE49-F238E27FC236}">
                  <a16:creationId xmlns:a16="http://schemas.microsoft.com/office/drawing/2014/main" id="{252DA95A-1E10-F118-0526-95CE16C67C23}"/>
                </a:ext>
              </a:extLst>
            </p:cNvPr>
            <p:cNvSpPr>
              <a:spLocks/>
            </p:cNvSpPr>
            <p:nvPr userDrawn="1"/>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4" name="Freeform 20">
              <a:extLst>
                <a:ext uri="{FF2B5EF4-FFF2-40B4-BE49-F238E27FC236}">
                  <a16:creationId xmlns:a16="http://schemas.microsoft.com/office/drawing/2014/main" id="{70E41E1A-C19D-D180-7A73-AA2958D00052}"/>
                </a:ext>
              </a:extLst>
            </p:cNvPr>
            <p:cNvSpPr>
              <a:spLocks noEditPoints="1"/>
            </p:cNvSpPr>
            <p:nvPr userDrawn="1"/>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5" name="Freeform 21">
              <a:extLst>
                <a:ext uri="{FF2B5EF4-FFF2-40B4-BE49-F238E27FC236}">
                  <a16:creationId xmlns:a16="http://schemas.microsoft.com/office/drawing/2014/main" id="{5851C048-C6E0-1E08-893C-F77ACAD7D665}"/>
                </a:ext>
              </a:extLst>
            </p:cNvPr>
            <p:cNvSpPr>
              <a:spLocks noEditPoints="1"/>
            </p:cNvSpPr>
            <p:nvPr userDrawn="1"/>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6" name="Freeform 22">
              <a:extLst>
                <a:ext uri="{FF2B5EF4-FFF2-40B4-BE49-F238E27FC236}">
                  <a16:creationId xmlns:a16="http://schemas.microsoft.com/office/drawing/2014/main" id="{57C8587A-EB15-C088-CD6E-E00A5FD20D72}"/>
                </a:ext>
              </a:extLst>
            </p:cNvPr>
            <p:cNvSpPr>
              <a:spLocks noEditPoints="1"/>
            </p:cNvSpPr>
            <p:nvPr userDrawn="1"/>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7" name="Freeform 23">
              <a:extLst>
                <a:ext uri="{FF2B5EF4-FFF2-40B4-BE49-F238E27FC236}">
                  <a16:creationId xmlns:a16="http://schemas.microsoft.com/office/drawing/2014/main" id="{B7369DE9-CF35-DBD6-749B-9CD66B475EEE}"/>
                </a:ext>
              </a:extLst>
            </p:cNvPr>
            <p:cNvSpPr>
              <a:spLocks/>
            </p:cNvSpPr>
            <p:nvPr userDrawn="1"/>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sp>
          <p:nvSpPr>
            <p:cNvPr id="6168" name="Freeform 24">
              <a:extLst>
                <a:ext uri="{FF2B5EF4-FFF2-40B4-BE49-F238E27FC236}">
                  <a16:creationId xmlns:a16="http://schemas.microsoft.com/office/drawing/2014/main" id="{4CC9734B-B51E-811C-1E08-01003689715B}"/>
                </a:ext>
              </a:extLst>
            </p:cNvPr>
            <p:cNvSpPr>
              <a:spLocks noEditPoints="1"/>
            </p:cNvSpPr>
            <p:nvPr userDrawn="1"/>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69" name="Freeform 25">
              <a:extLst>
                <a:ext uri="{FF2B5EF4-FFF2-40B4-BE49-F238E27FC236}">
                  <a16:creationId xmlns:a16="http://schemas.microsoft.com/office/drawing/2014/main" id="{97C1F59A-7E34-17C4-105C-1A1DBA0EA00A}"/>
                </a:ext>
              </a:extLst>
            </p:cNvPr>
            <p:cNvSpPr>
              <a:spLocks noEditPoints="1"/>
            </p:cNvSpPr>
            <p:nvPr userDrawn="1"/>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70" name="Freeform 26">
              <a:extLst>
                <a:ext uri="{FF2B5EF4-FFF2-40B4-BE49-F238E27FC236}">
                  <a16:creationId xmlns:a16="http://schemas.microsoft.com/office/drawing/2014/main" id="{A01DEFC0-4835-B3A6-CCB9-9DFF93D493F3}"/>
                </a:ext>
              </a:extLst>
            </p:cNvPr>
            <p:cNvSpPr>
              <a:spLocks noEditPoints="1"/>
            </p:cNvSpPr>
            <p:nvPr userDrawn="1"/>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71" name="Oval 27">
              <a:extLst>
                <a:ext uri="{FF2B5EF4-FFF2-40B4-BE49-F238E27FC236}">
                  <a16:creationId xmlns:a16="http://schemas.microsoft.com/office/drawing/2014/main" id="{4845D07F-C936-F3BC-04D4-87B178DCFFC5}"/>
                </a:ext>
              </a:extLst>
            </p:cNvPr>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p:spPr>
          <p:txBody>
            <a:bodyPr/>
            <a:lstStyle/>
            <a:p>
              <a:pPr>
                <a:defRPr/>
              </a:pPr>
              <a:endParaRPr lang="en-US"/>
            </a:p>
          </p:txBody>
        </p:sp>
        <p:sp>
          <p:nvSpPr>
            <p:cNvPr id="6172" name="Oval 28">
              <a:extLst>
                <a:ext uri="{FF2B5EF4-FFF2-40B4-BE49-F238E27FC236}">
                  <a16:creationId xmlns:a16="http://schemas.microsoft.com/office/drawing/2014/main" id="{763E98DD-CCA2-1FBF-B721-F3B352326ED3}"/>
                </a:ext>
              </a:extLst>
            </p:cNvPr>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73" name="Oval 29">
              <a:extLst>
                <a:ext uri="{FF2B5EF4-FFF2-40B4-BE49-F238E27FC236}">
                  <a16:creationId xmlns:a16="http://schemas.microsoft.com/office/drawing/2014/main" id="{7B8757CA-591B-A009-4B1F-738D9E08940E}"/>
                </a:ext>
              </a:extLst>
            </p:cNvPr>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p:spPr>
          <p:txBody>
            <a:bodyPr/>
            <a:lstStyle/>
            <a:p>
              <a:pPr>
                <a:defRPr/>
              </a:pPr>
              <a:endParaRPr lang="en-US"/>
            </a:p>
          </p:txBody>
        </p:sp>
        <p:sp>
          <p:nvSpPr>
            <p:cNvPr id="6174" name="Freeform 30">
              <a:extLst>
                <a:ext uri="{FF2B5EF4-FFF2-40B4-BE49-F238E27FC236}">
                  <a16:creationId xmlns:a16="http://schemas.microsoft.com/office/drawing/2014/main" id="{3ADB7816-DA32-FFDF-79F3-5BC1CF98769B}"/>
                </a:ext>
              </a:extLst>
            </p:cNvPr>
            <p:cNvSpPr>
              <a:spLocks noEditPoints="1"/>
            </p:cNvSpPr>
            <p:nvPr userDrawn="1"/>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75" name="Freeform 31">
              <a:extLst>
                <a:ext uri="{FF2B5EF4-FFF2-40B4-BE49-F238E27FC236}">
                  <a16:creationId xmlns:a16="http://schemas.microsoft.com/office/drawing/2014/main" id="{EEF30703-BC9F-B208-A989-46287854CA14}"/>
                </a:ext>
              </a:extLst>
            </p:cNvPr>
            <p:cNvSpPr>
              <a:spLocks noEditPoints="1"/>
            </p:cNvSpPr>
            <p:nvPr userDrawn="1"/>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p:spPr>
          <p:txBody>
            <a:bodyPr/>
            <a:lstStyle/>
            <a:p>
              <a:pPr>
                <a:defRPr/>
              </a:pPr>
              <a:endParaRPr lang="en-US"/>
            </a:p>
          </p:txBody>
        </p:sp>
        <p:sp>
          <p:nvSpPr>
            <p:cNvPr id="6176" name="Rectangle 32">
              <a:extLst>
                <a:ext uri="{FF2B5EF4-FFF2-40B4-BE49-F238E27FC236}">
                  <a16:creationId xmlns:a16="http://schemas.microsoft.com/office/drawing/2014/main" id="{10E33393-BC86-F136-1271-089AB779BB9E}"/>
                </a:ext>
              </a:extLst>
            </p:cNvPr>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p:spPr>
          <p:txBody>
            <a:bodyPr/>
            <a:lstStyle/>
            <a:p>
              <a:pPr>
                <a:defRPr/>
              </a:pPr>
              <a:endParaRPr lang="en-US"/>
            </a:p>
          </p:txBody>
        </p:sp>
        <p:sp>
          <p:nvSpPr>
            <p:cNvPr id="6177" name="Rectangle 33">
              <a:extLst>
                <a:ext uri="{FF2B5EF4-FFF2-40B4-BE49-F238E27FC236}">
                  <a16:creationId xmlns:a16="http://schemas.microsoft.com/office/drawing/2014/main" id="{63EA4046-7965-1D2D-0C27-B8A4D23F5B0D}"/>
                </a:ext>
              </a:extLst>
            </p:cNvPr>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78" name="AutoShape 34">
              <a:extLst>
                <a:ext uri="{FF2B5EF4-FFF2-40B4-BE49-F238E27FC236}">
                  <a16:creationId xmlns:a16="http://schemas.microsoft.com/office/drawing/2014/main" id="{4C875360-9E1D-338B-B38C-14A686DC046B}"/>
                </a:ext>
              </a:extLst>
            </p:cNvPr>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p:spPr>
          <p:txBody>
            <a:bodyPr/>
            <a:lstStyle/>
            <a:p>
              <a:pPr>
                <a:defRPr/>
              </a:pPr>
              <a:endParaRPr lang="en-US"/>
            </a:p>
          </p:txBody>
        </p:sp>
        <p:sp>
          <p:nvSpPr>
            <p:cNvPr id="6179" name="Freeform 35">
              <a:extLst>
                <a:ext uri="{FF2B5EF4-FFF2-40B4-BE49-F238E27FC236}">
                  <a16:creationId xmlns:a16="http://schemas.microsoft.com/office/drawing/2014/main" id="{95734FFF-C3B9-12D2-9830-97EE3A2636CC}"/>
                </a:ext>
              </a:extLst>
            </p:cNvPr>
            <p:cNvSpPr>
              <a:spLocks/>
            </p:cNvSpPr>
            <p:nvPr userDrawn="1"/>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p:spPr>
          <p:txBody>
            <a:bodyPr/>
            <a:lstStyle/>
            <a:p>
              <a:pPr>
                <a:defRPr/>
              </a:pPr>
              <a:endParaRPr lang="en-US"/>
            </a:p>
          </p:txBody>
        </p:sp>
        <p:sp>
          <p:nvSpPr>
            <p:cNvPr id="6180" name="Freeform 36">
              <a:extLst>
                <a:ext uri="{FF2B5EF4-FFF2-40B4-BE49-F238E27FC236}">
                  <a16:creationId xmlns:a16="http://schemas.microsoft.com/office/drawing/2014/main" id="{AFE3F765-7266-0781-2CF4-1F32D68FE408}"/>
                </a:ext>
              </a:extLst>
            </p:cNvPr>
            <p:cNvSpPr>
              <a:spLocks/>
            </p:cNvSpPr>
            <p:nvPr userDrawn="1"/>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p:spPr>
          <p:txBody>
            <a:bodyPr/>
            <a:lstStyle/>
            <a:p>
              <a:pPr>
                <a:defRPr/>
              </a:pPr>
              <a:endParaRPr lang="en-US"/>
            </a:p>
          </p:txBody>
        </p:sp>
      </p:grpSp>
      <p:sp>
        <p:nvSpPr>
          <p:cNvPr id="6181" name="Rectangle 37">
            <a:extLst>
              <a:ext uri="{FF2B5EF4-FFF2-40B4-BE49-F238E27FC236}">
                <a16:creationId xmlns:a16="http://schemas.microsoft.com/office/drawing/2014/main" id="{7DDB19D2-9593-6A8B-63D2-0334469B4023}"/>
              </a:ext>
            </a:extLst>
          </p:cNvPr>
          <p:cNvSpPr>
            <a:spLocks noGrp="1" noChangeArrowheads="1"/>
          </p:cNvSpPr>
          <p:nvPr>
            <p:ph type="title"/>
          </p:nvPr>
        </p:nvSpPr>
        <p:spPr bwMode="auto">
          <a:xfrm>
            <a:off x="457200" y="277813"/>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82" name="Rectangle 38">
            <a:extLst>
              <a:ext uri="{FF2B5EF4-FFF2-40B4-BE49-F238E27FC236}">
                <a16:creationId xmlns:a16="http://schemas.microsoft.com/office/drawing/2014/main" id="{F28E4481-6F71-8D1D-55D0-11FF6C2FFC80}"/>
              </a:ext>
            </a:extLst>
          </p:cNvPr>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83" name="Rectangle 39">
            <a:extLst>
              <a:ext uri="{FF2B5EF4-FFF2-40B4-BE49-F238E27FC236}">
                <a16:creationId xmlns:a16="http://schemas.microsoft.com/office/drawing/2014/main" id="{6CF70640-21BA-077A-5F88-85A6A6631567}"/>
              </a:ext>
            </a:extLst>
          </p:cNvPr>
          <p:cNvSpPr>
            <a:spLocks noGrp="1" noChangeArrowheads="1"/>
          </p:cNvSpPr>
          <p:nvPr>
            <p:ph type="dt" sz="half" idx="2"/>
          </p:nvPr>
        </p:nvSpPr>
        <p:spPr bwMode="auto">
          <a:xfrm>
            <a:off x="457200" y="6278563"/>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6184" name="Rectangle 40">
            <a:extLst>
              <a:ext uri="{FF2B5EF4-FFF2-40B4-BE49-F238E27FC236}">
                <a16:creationId xmlns:a16="http://schemas.microsoft.com/office/drawing/2014/main" id="{1ABE8D3A-429B-2B1E-0EC9-6788E3096618}"/>
              </a:ext>
            </a:extLst>
          </p:cNvPr>
          <p:cNvSpPr>
            <a:spLocks noGrp="1" noChangeArrowheads="1"/>
          </p:cNvSpPr>
          <p:nvPr>
            <p:ph type="ftr" sz="quarter" idx="3"/>
          </p:nvPr>
        </p:nvSpPr>
        <p:spPr bwMode="auto">
          <a:xfrm>
            <a:off x="3124200" y="6278563"/>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ltLang="en-US"/>
          </a:p>
        </p:txBody>
      </p:sp>
      <p:sp>
        <p:nvSpPr>
          <p:cNvPr id="6185" name="Rectangle 41">
            <a:extLst>
              <a:ext uri="{FF2B5EF4-FFF2-40B4-BE49-F238E27FC236}">
                <a16:creationId xmlns:a16="http://schemas.microsoft.com/office/drawing/2014/main" id="{A8B84F1B-6AD6-6AD3-E370-D6757D91D456}"/>
              </a:ext>
            </a:extLst>
          </p:cNvPr>
          <p:cNvSpPr>
            <a:spLocks noGrp="1" noChangeArrowheads="1"/>
          </p:cNvSpPr>
          <p:nvPr>
            <p:ph type="sldNum" sz="quarter" idx="4"/>
          </p:nvPr>
        </p:nvSpPr>
        <p:spPr bwMode="auto">
          <a:xfrm>
            <a:off x="6553200" y="6278563"/>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8AF5A03-9AAD-43EF-95DB-CE4D3DF9561B}"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tx1"/>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378F106-7090-16B1-311A-5BC76AC7D330}"/>
              </a:ext>
            </a:extLst>
          </p:cNvPr>
          <p:cNvSpPr>
            <a:spLocks noGrp="1" noChangeArrowheads="1"/>
          </p:cNvSpPr>
          <p:nvPr>
            <p:ph type="ctrTitle"/>
          </p:nvPr>
        </p:nvSpPr>
        <p:spPr>
          <a:xfrm>
            <a:off x="685800" y="1828800"/>
            <a:ext cx="7772400" cy="1736725"/>
          </a:xfrm>
        </p:spPr>
        <p:txBody>
          <a:bodyPr/>
          <a:lstStyle/>
          <a:p>
            <a:pPr eaLnBrk="1" hangingPunct="1">
              <a:defRPr/>
            </a:pPr>
            <a:r>
              <a:rPr lang="en-US" altLang="en-US" sz="6600" dirty="0"/>
              <a:t>Cambio</a:t>
            </a:r>
          </a:p>
        </p:txBody>
      </p:sp>
      <p:sp>
        <p:nvSpPr>
          <p:cNvPr id="2051" name="Rectangle 3">
            <a:extLst>
              <a:ext uri="{FF2B5EF4-FFF2-40B4-BE49-F238E27FC236}">
                <a16:creationId xmlns:a16="http://schemas.microsoft.com/office/drawing/2014/main" id="{67F7A66C-7D80-3222-9E92-6FCCED491C92}"/>
              </a:ext>
            </a:extLst>
          </p:cNvPr>
          <p:cNvSpPr>
            <a:spLocks noGrp="1" noChangeArrowheads="1"/>
          </p:cNvSpPr>
          <p:nvPr>
            <p:ph type="subTitle" idx="1"/>
          </p:nvPr>
        </p:nvSpPr>
        <p:spPr>
          <a:xfrm>
            <a:off x="990600" y="3886200"/>
            <a:ext cx="7239000" cy="1752600"/>
          </a:xfrm>
        </p:spPr>
        <p:txBody>
          <a:bodyPr/>
          <a:lstStyle/>
          <a:p>
            <a:pPr eaLnBrk="1" hangingPunct="1">
              <a:defRPr/>
            </a:pPr>
            <a:r>
              <a:rPr lang="en-US" altLang="en-US" sz="2800" dirty="0" err="1"/>
              <a:t>Eclesiastés</a:t>
            </a:r>
            <a:r>
              <a:rPr lang="en-US" altLang="en-US" sz="2800" dirty="0"/>
              <a:t> 3:1-8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C79CFE4-DDC6-2EA9-93F7-9548783FE6B6}"/>
              </a:ext>
            </a:extLst>
          </p:cNvPr>
          <p:cNvSpPr>
            <a:spLocks noGrp="1" noChangeArrowheads="1"/>
          </p:cNvSpPr>
          <p:nvPr>
            <p:ph type="title"/>
          </p:nvPr>
        </p:nvSpPr>
        <p:spPr/>
        <p:txBody>
          <a:bodyPr/>
          <a:lstStyle/>
          <a:p>
            <a:pPr eaLnBrk="1" hangingPunct="1">
              <a:defRPr/>
            </a:pPr>
            <a:r>
              <a:rPr lang="en-US" altLang="en-US" dirty="0"/>
              <a:t>La </a:t>
            </a:r>
            <a:r>
              <a:rPr lang="en-US" altLang="en-US" dirty="0" err="1"/>
              <a:t>vida</a:t>
            </a:r>
            <a:r>
              <a:rPr lang="en-US" altLang="en-US" dirty="0"/>
              <a:t> </a:t>
            </a:r>
            <a:r>
              <a:rPr lang="en-US" altLang="en-US" dirty="0" err="1"/>
              <a:t>siempre</a:t>
            </a:r>
            <a:r>
              <a:rPr lang="en-US" altLang="en-US" dirty="0"/>
              <a:t> cambia</a:t>
            </a:r>
          </a:p>
        </p:txBody>
      </p:sp>
      <p:sp>
        <p:nvSpPr>
          <p:cNvPr id="10243" name="Rectangle 3">
            <a:extLst>
              <a:ext uri="{FF2B5EF4-FFF2-40B4-BE49-F238E27FC236}">
                <a16:creationId xmlns:a16="http://schemas.microsoft.com/office/drawing/2014/main" id="{E76FE623-A136-C9F2-C6B6-4E5DE3592C77}"/>
              </a:ext>
            </a:extLst>
          </p:cNvPr>
          <p:cNvSpPr>
            <a:spLocks noGrp="1" noChangeArrowheads="1"/>
          </p:cNvSpPr>
          <p:nvPr>
            <p:ph type="body" idx="1"/>
          </p:nvPr>
        </p:nvSpPr>
        <p:spPr>
          <a:xfrm>
            <a:off x="381000" y="1905000"/>
            <a:ext cx="8229600" cy="2286000"/>
          </a:xfrm>
        </p:spPr>
        <p:txBody>
          <a:bodyPr/>
          <a:lstStyle/>
          <a:p>
            <a:pPr eaLnBrk="1" hangingPunct="1">
              <a:lnSpc>
                <a:spcPct val="80000"/>
              </a:lnSpc>
              <a:spcAft>
                <a:spcPts val="1200"/>
              </a:spcAft>
              <a:defRPr/>
            </a:pPr>
            <a:r>
              <a:rPr lang="es-ES" altLang="en-US" sz="2800" dirty="0"/>
              <a:t>Eclesiastés 3:1-8 – Señala los extremos con los que lidiaremos en la vida
Mateo 6:19-20 – Las cosas de este mundo nunca duran
Filipenses 4:5-7 – Los cambios que enfrentamos en la vida a menudo nos ponen ansiosos</a:t>
            </a:r>
            <a:endParaRPr lang="en-US"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72A563E-A34A-42B2-4052-856B4C8AB091}"/>
              </a:ext>
            </a:extLst>
          </p:cNvPr>
          <p:cNvSpPr>
            <a:spLocks noGrp="1" noChangeArrowheads="1"/>
          </p:cNvSpPr>
          <p:nvPr>
            <p:ph type="title"/>
          </p:nvPr>
        </p:nvSpPr>
        <p:spPr/>
        <p:txBody>
          <a:bodyPr/>
          <a:lstStyle/>
          <a:p>
            <a:pPr eaLnBrk="1" hangingPunct="1">
              <a:defRPr/>
            </a:pPr>
            <a:r>
              <a:rPr lang="es-ES" altLang="en-US" dirty="0"/>
              <a:t>¿Y qué hay de Dios?</a:t>
            </a:r>
            <a:endParaRPr lang="en-US" altLang="en-US" dirty="0"/>
          </a:p>
        </p:txBody>
      </p:sp>
      <p:sp>
        <p:nvSpPr>
          <p:cNvPr id="8195" name="Rectangle 3">
            <a:extLst>
              <a:ext uri="{FF2B5EF4-FFF2-40B4-BE49-F238E27FC236}">
                <a16:creationId xmlns:a16="http://schemas.microsoft.com/office/drawing/2014/main" id="{0B8209FF-6EED-FC6E-005F-0D3709474737}"/>
              </a:ext>
            </a:extLst>
          </p:cNvPr>
          <p:cNvSpPr>
            <a:spLocks noGrp="1" noChangeArrowheads="1"/>
          </p:cNvSpPr>
          <p:nvPr>
            <p:ph type="body" idx="1"/>
          </p:nvPr>
        </p:nvSpPr>
        <p:spPr>
          <a:xfrm>
            <a:off x="457200" y="1565275"/>
            <a:ext cx="8229600" cy="2473325"/>
          </a:xfrm>
        </p:spPr>
        <p:txBody>
          <a:bodyPr/>
          <a:lstStyle/>
          <a:p>
            <a:pPr eaLnBrk="1" hangingPunct="1">
              <a:spcAft>
                <a:spcPts val="1800"/>
              </a:spcAft>
              <a:defRPr/>
            </a:pPr>
            <a:r>
              <a:rPr lang="es-ES" altLang="en-US" sz="2800" dirty="0"/>
              <a:t>Malaquías 3:6 - Porque yo, el SEÑOR, no cambiéis; por lo tanto, hijos de Jacob, no estáis consumidos.</a:t>
            </a:r>
            <a:endParaRPr lang="en-US" altLang="en-US" sz="2800" dirty="0"/>
          </a:p>
          <a:p>
            <a:pPr lvl="1" eaLnBrk="1" hangingPunct="1">
              <a:spcAft>
                <a:spcPts val="1000"/>
              </a:spcAft>
              <a:buFont typeface="Wingdings" panose="05000000000000000000" pitchFamily="2" charset="2"/>
              <a:buChar char="Ø"/>
              <a:defRPr/>
            </a:pPr>
            <a:r>
              <a:rPr lang="es-ES" altLang="en-US" sz="2400" dirty="0"/>
              <a:t>Éxodo 32:14 – Se arrepintió del mal que creía hacer a su pueblo
Jonás 3:10 – Se arrepintió del mal que había dicho que haría a Nínive
II Samuel 24:16 – Se arrepintió de haber planeado destruir Jerusalén</a:t>
            </a:r>
            <a:endParaRPr lang="en-US"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4376E-5B5B-D6C1-4CBA-7F405020072F}"/>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C9A693E0-56D3-C74B-AAE2-9B59A9C1ADFB}"/>
              </a:ext>
            </a:extLst>
          </p:cNvPr>
          <p:cNvSpPr>
            <a:spLocks noGrp="1" noChangeArrowheads="1"/>
          </p:cNvSpPr>
          <p:nvPr>
            <p:ph type="title"/>
          </p:nvPr>
        </p:nvSpPr>
        <p:spPr/>
        <p:txBody>
          <a:bodyPr/>
          <a:lstStyle/>
          <a:p>
            <a:pPr eaLnBrk="1" hangingPunct="1">
              <a:defRPr/>
            </a:pPr>
            <a:r>
              <a:rPr lang="es-ES" altLang="en-US" dirty="0"/>
              <a:t>¿Y qué hay de Dios?</a:t>
            </a:r>
            <a:endParaRPr lang="en-US" altLang="en-US" dirty="0"/>
          </a:p>
        </p:txBody>
      </p:sp>
      <p:sp>
        <p:nvSpPr>
          <p:cNvPr id="8195" name="Rectangle 3">
            <a:extLst>
              <a:ext uri="{FF2B5EF4-FFF2-40B4-BE49-F238E27FC236}">
                <a16:creationId xmlns:a16="http://schemas.microsoft.com/office/drawing/2014/main" id="{A73289AD-8561-06BC-2AB5-EECCC4A22BA7}"/>
              </a:ext>
            </a:extLst>
          </p:cNvPr>
          <p:cNvSpPr>
            <a:spLocks noGrp="1" noChangeArrowheads="1"/>
          </p:cNvSpPr>
          <p:nvPr>
            <p:ph type="body" idx="1"/>
          </p:nvPr>
        </p:nvSpPr>
        <p:spPr>
          <a:xfrm>
            <a:off x="457200" y="1565275"/>
            <a:ext cx="8229600" cy="2473325"/>
          </a:xfrm>
        </p:spPr>
        <p:txBody>
          <a:bodyPr/>
          <a:lstStyle/>
          <a:p>
            <a:pPr eaLnBrk="1" hangingPunct="1">
              <a:defRPr/>
            </a:pPr>
            <a:r>
              <a:rPr lang="es-ES" altLang="en-US" sz="2800" dirty="0"/>
              <a:t>Jeremías 18:7-8 - Si en algún momento declaro sobre una nación o un reino que lo arrancaré, </a:t>
            </a:r>
            <a:r>
              <a:rPr lang="es-ES" altLang="en-US" sz="2800" dirty="0" err="1"/>
              <a:t>derrubaré</a:t>
            </a:r>
            <a:r>
              <a:rPr lang="es-ES" altLang="en-US" sz="2800" dirty="0"/>
              <a:t> y destruiré, y si esa nación, de la que he hablado, se aparta de su maldad, cederé del desastre que pretendía causarle.</a:t>
            </a:r>
            <a:endParaRPr lang="en-US" altLang="en-US" sz="2400" dirty="0"/>
          </a:p>
        </p:txBody>
      </p:sp>
    </p:spTree>
    <p:extLst>
      <p:ext uri="{BB962C8B-B14F-4D97-AF65-F5344CB8AC3E}">
        <p14:creationId xmlns:p14="http://schemas.microsoft.com/office/powerpoint/2010/main" val="3213739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25DC7-0C9B-8F29-FF02-0905C8C70D86}"/>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59A15661-CD2A-3940-39F3-7E7A79896CAF}"/>
              </a:ext>
            </a:extLst>
          </p:cNvPr>
          <p:cNvSpPr>
            <a:spLocks noGrp="1" noChangeArrowheads="1"/>
          </p:cNvSpPr>
          <p:nvPr>
            <p:ph type="title"/>
          </p:nvPr>
        </p:nvSpPr>
        <p:spPr>
          <a:xfrm>
            <a:off x="0" y="277813"/>
            <a:ext cx="9144000" cy="1143000"/>
          </a:xfrm>
        </p:spPr>
        <p:txBody>
          <a:bodyPr/>
          <a:lstStyle/>
          <a:p>
            <a:pPr eaLnBrk="1" hangingPunct="1">
              <a:defRPr/>
            </a:pPr>
            <a:r>
              <a:rPr lang="es-ES" altLang="en-US" dirty="0"/>
              <a:t>¿Qué es lo que no cambia en Dios?</a:t>
            </a:r>
            <a:endParaRPr lang="en-US" altLang="en-US" dirty="0"/>
          </a:p>
        </p:txBody>
      </p:sp>
      <p:sp>
        <p:nvSpPr>
          <p:cNvPr id="8195" name="Rectangle 3">
            <a:extLst>
              <a:ext uri="{FF2B5EF4-FFF2-40B4-BE49-F238E27FC236}">
                <a16:creationId xmlns:a16="http://schemas.microsoft.com/office/drawing/2014/main" id="{EA1CB499-11B1-3354-8B68-911DFB685318}"/>
              </a:ext>
            </a:extLst>
          </p:cNvPr>
          <p:cNvSpPr>
            <a:spLocks noGrp="1" noChangeArrowheads="1"/>
          </p:cNvSpPr>
          <p:nvPr>
            <p:ph type="body" idx="1"/>
          </p:nvPr>
        </p:nvSpPr>
        <p:spPr>
          <a:xfrm>
            <a:off x="457200" y="1371600"/>
            <a:ext cx="8686800" cy="2514600"/>
          </a:xfrm>
        </p:spPr>
        <p:txBody>
          <a:bodyPr/>
          <a:lstStyle/>
          <a:p>
            <a:pPr eaLnBrk="1" hangingPunct="1">
              <a:buFont typeface="Wingdings" panose="05000000000000000000" pitchFamily="2" charset="2"/>
              <a:buChar char=""/>
              <a:defRPr/>
            </a:pPr>
            <a:r>
              <a:rPr lang="es-ES" altLang="en-US" sz="2800" dirty="0"/>
              <a:t>Lamentaciones 3:21-23 - El amor de Dios nunca termina</a:t>
            </a:r>
            <a:endParaRPr lang="en-US" altLang="en-US" sz="2800" dirty="0"/>
          </a:p>
          <a:p>
            <a:pPr marL="0" indent="0" eaLnBrk="1" hangingPunct="1">
              <a:buNone/>
              <a:defRPr/>
            </a:pPr>
            <a:endParaRPr lang="en-US" altLang="en-US" sz="1000" dirty="0"/>
          </a:p>
          <a:p>
            <a:pPr eaLnBrk="1" hangingPunct="1">
              <a:buFont typeface="Wingdings" panose="05000000000000000000" pitchFamily="2" charset="2"/>
              <a:buChar char=""/>
              <a:defRPr/>
            </a:pPr>
            <a:r>
              <a:rPr lang="es-ES" altLang="en-US" sz="2800" dirty="0"/>
              <a:t>Salmo 102:25-27 – Dios no envejece ni se desgasta</a:t>
            </a:r>
            <a:endParaRPr lang="en-US" altLang="en-US" sz="2800" dirty="0"/>
          </a:p>
          <a:p>
            <a:pPr eaLnBrk="1" hangingPunct="1">
              <a:buFont typeface="Wingdings" panose="05000000000000000000" pitchFamily="2" charset="2"/>
              <a:buChar char=""/>
              <a:defRPr/>
            </a:pPr>
            <a:endParaRPr lang="en-US" altLang="en-US" sz="1000" dirty="0"/>
          </a:p>
          <a:p>
            <a:pPr eaLnBrk="1" hangingPunct="1">
              <a:buFont typeface="Wingdings" panose="05000000000000000000" pitchFamily="2" charset="2"/>
              <a:buChar char=""/>
              <a:defRPr/>
            </a:pPr>
            <a:r>
              <a:rPr lang="es-ES" altLang="en-US" sz="2800" dirty="0"/>
              <a:t>Salmo 119:89 – La palabra de Dios no cambia</a:t>
            </a:r>
            <a:endParaRPr lang="en-US" altLang="en-US" sz="2800" dirty="0"/>
          </a:p>
          <a:p>
            <a:pPr lvl="1" eaLnBrk="1" hangingPunct="1">
              <a:buFont typeface="Wingdings" panose="05000000000000000000" pitchFamily="2" charset="2"/>
              <a:buChar char="Ø"/>
              <a:defRPr/>
            </a:pPr>
            <a:r>
              <a:rPr lang="es-ES" altLang="en-US" sz="2400" dirty="0"/>
              <a:t>I Pedro 1:24-25 – La palabra del Señor permanece para siempre
Hebreos 13:8 – El evangelio de Jesús no cambia</a:t>
            </a:r>
            <a:endParaRPr lang="en-US" altLang="en-US" sz="2400" dirty="0"/>
          </a:p>
          <a:p>
            <a:pPr marL="0" indent="0" eaLnBrk="1" hangingPunct="1">
              <a:buNone/>
              <a:defRPr/>
            </a:pPr>
            <a:endParaRPr lang="en-US" altLang="en-US" sz="1000" dirty="0"/>
          </a:p>
          <a:p>
            <a:pPr eaLnBrk="1" hangingPunct="1">
              <a:defRPr/>
            </a:pPr>
            <a:r>
              <a:rPr lang="es-ES" altLang="en-US" sz="2800" dirty="0"/>
              <a:t>Números 23:19 - Dios no miente ni cambia de opinión</a:t>
            </a:r>
            <a:endParaRPr lang="en-US" altLang="en-US" sz="2800" dirty="0"/>
          </a:p>
          <a:p>
            <a:pPr lvl="1" eaLnBrk="1" hangingPunct="1">
              <a:buFont typeface="Wingdings" panose="05000000000000000000" pitchFamily="2" charset="2"/>
              <a:buChar char="Ø"/>
              <a:defRPr/>
            </a:pPr>
            <a:r>
              <a:rPr lang="es-ES" altLang="en-US" sz="2400" dirty="0"/>
              <a:t>Génesis 29:15-30 – Jacob y Labán</a:t>
            </a:r>
            <a:endParaRPr lang="en-US" altLang="en-US" sz="2400" dirty="0"/>
          </a:p>
        </p:txBody>
      </p:sp>
    </p:spTree>
    <p:extLst>
      <p:ext uri="{BB962C8B-B14F-4D97-AF65-F5344CB8AC3E}">
        <p14:creationId xmlns:p14="http://schemas.microsoft.com/office/powerpoint/2010/main" val="95428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A63B4031-DC89-375F-EBF3-0E5224DC448D}"/>
              </a:ext>
            </a:extLst>
          </p:cNvPr>
          <p:cNvSpPr>
            <a:spLocks noGrp="1" noChangeArrowheads="1"/>
          </p:cNvSpPr>
          <p:nvPr>
            <p:ph type="title"/>
          </p:nvPr>
        </p:nvSpPr>
        <p:spPr/>
        <p:txBody>
          <a:bodyPr/>
          <a:lstStyle/>
          <a:p>
            <a:pPr eaLnBrk="1" hangingPunct="1">
              <a:defRPr/>
            </a:pPr>
            <a:r>
              <a:rPr lang="en-US" altLang="en-US" dirty="0"/>
              <a:t>Lo </a:t>
            </a:r>
            <a:r>
              <a:rPr lang="en-US" altLang="en-US" dirty="0" err="1"/>
              <a:t>que</a:t>
            </a:r>
            <a:r>
              <a:rPr lang="en-US" altLang="en-US" dirty="0"/>
              <a:t> </a:t>
            </a:r>
            <a:r>
              <a:rPr lang="en-US" altLang="en-US" dirty="0" err="1"/>
              <a:t>necesita</a:t>
            </a:r>
            <a:r>
              <a:rPr lang="en-US" altLang="en-US" dirty="0"/>
              <a:t> </a:t>
            </a:r>
            <a:r>
              <a:rPr lang="en-US" altLang="en-US" dirty="0" err="1"/>
              <a:t>cambiar</a:t>
            </a:r>
            <a:endParaRPr lang="en-US" altLang="en-US" dirty="0"/>
          </a:p>
        </p:txBody>
      </p:sp>
      <p:sp>
        <p:nvSpPr>
          <p:cNvPr id="4" name="Rectangle 3">
            <a:extLst>
              <a:ext uri="{FF2B5EF4-FFF2-40B4-BE49-F238E27FC236}">
                <a16:creationId xmlns:a16="http://schemas.microsoft.com/office/drawing/2014/main" id="{9989B5B2-A1C3-25C0-3CB5-10E1C3FF0751}"/>
              </a:ext>
            </a:extLst>
          </p:cNvPr>
          <p:cNvSpPr txBox="1">
            <a:spLocks noChangeArrowheads="1"/>
          </p:cNvSpPr>
          <p:nvPr/>
        </p:nvSpPr>
        <p:spPr bwMode="auto">
          <a:xfrm>
            <a:off x="457200" y="1565275"/>
            <a:ext cx="8229600" cy="2473325"/>
          </a:xfrm>
          <a:prstGeom prst="rect">
            <a:avLst/>
          </a:prstGeom>
          <a:noFill/>
          <a:ln>
            <a:no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tx1"/>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en-US" b="1" u="sng" dirty="0" err="1"/>
              <a:t>Nuestras</a:t>
            </a:r>
            <a:r>
              <a:rPr lang="en-US" altLang="en-US" b="1" u="sng" dirty="0"/>
              <a:t> </a:t>
            </a:r>
            <a:r>
              <a:rPr lang="en-US" altLang="en-US" b="1" u="sng" dirty="0" err="1"/>
              <a:t>vidas</a:t>
            </a:r>
            <a:endParaRPr lang="en-US" altLang="en-US" b="1" u="sng" dirty="0"/>
          </a:p>
          <a:p>
            <a:pPr eaLnBrk="1" hangingPunct="1">
              <a:spcAft>
                <a:spcPts val="1400"/>
              </a:spcAft>
              <a:buFont typeface="Wingdings" panose="05000000000000000000" pitchFamily="2" charset="2"/>
              <a:buChar char=""/>
              <a:defRPr/>
            </a:pPr>
            <a:r>
              <a:rPr lang="es-ES" altLang="en-US" sz="2800" dirty="0"/>
              <a:t>Hechos 3:19 – Debemos arrepentirnos (cambiar)
Efesios 4:22-24 – Necesitamos dejar atrás nuestro antiguo yo
II Corintios 5:17 – Debemos convertirnos en una persona nueva
Hechos 2:37-38 – Debemos obedecer el evangelio</a:t>
            </a:r>
            <a:endParaRPr lang="en-US" alt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A618-5496-F1B0-1210-BF5C270615DF}"/>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E1AFEA8E-268F-75D5-418C-18533F0F994A}"/>
              </a:ext>
            </a:extLst>
          </p:cNvPr>
          <p:cNvSpPr>
            <a:spLocks noGrp="1" noChangeArrowheads="1"/>
          </p:cNvSpPr>
          <p:nvPr>
            <p:ph type="title"/>
          </p:nvPr>
        </p:nvSpPr>
        <p:spPr/>
        <p:txBody>
          <a:bodyPr/>
          <a:lstStyle/>
          <a:p>
            <a:pPr eaLnBrk="1" hangingPunct="1">
              <a:defRPr/>
            </a:pPr>
            <a:r>
              <a:rPr lang="en-US" altLang="en-US" dirty="0"/>
              <a:t>Lo </a:t>
            </a:r>
            <a:r>
              <a:rPr lang="en-US" altLang="en-US" dirty="0" err="1"/>
              <a:t>que</a:t>
            </a:r>
            <a:r>
              <a:rPr lang="en-US" altLang="en-US" dirty="0"/>
              <a:t> </a:t>
            </a:r>
            <a:r>
              <a:rPr lang="en-US" altLang="en-US" dirty="0" err="1"/>
              <a:t>necesita</a:t>
            </a:r>
            <a:r>
              <a:rPr lang="en-US" altLang="en-US" dirty="0"/>
              <a:t> </a:t>
            </a:r>
            <a:r>
              <a:rPr lang="en-US" altLang="en-US" dirty="0" err="1"/>
              <a:t>cambiar</a:t>
            </a:r>
            <a:endParaRPr lang="en-US" altLang="en-US" dirty="0"/>
          </a:p>
        </p:txBody>
      </p:sp>
      <p:sp>
        <p:nvSpPr>
          <p:cNvPr id="4" name="Rectangle 3">
            <a:extLst>
              <a:ext uri="{FF2B5EF4-FFF2-40B4-BE49-F238E27FC236}">
                <a16:creationId xmlns:a16="http://schemas.microsoft.com/office/drawing/2014/main" id="{D6FCEA7A-D1DC-D3B7-A53B-70FD27B93C14}"/>
              </a:ext>
            </a:extLst>
          </p:cNvPr>
          <p:cNvSpPr txBox="1">
            <a:spLocks noChangeArrowheads="1"/>
          </p:cNvSpPr>
          <p:nvPr/>
        </p:nvSpPr>
        <p:spPr bwMode="auto">
          <a:xfrm>
            <a:off x="457200" y="1565275"/>
            <a:ext cx="8229600" cy="2473325"/>
          </a:xfrm>
          <a:prstGeom prst="rect">
            <a:avLst/>
          </a:prstGeom>
          <a:noFill/>
          <a:ln>
            <a:no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tx1"/>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defRPr/>
            </a:pPr>
            <a:r>
              <a:rPr lang="en-US" altLang="en-US" b="1" u="sng" dirty="0" err="1"/>
              <a:t>Obedece</a:t>
            </a:r>
            <a:r>
              <a:rPr lang="en-US" altLang="en-US" b="1" u="sng" dirty="0"/>
              <a:t> </a:t>
            </a:r>
            <a:r>
              <a:rPr lang="en-US" altLang="en-US" b="1" u="sng" dirty="0" err="1"/>
              <a:t>el</a:t>
            </a:r>
            <a:r>
              <a:rPr lang="en-US" altLang="en-US" b="1" u="sng" dirty="0"/>
              <a:t> Evangelio</a:t>
            </a:r>
          </a:p>
          <a:p>
            <a:pPr eaLnBrk="1" hangingPunct="1">
              <a:spcAft>
                <a:spcPts val="1400"/>
              </a:spcAft>
              <a:buFont typeface="Wingdings" panose="05000000000000000000" pitchFamily="2" charset="2"/>
              <a:buChar char=""/>
              <a:defRPr/>
            </a:pPr>
            <a:r>
              <a:rPr lang="es-ES" altLang="en-US" sz="2800" dirty="0"/>
              <a:t>Hebreos 11:6 – Debemos creer
Hechos 2:38 – Debemos arrepentirnos (cambiar)
Hechos 8:37 – Debemos confesar nuestra creencia de que Jesús es el hijo de Dios
Marcos 16:16 – Debemos bautizarnos
Apocalipsis 2:10 – Debemos permanecer fieles</a:t>
            </a:r>
            <a:endParaRPr lang="en-US" altLang="en-US" sz="1000" dirty="0"/>
          </a:p>
          <a:p>
            <a:pPr eaLnBrk="1" hangingPunct="1">
              <a:defRPr/>
            </a:pPr>
            <a:endParaRPr lang="en-US" altLang="en-US" sz="1200" dirty="0"/>
          </a:p>
        </p:txBody>
      </p:sp>
    </p:spTree>
    <p:extLst>
      <p:ext uri="{BB962C8B-B14F-4D97-AF65-F5344CB8AC3E}">
        <p14:creationId xmlns:p14="http://schemas.microsoft.com/office/powerpoint/2010/main" val="377610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Balance</Template>
  <TotalTime>792</TotalTime>
  <Words>1899</Words>
  <Application>Microsoft Office PowerPoint</Application>
  <PresentationFormat>On-screen Show (4:3)</PresentationFormat>
  <Paragraphs>87</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Tahoma</vt:lpstr>
      <vt:lpstr>Wingdings</vt:lpstr>
      <vt:lpstr>Balance</vt:lpstr>
      <vt:lpstr>Cambio</vt:lpstr>
      <vt:lpstr>La vida siempre cambia</vt:lpstr>
      <vt:lpstr>¿Y qué hay de Dios?</vt:lpstr>
      <vt:lpstr>¿Y qué hay de Dios?</vt:lpstr>
      <vt:lpstr>¿Qué es lo que no cambia en Dios?</vt:lpstr>
      <vt:lpstr>Lo que necesita cambiar</vt:lpstr>
      <vt:lpstr>Lo que necesita cambiar</vt:lpstr>
    </vt:vector>
  </TitlesOfParts>
  <Company>Meredith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are you?</dc:title>
  <dc:creator>Administrator</dc:creator>
  <cp:lastModifiedBy>Mary Jo Hetrick</cp:lastModifiedBy>
  <cp:revision>33</cp:revision>
  <cp:lastPrinted>2026-05-16T21:42:01Z</cp:lastPrinted>
  <dcterms:created xsi:type="dcterms:W3CDTF">2008-03-27T15:41:47Z</dcterms:created>
  <dcterms:modified xsi:type="dcterms:W3CDTF">2026-06-21T20:10:30Z</dcterms:modified>
</cp:coreProperties>
</file>