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293" r:id="rId7"/>
    <p:sldId id="295" r:id="rId8"/>
    <p:sldId id="294" r:id="rId9"/>
    <p:sldId id="259" r:id="rId10"/>
    <p:sldId id="260" r:id="rId11"/>
    <p:sldId id="262" r:id="rId12"/>
    <p:sldId id="261" r:id="rId13"/>
    <p:sldId id="264" r:id="rId14"/>
    <p:sldId id="270" r:id="rId15"/>
    <p:sldId id="271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7549" autoAdjust="0"/>
  </p:normalViewPr>
  <p:slideViewPr>
    <p:cSldViewPr snapToGrid="0">
      <p:cViewPr varScale="1">
        <p:scale>
          <a:sx n="56" d="100"/>
          <a:sy n="56" d="100"/>
        </p:scale>
        <p:origin x="792" y="78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03" y="29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6/21/2026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6/21/2026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29FAA9B-8DC4-AFC6-B0EB-71408A5FD3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7F3566-7DB1-4A71-987C-7B6A355784BE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46434" name="Rectangle 2">
            <a:extLst>
              <a:ext uri="{FF2B5EF4-FFF2-40B4-BE49-F238E27FC236}">
                <a16:creationId xmlns:a16="http://schemas.microsoft.com/office/drawing/2014/main" id="{14077614-4E73-1975-8E3A-8CDB9EAA2B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A971A412-0936-E6D3-B18D-1EAAA6CE81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u="sng" dirty="0"/>
              <a:t>II Corinthians 13:5 </a:t>
            </a:r>
            <a:r>
              <a:rPr lang="en-US" altLang="en-US" dirty="0"/>
              <a:t>- Examine yourselves, to see whether you are in the faith. Test yourselves. Or do you not realize this about yourselves, that Jesus Christ is in you?--unless indeed you fail to meet the test!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1B1C63-E04D-1DED-7AD1-FB68FE3308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A2CE7D-BF5D-4FEA-871B-A6C2A4DE2E8F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E24EFC54-0265-4A00-4037-DA1DB58738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D3E05AC2-21D3-4C01-5ED1-F3002E0F32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EBA07-207A-E302-A804-379866B64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3CD91C6-6416-5C70-77FD-35D8FA7937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46FA42-A1B3-4FC9-86D7-720AB5472DD6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B8F08C45-1116-1552-5FB3-E1652229D4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BD41F7E8-799F-D5AB-B6C0-6E3B7656D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18379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BE060-3636-910E-3975-238548A88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98EE224-E45B-4007-3724-AE9210AFD8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46FA42-A1B3-4FC9-86D7-720AB5472DD6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93D1573C-A5E9-51EC-ECD9-E93E311456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DC0EB384-AB85-70A2-E0F7-F722B76CA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3135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28B34-75C5-DE2F-FC85-59A9B11D8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2B41FAA-C377-57C6-12D9-041F36C671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8E5C8A-8D83-409D-8544-013F471ED669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8F2E2A71-406D-1FF3-2069-91FD130F12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1F12E0DE-9833-7226-D0F7-C07F5BAB0B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983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94B0E9A-BADA-09AF-5FAC-A139C978F3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B7AEDB-91FD-48C7-8546-57AEF3007D8D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BB3F3836-4277-0BC3-904C-FE6B9466AA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B5392E3D-85C3-CA2B-595B-9BF6AECA73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390E05-390A-5098-6F49-6A84004273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46FA42-A1B3-4FC9-86D7-720AB5472DD6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3A7E9C94-83FA-F5B2-FCC7-A73EBA02FC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94DDAAE7-45BF-A992-037C-F11DFA0767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433E6F2-7AF6-6FD9-1772-ED5628C300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A8466D-E514-445A-BBC0-E59D062489B0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CA40A7A5-F788-8571-0FBF-DA96CB4146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FD1691D1-DD91-D817-3780-1C4B8EC8A8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39EBAAB-8BB2-EFEC-7E1A-9BD45D1EBC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DAF9EC-822B-40C5-A879-2133E2DFEF8C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51554" name="Rectangle 2">
            <a:extLst>
              <a:ext uri="{FF2B5EF4-FFF2-40B4-BE49-F238E27FC236}">
                <a16:creationId xmlns:a16="http://schemas.microsoft.com/office/drawing/2014/main" id="{F3D2940C-DA46-98F5-B186-B37A17B66F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5DFEBC52-637C-7CE9-1C76-FD9DBD3DF8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FA2881-0F8A-92C9-F51F-969AB0174E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4D4401-E4F6-4910-A588-B1C19E8EF7AB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FE5EEB5B-75AF-DFC3-43B5-6E32AF4FD1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886B5960-1020-CC16-A147-8550129BF8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1208062-91FF-792F-60BE-72287B24B6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0E3B8D-900E-43FB-AD48-BE9E74DC9BF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C5317477-4732-85C1-72F7-C9673E9178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7A4C6128-9DD1-C2F4-8CCC-9229525BCD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buFontTx/>
              <a:buChar char="•"/>
            </a:pPr>
            <a:r>
              <a:rPr lang="en-U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Matthew 25:34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Then the King will say to those on his right, 'Come, you who are blessed by my Father, inherit the kingdom prepared for you from the foundation of the world.:</a:t>
            </a:r>
          </a:p>
          <a:p>
            <a:pPr lvl="0">
              <a:buFontTx/>
              <a:buChar char="•"/>
            </a:pPr>
            <a:endParaRPr lang="en-US" altLang="en-US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FontTx/>
              <a:buChar char="•"/>
            </a:pPr>
            <a:r>
              <a:rPr lang="en-U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Matthew 25:41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Then he will say to those on his left, 'Depart from me, you cursed, into the eternal fire prepared for the devil and his angels.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DFB8CE4-0375-6B2D-8320-87F3F83BE7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EEB92-4B47-4452-A0A3-650351460E88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60770" name="Rectangle 2">
            <a:extLst>
              <a:ext uri="{FF2B5EF4-FFF2-40B4-BE49-F238E27FC236}">
                <a16:creationId xmlns:a16="http://schemas.microsoft.com/office/drawing/2014/main" id="{011E504A-ED82-058A-E682-13A7F64191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D10C75B0-F59F-E27F-E9AB-A03F041F0D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1439" y="3329790"/>
            <a:ext cx="3706328" cy="3200400"/>
          </a:xfrm>
        </p:spPr>
        <p:txBody>
          <a:bodyPr anchor="ctr">
            <a:noAutofit/>
          </a:bodyPr>
          <a:lstStyle>
            <a:lvl1pPr algn="l">
              <a:defRPr sz="2700" spc="113" baseline="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1"/>
            <a:ext cx="7116234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3171825" y="0"/>
            <a:ext cx="597217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0125" y="1020446"/>
            <a:ext cx="2171700" cy="1325563"/>
          </a:xfrm>
        </p:spPr>
        <p:txBody>
          <a:bodyPr anchor="b">
            <a:normAutofit/>
          </a:bodyPr>
          <a:lstStyle>
            <a:lvl1pPr>
              <a:defRPr sz="2100" spc="113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00125" y="2674014"/>
            <a:ext cx="2171700" cy="3269589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spcBef>
                <a:spcPts val="750"/>
              </a:spcBef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lnSpc>
                <a:spcPct val="140000"/>
              </a:lnSpc>
              <a:spcBef>
                <a:spcPts val="750"/>
              </a:spcBef>
              <a:buNone/>
              <a:defRPr sz="1350">
                <a:solidFill>
                  <a:schemeClr val="bg1"/>
                </a:solidFill>
              </a:defRPr>
            </a:lvl2pPr>
            <a:lvl3pPr marL="685800" indent="0">
              <a:lnSpc>
                <a:spcPct val="140000"/>
              </a:lnSpc>
              <a:spcBef>
                <a:spcPts val="750"/>
              </a:spcBef>
              <a:buNone/>
              <a:defRPr sz="1350">
                <a:solidFill>
                  <a:schemeClr val="bg1"/>
                </a:solidFill>
              </a:defRPr>
            </a:lvl3pPr>
            <a:lvl4pPr marL="1028700" indent="0">
              <a:lnSpc>
                <a:spcPct val="140000"/>
              </a:lnSpc>
              <a:spcBef>
                <a:spcPts val="750"/>
              </a:spcBef>
              <a:buNone/>
              <a:defRPr sz="1350">
                <a:solidFill>
                  <a:schemeClr val="bg1"/>
                </a:solidFill>
              </a:defRPr>
            </a:lvl4pPr>
            <a:lvl5pPr marL="1371600" indent="0">
              <a:lnSpc>
                <a:spcPct val="140000"/>
              </a:lnSpc>
              <a:spcBef>
                <a:spcPts val="750"/>
              </a:spcBef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0125" y="6356350"/>
            <a:ext cx="2864421" cy="365125"/>
          </a:xfrm>
        </p:spPr>
        <p:txBody>
          <a:bodyPr/>
          <a:lstStyle>
            <a:lvl1pPr algn="l">
              <a:defRPr sz="675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80013" y="6356350"/>
            <a:ext cx="740664" cy="365125"/>
          </a:xfrm>
        </p:spPr>
        <p:txBody>
          <a:bodyPr/>
          <a:lstStyle>
            <a:lvl1pPr>
              <a:defRPr sz="675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43512" y="487018"/>
            <a:ext cx="3134678" cy="3377354"/>
          </a:xfrm>
        </p:spPr>
        <p:txBody>
          <a:bodyPr anchor="b">
            <a:noAutofit/>
          </a:bodyPr>
          <a:lstStyle>
            <a:lvl1pPr algn="l">
              <a:defRPr sz="2700" spc="113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918364" cy="6858000"/>
            <a:chOff x="0" y="0"/>
            <a:chExt cx="4762501" cy="518636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43512" y="487681"/>
            <a:ext cx="3134678" cy="3376691"/>
          </a:xfrm>
        </p:spPr>
        <p:txBody>
          <a:bodyPr anchor="b">
            <a:noAutofit/>
          </a:bodyPr>
          <a:lstStyle>
            <a:lvl1pPr algn="l">
              <a:defRPr sz="2700" spc="113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993000" y="1"/>
            <a:ext cx="844709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5080"/>
            <a:ext cx="4932218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1738" y="268361"/>
            <a:ext cx="5466212" cy="2121177"/>
          </a:xfrm>
        </p:spPr>
        <p:txBody>
          <a:bodyPr anchor="b">
            <a:normAutofit/>
          </a:bodyPr>
          <a:lstStyle>
            <a:lvl1pPr>
              <a:defRPr lang="en-US" sz="2100" kern="1200" spc="113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91791" y="2763079"/>
            <a:ext cx="5466159" cy="34070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350" b="1" spc="38" baseline="0"/>
            </a:lvl1pPr>
            <a:lvl2pPr marL="212598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2pPr>
            <a:lvl3pPr marL="425196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3pPr>
            <a:lvl4pPr marL="644652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4pPr>
            <a:lvl5pPr marL="857250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822281" y="-25401"/>
            <a:ext cx="2321719" cy="6883401"/>
            <a:chOff x="9096375" y="-25401"/>
            <a:chExt cx="3095625" cy="688340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907930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0125" y="6356350"/>
            <a:ext cx="2864421" cy="365125"/>
          </a:xfrm>
        </p:spPr>
        <p:txBody>
          <a:bodyPr/>
          <a:lstStyle>
            <a:lvl1pPr algn="l">
              <a:defRPr sz="675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80013" y="6356350"/>
            <a:ext cx="740664" cy="365125"/>
          </a:xfrm>
        </p:spPr>
        <p:txBody>
          <a:bodyPr/>
          <a:lstStyle>
            <a:lvl1pPr>
              <a:defRPr sz="675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43512" y="406401"/>
            <a:ext cx="3134678" cy="3457971"/>
          </a:xfrm>
        </p:spPr>
        <p:txBody>
          <a:bodyPr anchor="b">
            <a:noAutofit/>
          </a:bodyPr>
          <a:lstStyle>
            <a:lvl1pPr algn="l">
              <a:defRPr sz="2700" spc="113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4407694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19339" y="0"/>
            <a:ext cx="3070225" cy="39123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275" y="568961"/>
            <a:ext cx="6315075" cy="1780860"/>
          </a:xfrm>
        </p:spPr>
        <p:txBody>
          <a:bodyPr anchor="b">
            <a:normAutofit/>
          </a:bodyPr>
          <a:lstStyle>
            <a:lvl1pPr>
              <a:defRPr lang="en-US" sz="2100" kern="1200" spc="113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275" y="2797256"/>
            <a:ext cx="2943225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350" b="1" kern="1200" spc="38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200276" y="3251596"/>
            <a:ext cx="2957720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350" b="0" spc="38" baseline="0"/>
            </a:lvl1pPr>
            <a:lvl2pPr marL="212598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2pPr>
            <a:lvl3pPr marL="425196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3pPr>
            <a:lvl4pPr marL="644652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4pPr>
            <a:lvl5pPr marL="857250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557630" y="2797256"/>
            <a:ext cx="2957720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350" b="1" kern="1200" spc="38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557630" y="3251595"/>
            <a:ext cx="2957720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350" b="0" spc="38" baseline="0"/>
            </a:lvl1pPr>
            <a:lvl2pPr marL="212598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2pPr>
            <a:lvl3pPr marL="425196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3pPr>
            <a:lvl4pPr marL="644652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4pPr>
            <a:lvl5pPr marL="857250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26945" y="6356350"/>
            <a:ext cx="2864421" cy="365125"/>
          </a:xfrm>
        </p:spPr>
        <p:txBody>
          <a:bodyPr/>
          <a:lstStyle>
            <a:lvl1pPr algn="l">
              <a:defRPr sz="675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80013" y="6356350"/>
            <a:ext cx="740664" cy="365125"/>
          </a:xfrm>
        </p:spPr>
        <p:txBody>
          <a:bodyPr/>
          <a:lstStyle>
            <a:lvl1pPr>
              <a:defRPr sz="675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5840" y="558801"/>
            <a:ext cx="7464981" cy="1780860"/>
          </a:xfrm>
        </p:spPr>
        <p:txBody>
          <a:bodyPr anchor="b">
            <a:normAutofit/>
          </a:bodyPr>
          <a:lstStyle>
            <a:lvl1pPr>
              <a:defRPr lang="en-US" sz="2100" kern="1200" spc="113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322363" y="0"/>
            <a:ext cx="5821637" cy="2754814"/>
            <a:chOff x="7334250" y="0"/>
            <a:chExt cx="4857750" cy="172402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5840" y="2960877"/>
            <a:ext cx="204216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350" b="1" kern="1200" spc="38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005840" y="3392035"/>
            <a:ext cx="2042160" cy="2907164"/>
          </a:xfrm>
        </p:spPr>
        <p:txBody>
          <a:bodyPr tIns="0">
            <a:normAutofit/>
          </a:bodyPr>
          <a:lstStyle>
            <a:lvl1pPr marL="212598" indent="-212598">
              <a:lnSpc>
                <a:spcPct val="100000"/>
              </a:lnSpc>
              <a:buFont typeface="+mj-lt"/>
              <a:buAutoNum type="arabicPeriod"/>
              <a:defRPr sz="1350" b="0" spc="38" baseline="0"/>
            </a:lvl1pPr>
            <a:lvl2pPr marL="425196" indent="-257175">
              <a:lnSpc>
                <a:spcPct val="100000"/>
              </a:lnSpc>
              <a:spcBef>
                <a:spcPts val="750"/>
              </a:spcBef>
              <a:buFont typeface="+mj-lt"/>
              <a:buAutoNum type="alphaLcPeriod"/>
              <a:defRPr sz="1350" spc="38" baseline="0"/>
            </a:lvl2pPr>
            <a:lvl3pPr marL="637794" indent="-257175">
              <a:lnSpc>
                <a:spcPct val="100000"/>
              </a:lnSpc>
              <a:spcBef>
                <a:spcPts val="750"/>
              </a:spcBef>
              <a:buFont typeface="+mj-lt"/>
              <a:buAutoNum type="arabicParenR"/>
              <a:defRPr sz="1350" spc="38" baseline="0"/>
            </a:lvl3pPr>
            <a:lvl4pPr marL="781812" indent="-257175">
              <a:lnSpc>
                <a:spcPct val="100000"/>
              </a:lnSpc>
              <a:spcBef>
                <a:spcPts val="750"/>
              </a:spcBef>
              <a:buFont typeface="+mj-lt"/>
              <a:buAutoNum type="alphaLcParenR"/>
              <a:defRPr sz="1350" spc="38" baseline="0"/>
            </a:lvl4pPr>
            <a:lvl5pPr marL="805815" indent="-300038">
              <a:lnSpc>
                <a:spcPct val="100000"/>
              </a:lnSpc>
              <a:spcBef>
                <a:spcPts val="750"/>
              </a:spcBef>
              <a:buFont typeface="+mj-lt"/>
              <a:buAutoNum type="romanLcPeriod"/>
              <a:defRPr sz="1350" spc="38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566161" y="2960877"/>
            <a:ext cx="413766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350" b="1" kern="1200" spc="38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66161" y="3324860"/>
            <a:ext cx="4130040" cy="303148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350" b="0" spc="38" baseline="0"/>
            </a:lvl1pPr>
            <a:lvl2pPr marL="212598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2pPr>
            <a:lvl3pPr marL="425196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3pPr>
            <a:lvl4pPr marL="644652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4pPr>
            <a:lvl5pPr marL="857250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000125" y="6356350"/>
            <a:ext cx="2864421" cy="365125"/>
          </a:xfrm>
        </p:spPr>
        <p:txBody>
          <a:bodyPr/>
          <a:lstStyle>
            <a:lvl1pPr algn="l">
              <a:defRPr sz="675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780013" y="6356350"/>
            <a:ext cx="740664" cy="365125"/>
          </a:xfrm>
        </p:spPr>
        <p:txBody>
          <a:bodyPr/>
          <a:lstStyle>
            <a:lvl1pPr>
              <a:defRPr sz="675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2320637" y="1"/>
            <a:ext cx="1309255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7656" y="1671639"/>
            <a:ext cx="4413020" cy="1204912"/>
          </a:xfrm>
        </p:spPr>
        <p:txBody>
          <a:bodyPr anchor="b">
            <a:normAutofit/>
          </a:bodyPr>
          <a:lstStyle>
            <a:lvl1pPr>
              <a:defRPr lang="en-US" sz="2100" kern="1200" spc="113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1172" y="-9144"/>
            <a:ext cx="4111466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125" y="6356350"/>
            <a:ext cx="2864421" cy="365125"/>
          </a:xfrm>
        </p:spPr>
        <p:txBody>
          <a:bodyPr/>
          <a:lstStyle>
            <a:lvl1pPr algn="l">
              <a:defRPr sz="675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80013" y="6356350"/>
            <a:ext cx="740664" cy="365125"/>
          </a:xfrm>
        </p:spPr>
        <p:txBody>
          <a:bodyPr/>
          <a:lstStyle>
            <a:lvl1pPr>
              <a:defRPr sz="675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090294" y="3660774"/>
            <a:ext cx="4430382" cy="2536826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350" b="0" spc="38" baseline="0"/>
            </a:lvl1pPr>
            <a:lvl2pPr marL="212598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2pPr>
            <a:lvl3pPr marL="425196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3pPr>
            <a:lvl4pPr marL="644652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4pPr>
            <a:lvl5pPr marL="864108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5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1" y="895350"/>
            <a:ext cx="2435747" cy="1917700"/>
          </a:xfrm>
        </p:spPr>
        <p:txBody>
          <a:bodyPr>
            <a:normAutofit/>
          </a:bodyPr>
          <a:lstStyle>
            <a:lvl1pPr algn="l">
              <a:defRPr lang="en-US" sz="1800" kern="1200" spc="113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8650" y="2813050"/>
            <a:ext cx="2435747" cy="323849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350" b="0" spc="38" baseline="0"/>
            </a:lvl1pPr>
            <a:lvl2pPr marL="212598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2pPr>
            <a:lvl3pPr marL="425196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3pPr>
            <a:lvl4pPr marL="644652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4pPr>
            <a:lvl5pPr marL="864108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162297" y="895928"/>
            <a:ext cx="5353053" cy="5115889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8711" y="6356350"/>
            <a:ext cx="2864421" cy="365125"/>
          </a:xfrm>
        </p:spPr>
        <p:txBody>
          <a:bodyPr/>
          <a:lstStyle>
            <a:lvl1pPr algn="l">
              <a:defRPr sz="675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80013" y="6356350"/>
            <a:ext cx="740664" cy="365125"/>
          </a:xfrm>
        </p:spPr>
        <p:txBody>
          <a:bodyPr/>
          <a:lstStyle>
            <a:lvl1pPr>
              <a:defRPr sz="675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745673" cy="1505528"/>
            <a:chOff x="0" y="0"/>
            <a:chExt cx="2238376" cy="310515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337193"/>
            <a:ext cx="4241398" cy="1997867"/>
          </a:xfrm>
        </p:spPr>
        <p:txBody>
          <a:bodyPr anchor="b">
            <a:normAutofit/>
          </a:bodyPr>
          <a:lstStyle>
            <a:lvl1pPr>
              <a:defRPr lang="en-US" sz="2100" kern="1200" spc="113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650" y="2705177"/>
            <a:ext cx="4300329" cy="44899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350" b="1" kern="1200" spc="38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8650" y="3154167"/>
            <a:ext cx="4300330" cy="3032733"/>
          </a:xfrm>
        </p:spPr>
        <p:txBody>
          <a:bodyPr>
            <a:normAutofit/>
          </a:bodyPr>
          <a:lstStyle>
            <a:lvl1pPr marL="2143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350" spc="38" baseline="0"/>
            </a:lvl1pPr>
            <a:lvl2pPr marL="5572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350" spc="38" baseline="0"/>
            </a:lvl2pPr>
            <a:lvl3pPr marL="9001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350" spc="38" baseline="0"/>
            </a:lvl3pPr>
            <a:lvl4pPr marL="12430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350" spc="38" baseline="0"/>
            </a:lvl4pPr>
            <a:lvl5pPr marL="1585913" indent="-214313">
              <a:lnSpc>
                <a:spcPct val="100000"/>
              </a:lnSpc>
              <a:buFont typeface="Arial" panose="020B0604020202020204" pitchFamily="34" charset="0"/>
              <a:buChar char="•"/>
              <a:defRPr sz="1350" spc="38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915332" y="2705178"/>
            <a:ext cx="2957720" cy="448989"/>
          </a:xfrm>
        </p:spPr>
        <p:txBody>
          <a:bodyPr anchor="ctr">
            <a:noAutofit/>
          </a:bodyPr>
          <a:lstStyle>
            <a:lvl1pPr marL="0" indent="0">
              <a:buNone/>
              <a:defRPr lang="en-US" sz="1350" b="1" kern="1200" spc="38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15331" y="3164868"/>
            <a:ext cx="2957720" cy="3032733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350" b="0" spc="38" baseline="0"/>
            </a:lvl1pPr>
            <a:lvl2pPr marL="212598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2pPr>
            <a:lvl3pPr marL="425196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3pPr>
            <a:lvl4pPr marL="644652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4pPr>
            <a:lvl5pPr marL="864108" indent="-214313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spc="38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990" y="6356351"/>
            <a:ext cx="3086100" cy="365125"/>
          </a:xfrm>
        </p:spPr>
        <p:txBody>
          <a:bodyPr/>
          <a:lstStyle>
            <a:lvl1pPr algn="l">
              <a:defRPr sz="675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675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8645" t="319" r="28732" b="73496"/>
          <a:stretch/>
        </p:blipFill>
        <p:spPr>
          <a:xfrm rot="10800000" flipH="1">
            <a:off x="4731327" y="-11"/>
            <a:ext cx="4412673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943100" cy="1027906"/>
            <a:chOff x="0" y="0"/>
            <a:chExt cx="2590800" cy="102790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353551"/>
            <a:ext cx="7886700" cy="1325563"/>
          </a:xfrm>
        </p:spPr>
        <p:txBody>
          <a:bodyPr anchor="b">
            <a:normAutofit/>
          </a:bodyPr>
          <a:lstStyle>
            <a:lvl1pPr algn="ctr">
              <a:defRPr lang="en-US" sz="2100" kern="1200" spc="113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8650" y="2111382"/>
            <a:ext cx="7886700" cy="3570963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0"/>
            <a:ext cx="2864421" cy="365125"/>
          </a:xfrm>
        </p:spPr>
        <p:txBody>
          <a:bodyPr/>
          <a:lstStyle>
            <a:lvl1pPr algn="l">
              <a:defRPr sz="675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80013" y="6356350"/>
            <a:ext cx="740664" cy="365125"/>
          </a:xfrm>
        </p:spPr>
        <p:txBody>
          <a:bodyPr/>
          <a:lstStyle>
            <a:lvl1pPr>
              <a:defRPr sz="675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1615737"/>
            <a:ext cx="3134678" cy="1524735"/>
          </a:xfrm>
        </p:spPr>
        <p:txBody>
          <a:bodyPr anchor="b">
            <a:noAutofit/>
          </a:bodyPr>
          <a:lstStyle>
            <a:lvl1pPr algn="l">
              <a:defRPr sz="2700" spc="113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00400" y="3238104"/>
            <a:ext cx="3134678" cy="285018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2382704" cy="6858000"/>
          </a:xfrm>
          <a:prstGeom prst="rect">
            <a:avLst/>
          </a:prstGeom>
        </p:spPr>
      </p:pic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6356351"/>
            <a:ext cx="3134678" cy="365125"/>
          </a:xfrm>
        </p:spPr>
        <p:txBody>
          <a:bodyPr/>
          <a:lstStyle>
            <a:lvl1pPr algn="l">
              <a:defRPr sz="675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84572" y="6356351"/>
            <a:ext cx="1330778" cy="365125"/>
          </a:xfrm>
        </p:spPr>
        <p:txBody>
          <a:bodyPr/>
          <a:lstStyle>
            <a:lvl1pPr>
              <a:defRPr sz="675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8600858-568F-41D7-F05D-1EEE55660A2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44417" y="1615737"/>
            <a:ext cx="6182139" cy="1524735"/>
          </a:xfrm>
        </p:spPr>
        <p:txBody>
          <a:bodyPr/>
          <a:lstStyle/>
          <a:p>
            <a:r>
              <a:rPr lang="en-US" altLang="en-US" sz="4800" dirty="0"/>
              <a:t>¿Somos buenos </a:t>
            </a:r>
            <a:r>
              <a:rPr lang="en-US" altLang="en-US" sz="4800" dirty="0" err="1"/>
              <a:t>cristianos</a:t>
            </a:r>
            <a:r>
              <a:rPr lang="en-US" altLang="en-US" sz="4800" dirty="0"/>
              <a:t>?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A2E70A4-E200-7B22-1AE8-8D2B67BCBFE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00400" y="4353339"/>
            <a:ext cx="4850296" cy="1734946"/>
          </a:xfrm>
        </p:spPr>
        <p:txBody>
          <a:bodyPr/>
          <a:lstStyle/>
          <a:p>
            <a:r>
              <a:rPr lang="en-US" altLang="en-US" sz="4000" dirty="0"/>
              <a:t>II </a:t>
            </a:r>
            <a:r>
              <a:rPr lang="en-US" altLang="en-US" sz="4000" dirty="0" err="1"/>
              <a:t>Corintios</a:t>
            </a:r>
            <a:r>
              <a:rPr lang="en-US" altLang="en-US" sz="4000" dirty="0"/>
              <a:t> 13:5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40D2DA09-9551-338F-F3D2-3F71075C3AD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/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¿Somos buenos </a:t>
            </a:r>
            <a:r>
              <a:rPr lang="en-US" altLang="en-US" sz="3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cristianos</a:t>
            </a:r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26981" name="Text Box 5">
            <a:extLst>
              <a:ext uri="{FF2B5EF4-FFF2-40B4-BE49-F238E27FC236}">
                <a16:creationId xmlns:a16="http://schemas.microsoft.com/office/drawing/2014/main" id="{1B264CA2-89CE-C4EC-CF3C-66E6E4065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5755" y="1370495"/>
            <a:ext cx="6679096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" altLang="en-US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Estamos acostumbrados a que nos evalúen el rendimiento</a:t>
            </a:r>
            <a:endParaRPr lang="en-US" altLang="en-US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•"/>
            </a:pPr>
            <a:endParaRPr lang="en-US" alt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96875" indent="-336550">
              <a:buFontTx/>
              <a:buChar char="•"/>
            </a:pP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Rendimiento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laboral</a:t>
            </a:r>
            <a:endParaRPr lang="en-US" alt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96875" indent="-336550">
              <a:buFontTx/>
              <a:buChar char="•"/>
            </a:pPr>
            <a:endParaRPr lang="en-US" alt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96875" indent="-336550">
              <a:buFontTx/>
              <a:buChar char="•"/>
            </a:pP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Rendimiento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escolar</a:t>
            </a:r>
          </a:p>
          <a:p>
            <a:pPr marL="396875" indent="-336550">
              <a:buFontTx/>
              <a:buChar char="•"/>
            </a:pPr>
            <a:endParaRPr lang="en-US" alt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96875" indent="-336550">
              <a:buFontTx/>
              <a:buChar char="•"/>
            </a:pPr>
            <a:r>
              <a:rPr lang="es-E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¿Y qué hay de nuestro rendimiento espiritual?</a:t>
            </a:r>
            <a:endParaRPr lang="en-US" alt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6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69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F51DA-B8CC-77DD-6524-DEE1A0C20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Text Box 3">
            <a:extLst>
              <a:ext uri="{FF2B5EF4-FFF2-40B4-BE49-F238E27FC236}">
                <a16:creationId xmlns:a16="http://schemas.microsoft.com/office/drawing/2014/main" id="{A74EFBF5-5E0C-C178-B94D-C878B06D6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338468"/>
            <a:ext cx="7315200" cy="366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s-E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¿Qué tipo de esfuerzo pones?</a:t>
            </a:r>
            <a:endParaRPr lang="en-US" alt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Tx/>
              <a:buChar char="•"/>
            </a:pPr>
            <a:endParaRPr lang="en-US" altLang="en-US" sz="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Eclesiastés 9:10 </a:t>
            </a:r>
            <a:r>
              <a:rPr lang="es-E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Todo lo que tu mano encuentre que hacer, hazlo con tu fuerza, porque no hay obra, pensamiento, conocimiento ni sabiduría en Sheol a la que vas.</a:t>
            </a: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Colosenses 3:23</a:t>
            </a:r>
            <a:r>
              <a:rPr lang="es-E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Haga lo que haga, trabaja con entusiasmo, como por el Señor y no por los hombres,</a:t>
            </a: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19251F4-F8D0-65F5-C409-D6064209FDE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/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¿Somos buenos </a:t>
            </a:r>
            <a:r>
              <a:rPr lang="en-US" altLang="en-US" sz="3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cristianos</a:t>
            </a:r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668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43657-6E7C-F8F5-7A4A-733DA14E9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Text Box 3">
            <a:extLst>
              <a:ext uri="{FF2B5EF4-FFF2-40B4-BE49-F238E27FC236}">
                <a16:creationId xmlns:a16="http://schemas.microsoft.com/office/drawing/2014/main" id="{3B19E74A-8537-8FAE-73FB-F128EA0C1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338468"/>
            <a:ext cx="7315200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Qué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esfuerzo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hacemos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Malaquías 1:8 </a:t>
            </a:r>
            <a:r>
              <a:rPr lang="es-E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Cuando ofreces animales ciegos en sacrificio, ¿no es eso malvado? ¿Y cuando ofreces a los cojos o enfermos, no es eso malvado? Preséntalo a tu gobernador; ¿Te aceptará o te mostrará favor? dice el SEÑOR de los ejércitos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92213" lvl="2" indent="-277813">
              <a:buFontTx/>
              <a:buChar char="•"/>
            </a:pP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Mateo 22:37-38 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Y le dijo: Amarás al Señor tu Dios con todo tu corazón, con toda tu alma y con toda tu mente. Este es el gran y primer mandamiento.</a:t>
            </a: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93ECBD7-54D2-CB32-D715-A87C22229E9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/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¿Somos buenos </a:t>
            </a:r>
            <a:r>
              <a:rPr lang="en-US" altLang="en-US" sz="3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cristianos</a:t>
            </a:r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7697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F3E5F-E9EA-67A3-ECEF-72783F1CF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Text Box 3">
            <a:extLst>
              <a:ext uri="{FF2B5EF4-FFF2-40B4-BE49-F238E27FC236}">
                <a16:creationId xmlns:a16="http://schemas.microsoft.com/office/drawing/2014/main" id="{B49ACF26-0726-6726-8A68-F640AA114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378226"/>
            <a:ext cx="73152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Vivimos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deberíamos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lvl="1">
              <a:buFontTx/>
              <a:buChar char="•"/>
            </a:pPr>
            <a:endParaRPr lang="en-US" altLang="en-US" sz="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Gálatas 6:4 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Pero que cada uno pruebe su obra, y entonces su motivo para presumir será solo en sí mismo y no en su prójimo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92213" lvl="2" indent="-277813">
              <a:buFontTx/>
              <a:buChar char="•"/>
            </a:pP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Gálatas 6:7-8 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No os engañéis: Dios no se burla, porque todo lo que se siembra, también cosechará. Porque quien siembra a su propia carne cosechará corrupción quien siembra al Espíritu, la voluntad del Espíritu cosechará la vida eterna.</a:t>
            </a: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7A9370A-90FD-A5FC-F3E2-796DA467616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/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¿Somos buenos </a:t>
            </a:r>
            <a:r>
              <a:rPr lang="en-US" altLang="en-US" sz="3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cristianos</a:t>
            </a:r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9610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Text Box 3">
            <a:extLst>
              <a:ext uri="{FF2B5EF4-FFF2-40B4-BE49-F238E27FC236}">
                <a16:creationId xmlns:a16="http://schemas.microsoft.com/office/drawing/2014/main" id="{3F80CD19-B445-342C-FD80-1F6D4E178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922" y="1219200"/>
            <a:ext cx="7182678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Trabajamos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duro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Dios?</a:t>
            </a:r>
          </a:p>
          <a:p>
            <a:pPr lvl="1">
              <a:buFontTx/>
              <a:buChar char="•"/>
            </a:pPr>
            <a:endParaRPr lang="en-US" altLang="en-US" sz="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2525" lvl="2" indent="-238125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Santiago 1:25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Pero aquel que mira en la ley perfecta, la ley de la libertad, y persevera, siendo no oyente que olvida sino un hacedor que actúa, será bendecido en su obra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52525" lvl="2" indent="-238125">
              <a:buFontTx/>
              <a:buChar char="•"/>
            </a:pP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2525" lvl="2" indent="-238125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Corintios 15:58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Por tanto, hermanos mis amados, sed firmes, inamovibles, siempre abundantes en la obra del Señor, sabiendo que en el Señor vuestro trabajo no es en vano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6CD2E6B-9CE3-B6E8-0E3C-E1F0AFD2624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/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¿Somos buenos </a:t>
            </a:r>
            <a:r>
              <a:rPr lang="en-US" altLang="en-US" sz="3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cristianos</a:t>
            </a:r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Text Box 3">
            <a:extLst>
              <a:ext uri="{FF2B5EF4-FFF2-40B4-BE49-F238E27FC236}">
                <a16:creationId xmlns:a16="http://schemas.microsoft.com/office/drawing/2014/main" id="{5E936739-42E2-0FED-27C0-0FA47E195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437858"/>
            <a:ext cx="71628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Ofrecemos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influencia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positiva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lvl="1">
              <a:buFontTx/>
              <a:buChar char="•"/>
            </a:pPr>
            <a:endParaRPr lang="en-US" altLang="en-US" sz="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Timoteo 4:12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Que nadie os desprecie por vuestra juventud, sino que </a:t>
            </a:r>
            <a:r>
              <a:rPr lang="es-ES" alt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deed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ejemplo a los creyentes en el habla, en la conducta, en el amor, en la fe y en la pureza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92213" lvl="2" indent="-277813">
              <a:buFontTx/>
              <a:buChar char="•"/>
            </a:pP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Mateo 5:16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De la misma manera, haz que tu luz brille ante los demás, para que vean tus buenas obras y den gloria a tu Padre que está en los cielos.</a:t>
            </a:r>
            <a:endParaRPr lang="en-US" alt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540E1CF-FF9C-1668-C38A-DCFE18B449D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/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¿Somos buenos </a:t>
            </a:r>
            <a:r>
              <a:rPr lang="en-US" altLang="en-US" sz="3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cristianos</a:t>
            </a:r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Text Box 3">
            <a:extLst>
              <a:ext uri="{FF2B5EF4-FFF2-40B4-BE49-F238E27FC236}">
                <a16:creationId xmlns:a16="http://schemas.microsoft.com/office/drawing/2014/main" id="{A0952271-42E1-67BA-A61A-F41B3F6A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922" y="1345092"/>
            <a:ext cx="7182677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s-E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¿Nos importa algo más que uno mismo?</a:t>
            </a:r>
            <a:endParaRPr lang="en-US" altLang="en-US" sz="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Filipenses 2:3-4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No hagáis nada por ambición o vanidad egoísta, sino en humildad que consideréis a los demás más importantes que vosotros mismos. Que cada uno de vosotros se fije no solo en sus propios intereses, sino también en los intereses de los demás.</a:t>
            </a:r>
          </a:p>
          <a:p>
            <a:pPr marL="1192213" lvl="2" indent="-277813">
              <a:buFontTx/>
              <a:buChar char="•"/>
            </a:pP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Hechos 2:45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Y vendían sus pertenencias y repartían las ganancias a todos, según lo necesitaran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16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316CAF3-F539-AFEB-C475-7B669A92E08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/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¿Somos buenos </a:t>
            </a:r>
            <a:r>
              <a:rPr lang="en-US" altLang="en-US" sz="3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cristianos</a:t>
            </a:r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Text Box 3">
            <a:extLst>
              <a:ext uri="{FF2B5EF4-FFF2-40B4-BE49-F238E27FC236}">
                <a16:creationId xmlns:a16="http://schemas.microsoft.com/office/drawing/2014/main" id="{24569A41-2601-C249-7BCE-509CE82B9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8678" y="1358346"/>
            <a:ext cx="7182678" cy="430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¿Ayudamos a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demás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altLang="en-US" sz="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Hechos 20:35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En todas las cosas os he mostrado que, trabajando duro de esta manera, debemos ayudar a los débiles y recordar las palabras del Señor Jesús, cómo él mismo dijo: 'Es más bendecido dar que recibir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92213" lvl="2" indent="-277813">
              <a:buFontTx/>
              <a:buChar char="•"/>
            </a:pPr>
            <a:endParaRPr lang="en-US" altLang="en-US" i="1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Tesalonicenses 5:14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Y os instamos, hermanos, a </a:t>
            </a:r>
            <a:r>
              <a:rPr lang="es-ES" alt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admonestar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los ociosos, a animar a los débiles de corazón, a ayudar a los débiles, a tener paciencia con todos ellos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A60651F-A7F4-A9FA-784C-CC78BEEAC78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/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¿Somos buenos </a:t>
            </a:r>
            <a:r>
              <a:rPr lang="en-US" altLang="en-US" sz="3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cristianos</a:t>
            </a:r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Text Box 3">
            <a:extLst>
              <a:ext uri="{FF2B5EF4-FFF2-40B4-BE49-F238E27FC236}">
                <a16:creationId xmlns:a16="http://schemas.microsoft.com/office/drawing/2014/main" id="{5D4413A8-B69A-C8BB-544B-B8633D58C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2" y="1364972"/>
            <a:ext cx="719593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s-E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¿Trabajamos duro para crecer espiritualmente?</a:t>
            </a:r>
            <a:endParaRPr lang="en-US" alt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Tx/>
              <a:buChar char="•"/>
            </a:pPr>
            <a:endParaRPr lang="en-US" altLang="en-US" sz="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92213" lvl="2" indent="-277813">
              <a:buFontTx/>
              <a:buChar char="•"/>
            </a:pPr>
            <a:r>
              <a:rPr lang="es-E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 Pedro 1:5-8</a:t>
            </a: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Por esta misma razón, haced todo lo posible por complementar vuestra fe con virtud, y vuestra virtud con conocimiento, y el conocimiento con autocontrol, y autocontrol con firmeza, y firmeza con piedad, y piedad con afecto fraternal, y afecto fraternal con amor. Porque si estas cualidades son tuyas y están aumentando, te impiden ser ineficaz o infructuoso en el conocimiento de nuestro Señor Jesucristo.</a:t>
            </a: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AA4D5D1-9620-915C-6E4F-E78B56071D0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/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¿Somos buenos </a:t>
            </a:r>
            <a:r>
              <a:rPr lang="en-US" altLang="en-US" sz="3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cristianos</a:t>
            </a:r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Text Box 3">
            <a:extLst>
              <a:ext uri="{FF2B5EF4-FFF2-40B4-BE49-F238E27FC236}">
                <a16:creationId xmlns:a16="http://schemas.microsoft.com/office/drawing/2014/main" id="{6180F21C-0D47-006D-032B-2A96BACE8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5756" y="1305340"/>
            <a:ext cx="6606208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Cómo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nos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Dios?</a:t>
            </a:r>
          </a:p>
          <a:p>
            <a:pPr>
              <a:buFontTx/>
              <a:buChar char="•"/>
            </a:pPr>
            <a:endParaRPr lang="en-US" altLang="en-US" sz="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95325" lvl="1" indent="-238125">
              <a:buFontTx/>
              <a:buChar char="•"/>
            </a:pPr>
            <a:r>
              <a:rPr lang="es-E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 Corintios 5:10 - Porque todos debemos presentarnos ante el tribunal de Cristo, para que cada uno reciba lo que corresponde por lo que ha hecho en el cuerpo, sea bueno o malo.</a:t>
            </a:r>
            <a:endParaRPr lang="en-US" altLang="en-US" sz="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F452BFD-ECA1-2611-B0C8-7D556176CE7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/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¿Somos buenos </a:t>
            </a:r>
            <a:r>
              <a:rPr lang="en-US" altLang="en-US" sz="3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cristianos</a:t>
            </a:r>
            <a:r>
              <a:rPr lang="en-US" altLang="en-US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Text Box 3">
            <a:extLst>
              <a:ext uri="{FF2B5EF4-FFF2-40B4-BE49-F238E27FC236}">
                <a16:creationId xmlns:a16="http://schemas.microsoft.com/office/drawing/2014/main" id="{4C671816-BB96-EBEA-7766-1FF87FE09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7342" y="2527300"/>
            <a:ext cx="701702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¿</a:t>
            </a:r>
            <a:r>
              <a:rPr lang="en-US" altLang="en-US" sz="4800" b="1" i="1" dirty="0" err="1">
                <a:solidFill>
                  <a:schemeClr val="bg1"/>
                </a:solidFill>
                <a:latin typeface="Tahoma" panose="020B0604030504040204" pitchFamily="34" charset="0"/>
              </a:rPr>
              <a:t>Qué</a:t>
            </a:r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en-US" sz="4800" b="1" i="1" dirty="0" err="1">
                <a:solidFill>
                  <a:schemeClr val="bg1"/>
                </a:solidFill>
                <a:latin typeface="Tahoma" panose="020B0604030504040204" pitchFamily="34" charset="0"/>
              </a:rPr>
              <a:t>nos</a:t>
            </a:r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altLang="en-US" sz="4800" b="1" i="1" dirty="0" err="1">
                <a:solidFill>
                  <a:schemeClr val="bg1"/>
                </a:solidFill>
                <a:latin typeface="Tahoma" panose="020B0604030504040204" pitchFamily="34" charset="0"/>
              </a:rPr>
              <a:t>dirá</a:t>
            </a:r>
            <a:r>
              <a:rPr lang="en-US" altLang="en-US" sz="4800" b="1" i="1" dirty="0">
                <a:solidFill>
                  <a:schemeClr val="bg1"/>
                </a:solidFill>
                <a:latin typeface="Tahoma" panose="020B0604030504040204" pitchFamily="34" charset="0"/>
              </a:rPr>
              <a:t> Dios?</a:t>
            </a:r>
          </a:p>
          <a:p>
            <a:pPr lvl="1" algn="ctr">
              <a:buFontTx/>
              <a:buChar char="•"/>
            </a:pPr>
            <a:endParaRPr lang="en-US" altLang="en-US" sz="4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stom" id="{F85C13B5-8B75-4CB8-BA5E-9CAC0747196D}" vid="{617487EE-AB70-4C55-8A81-E6744CC4A2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168DCE-134F-4610-A6AA-88CEBE8D71D2}">
  <ds:schemaRefs>
    <ds:schemaRef ds:uri="71af3243-3dd4-4a8d-8c0d-dd76da1f02a5"/>
    <ds:schemaRef ds:uri="http://purl.org/dc/terms/"/>
    <ds:schemaRef ds:uri="http://schemas.microsoft.com/sharepoint/v3"/>
    <ds:schemaRef ds:uri="16c05727-aa75-4e4a-9b5f-8a80a1165891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230e9df3-be65-4c73-a93b-d1236ebd677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{FE03C6BF-7878-4CDB-B0A1-9E48F9A8DB6D}tf67328976_win32</Template>
  <TotalTime>4104</TotalTime>
  <Words>891</Words>
  <Application>Microsoft Office PowerPoint</Application>
  <PresentationFormat>On-screen Show (4:3)</PresentationFormat>
  <Paragraphs>74</Paragraphs>
  <Slides>12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Tahoma</vt:lpstr>
      <vt:lpstr>Tenorite</vt:lpstr>
      <vt:lpstr>Custom</vt:lpstr>
      <vt:lpstr>¿Somos buenos cristianos?</vt:lpstr>
      <vt:lpstr>¿Somos buenos cristianos?</vt:lpstr>
      <vt:lpstr>¿Somos buenos cristianos?</vt:lpstr>
      <vt:lpstr>¿Somos buenos cristianos?</vt:lpstr>
      <vt:lpstr>¿Somos buenos cristianos?</vt:lpstr>
      <vt:lpstr>¿Somos buenos cristianos?</vt:lpstr>
      <vt:lpstr>¿Somos buenos cristianos?</vt:lpstr>
      <vt:lpstr>¿Somos buenos cristianos?</vt:lpstr>
      <vt:lpstr>¿Somos buenos cristianos?</vt:lpstr>
      <vt:lpstr>¿Somos buenos cristianos?</vt:lpstr>
      <vt:lpstr>¿Somos buenos cristianos?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Hetrick, Mark</dc:creator>
  <cp:lastModifiedBy>Mary Jo Hetrick</cp:lastModifiedBy>
  <cp:revision>25</cp:revision>
  <cp:lastPrinted>2024-10-27T01:17:05Z</cp:lastPrinted>
  <dcterms:created xsi:type="dcterms:W3CDTF">2024-10-24T14:44:24Z</dcterms:created>
  <dcterms:modified xsi:type="dcterms:W3CDTF">2026-06-21T18:51:05Z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