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98" r:id="rId3"/>
    <p:sldId id="299" r:id="rId4"/>
    <p:sldId id="308" r:id="rId5"/>
    <p:sldId id="309" r:id="rId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075"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152"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226"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302"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5377" algn="l" defTabSz="914152" rtl="0" eaLnBrk="1" latinLnBrk="0" hangingPunct="1">
      <a:defRPr kern="1200">
        <a:solidFill>
          <a:schemeClr val="tx1"/>
        </a:solidFill>
        <a:latin typeface="Arial" panose="020B0604020202020204" pitchFamily="34" charset="0"/>
        <a:ea typeface="+mn-ea"/>
        <a:cs typeface="+mn-cs"/>
      </a:defRPr>
    </a:lvl6pPr>
    <a:lvl7pPr marL="2742454" algn="l" defTabSz="914152" rtl="0" eaLnBrk="1" latinLnBrk="0" hangingPunct="1">
      <a:defRPr kern="1200">
        <a:solidFill>
          <a:schemeClr val="tx1"/>
        </a:solidFill>
        <a:latin typeface="Arial" panose="020B0604020202020204" pitchFamily="34" charset="0"/>
        <a:ea typeface="+mn-ea"/>
        <a:cs typeface="+mn-cs"/>
      </a:defRPr>
    </a:lvl7pPr>
    <a:lvl8pPr marL="3199529" algn="l" defTabSz="914152" rtl="0" eaLnBrk="1" latinLnBrk="0" hangingPunct="1">
      <a:defRPr kern="1200">
        <a:solidFill>
          <a:schemeClr val="tx1"/>
        </a:solidFill>
        <a:latin typeface="Arial" panose="020B0604020202020204" pitchFamily="34" charset="0"/>
        <a:ea typeface="+mn-ea"/>
        <a:cs typeface="+mn-cs"/>
      </a:defRPr>
    </a:lvl8pPr>
    <a:lvl9pPr marL="3656604" algn="l" defTabSz="914152"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18" autoAdjust="0"/>
    <p:restoredTop sz="85992" autoAdjust="0"/>
  </p:normalViewPr>
  <p:slideViewPr>
    <p:cSldViewPr>
      <p:cViewPr varScale="1">
        <p:scale>
          <a:sx n="47" d="100"/>
          <a:sy n="47" d="100"/>
        </p:scale>
        <p:origin x="1170" y="270"/>
      </p:cViewPr>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49" d="100"/>
          <a:sy n="49" d="100"/>
        </p:scale>
        <p:origin x="2886"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Image Placeholder 3">
            <a:extLst>
              <a:ext uri="{FF2B5EF4-FFF2-40B4-BE49-F238E27FC236}">
                <a16:creationId xmlns:a16="http://schemas.microsoft.com/office/drawing/2014/main" id="{F3ACF5E9-F29B-3EDB-6EA5-28A99DC558F7}"/>
              </a:ext>
            </a:extLst>
          </p:cNvPr>
          <p:cNvSpPr>
            <a:spLocks noGrp="1" noRot="1" noChangeAspect="1"/>
          </p:cNvSpPr>
          <p:nvPr>
            <p:ph type="sldImg" idx="2"/>
          </p:nvPr>
        </p:nvSpPr>
        <p:spPr>
          <a:xfrm>
            <a:off x="1371600" y="76200"/>
            <a:ext cx="3733800" cy="2801692"/>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EB542250-2F48-3397-F0B2-D5E953953CD7}"/>
              </a:ext>
            </a:extLst>
          </p:cNvPr>
          <p:cNvSpPr>
            <a:spLocks noGrp="1"/>
          </p:cNvSpPr>
          <p:nvPr>
            <p:ph type="body" sz="quarter" idx="3"/>
          </p:nvPr>
        </p:nvSpPr>
        <p:spPr>
          <a:xfrm>
            <a:off x="152400" y="2877892"/>
            <a:ext cx="6629400" cy="6342308"/>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075" algn="l" rtl="0" eaLnBrk="0" fontAlgn="base" hangingPunct="0">
      <a:spcBef>
        <a:spcPct val="30000"/>
      </a:spcBef>
      <a:spcAft>
        <a:spcPct val="0"/>
      </a:spcAft>
      <a:defRPr sz="1200" kern="1200">
        <a:solidFill>
          <a:schemeClr val="tx1"/>
        </a:solidFill>
        <a:latin typeface="+mn-lt"/>
        <a:ea typeface="+mn-ea"/>
        <a:cs typeface="+mn-cs"/>
      </a:defRPr>
    </a:lvl2pPr>
    <a:lvl3pPr marL="914152" algn="l" rtl="0" eaLnBrk="0" fontAlgn="base" hangingPunct="0">
      <a:spcBef>
        <a:spcPct val="30000"/>
      </a:spcBef>
      <a:spcAft>
        <a:spcPct val="0"/>
      </a:spcAft>
      <a:defRPr sz="1200" kern="1200">
        <a:solidFill>
          <a:schemeClr val="tx1"/>
        </a:solidFill>
        <a:latin typeface="+mn-lt"/>
        <a:ea typeface="+mn-ea"/>
        <a:cs typeface="+mn-cs"/>
      </a:defRPr>
    </a:lvl3pPr>
    <a:lvl4pPr marL="1371226" algn="l" rtl="0" eaLnBrk="0" fontAlgn="base" hangingPunct="0">
      <a:spcBef>
        <a:spcPct val="30000"/>
      </a:spcBef>
      <a:spcAft>
        <a:spcPct val="0"/>
      </a:spcAft>
      <a:defRPr sz="1200" kern="1200">
        <a:solidFill>
          <a:schemeClr val="tx1"/>
        </a:solidFill>
        <a:latin typeface="+mn-lt"/>
        <a:ea typeface="+mn-ea"/>
        <a:cs typeface="+mn-cs"/>
      </a:defRPr>
    </a:lvl4pPr>
    <a:lvl5pPr marL="1828302" algn="l" rtl="0" eaLnBrk="0" fontAlgn="base" hangingPunct="0">
      <a:spcBef>
        <a:spcPct val="30000"/>
      </a:spcBef>
      <a:spcAft>
        <a:spcPct val="0"/>
      </a:spcAft>
      <a:defRPr sz="1200" kern="1200">
        <a:solidFill>
          <a:schemeClr val="tx1"/>
        </a:solidFill>
        <a:latin typeface="+mn-lt"/>
        <a:ea typeface="+mn-ea"/>
        <a:cs typeface="+mn-cs"/>
      </a:defRPr>
    </a:lvl5pPr>
    <a:lvl6pPr marL="2285377" algn="l" defTabSz="914152" rtl="0" eaLnBrk="1" latinLnBrk="0" hangingPunct="1">
      <a:defRPr sz="1200" kern="1200">
        <a:solidFill>
          <a:schemeClr val="tx1"/>
        </a:solidFill>
        <a:latin typeface="+mn-lt"/>
        <a:ea typeface="+mn-ea"/>
        <a:cs typeface="+mn-cs"/>
      </a:defRPr>
    </a:lvl6pPr>
    <a:lvl7pPr marL="2742454" algn="l" defTabSz="914152" rtl="0" eaLnBrk="1" latinLnBrk="0" hangingPunct="1">
      <a:defRPr sz="1200" kern="1200">
        <a:solidFill>
          <a:schemeClr val="tx1"/>
        </a:solidFill>
        <a:latin typeface="+mn-lt"/>
        <a:ea typeface="+mn-ea"/>
        <a:cs typeface="+mn-cs"/>
      </a:defRPr>
    </a:lvl7pPr>
    <a:lvl8pPr marL="3199529" algn="l" defTabSz="914152" rtl="0" eaLnBrk="1" latinLnBrk="0" hangingPunct="1">
      <a:defRPr sz="1200" kern="1200">
        <a:solidFill>
          <a:schemeClr val="tx1"/>
        </a:solidFill>
        <a:latin typeface="+mn-lt"/>
        <a:ea typeface="+mn-ea"/>
        <a:cs typeface="+mn-cs"/>
      </a:defRPr>
    </a:lvl8pPr>
    <a:lvl9pPr marL="3656604" algn="l" defTabSz="91415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B052D17F-5E54-BE31-84C6-909EF8D7CF95}"/>
              </a:ext>
            </a:extLst>
          </p:cNvPr>
          <p:cNvSpPr>
            <a:spLocks noGrp="1" noRot="1" noChangeAspect="1" noChangeArrowheads="1" noTextEdit="1"/>
          </p:cNvSpPr>
          <p:nvPr>
            <p:ph type="sldImg"/>
          </p:nvPr>
        </p:nvSpPr>
        <p:spPr bwMode="auto">
          <a:xfrm>
            <a:off x="1271588" y="155575"/>
            <a:ext cx="4467225" cy="3349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10B1A3F2-A756-0A27-363A-8D840D61CBAA}"/>
              </a:ext>
            </a:extLst>
          </p:cNvPr>
          <p:cNvSpPr>
            <a:spLocks noGrp="1" noChangeArrowheads="1"/>
          </p:cNvSpPr>
          <p:nvPr>
            <p:ph type="body" idx="1"/>
          </p:nvPr>
        </p:nvSpPr>
        <p:spPr bwMode="auto">
          <a:xfrm>
            <a:off x="701675" y="3657600"/>
            <a:ext cx="5607050" cy="5172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I Corinthians 9:24-27 - </a:t>
            </a:r>
            <a:r>
              <a:rPr lang="en-US" altLang="en-US" b="0" dirty="0"/>
              <a:t>Do you not know that in a race all the runners run, but only one receives the prize? So run that you may obtain it. Every athlete exercises self-control in all things. They do it to receive a perishable wreath, but we an imperishable. So I do not run aimlessly; I do not box as one beating the air. But I discipline my body and keep it under control, lest after preaching to others I myself should be disqualified.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C681E-23CB-86A7-67F3-C2C6F1429B1A}"/>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0D4563D6-93D4-778C-77F2-31723AA8BA7D}"/>
              </a:ext>
            </a:extLst>
          </p:cNvPr>
          <p:cNvSpPr>
            <a:spLocks noGrp="1" noRot="1" noChangeAspect="1" noChangeArrowheads="1" noTextEdit="1"/>
          </p:cNvSpPr>
          <p:nvPr>
            <p:ph type="sldImg"/>
          </p:nvPr>
        </p:nvSpPr>
        <p:spPr bwMode="auto">
          <a:xfrm>
            <a:off x="1603375" y="0"/>
            <a:ext cx="3803650" cy="2852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C2E76516-D916-0A90-56C5-23EBF90D9CC8}"/>
              </a:ext>
            </a:extLst>
          </p:cNvPr>
          <p:cNvSpPr>
            <a:spLocks noGrp="1" noChangeArrowheads="1"/>
          </p:cNvSpPr>
          <p:nvPr>
            <p:ph type="body" idx="1"/>
          </p:nvPr>
        </p:nvSpPr>
        <p:spPr bwMode="auto">
          <a:xfrm>
            <a:off x="152400" y="3048000"/>
            <a:ext cx="6553200" cy="578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endParaRPr lang="en-US" altLang="en-US" dirty="0"/>
          </a:p>
        </p:txBody>
      </p:sp>
    </p:spTree>
    <p:extLst>
      <p:ext uri="{BB962C8B-B14F-4D97-AF65-F5344CB8AC3E}">
        <p14:creationId xmlns:p14="http://schemas.microsoft.com/office/powerpoint/2010/main" val="3215401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1124E-D8A9-FAA4-AF64-FBE944256445}"/>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0809BC3B-735A-1F6B-C1A0-6BE0E509AB44}"/>
              </a:ext>
            </a:extLst>
          </p:cNvPr>
          <p:cNvSpPr>
            <a:spLocks noGrp="1" noRot="1" noChangeAspect="1" noChangeArrowheads="1" noTextEdit="1"/>
          </p:cNvSpPr>
          <p:nvPr>
            <p:ph type="sldImg"/>
          </p:nvPr>
        </p:nvSpPr>
        <p:spPr bwMode="auto">
          <a:xfrm>
            <a:off x="1487488" y="228600"/>
            <a:ext cx="4032250" cy="30241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B1DF4E79-F541-EE9A-B47A-CBFFA08BE493}"/>
              </a:ext>
            </a:extLst>
          </p:cNvPr>
          <p:cNvSpPr>
            <a:spLocks noGrp="1" noChangeArrowheads="1"/>
          </p:cNvSpPr>
          <p:nvPr>
            <p:ph type="body" idx="1"/>
          </p:nvPr>
        </p:nvSpPr>
        <p:spPr bwMode="auto">
          <a:xfrm>
            <a:off x="228600" y="3505200"/>
            <a:ext cx="6476999" cy="5791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r>
              <a:rPr lang="en-US" altLang="en-US" b="1" dirty="0"/>
              <a:t>Ecclesiastes 9:10 - </a:t>
            </a:r>
            <a:r>
              <a:rPr lang="en-US" altLang="en-US" b="0" dirty="0"/>
              <a:t>Whatever your hand finds to do, do it with your might, for there is no work or thought or knowledge or wisdom in </a:t>
            </a:r>
            <a:r>
              <a:rPr lang="en-US" altLang="en-US" b="0" dirty="0" err="1"/>
              <a:t>Sheol</a:t>
            </a:r>
            <a:r>
              <a:rPr lang="en-US" altLang="en-US" b="0" dirty="0"/>
              <a:t>, to which you are going.</a:t>
            </a:r>
          </a:p>
          <a:p>
            <a:pPr marL="0" indent="0" eaLnBrk="1" hangingPunct="1">
              <a:buNone/>
              <a:defRPr/>
            </a:pPr>
            <a:endParaRPr lang="en-US" altLang="en-US" b="0" dirty="0"/>
          </a:p>
          <a:p>
            <a:pPr marL="0" indent="0" eaLnBrk="1" hangingPunct="1">
              <a:buNone/>
              <a:defRPr/>
            </a:pPr>
            <a:r>
              <a:rPr lang="en-US" altLang="en-US" b="1" dirty="0"/>
              <a:t>Colossians 3:23-24 </a:t>
            </a:r>
            <a:r>
              <a:rPr lang="en-US" altLang="en-US" b="0" dirty="0"/>
              <a:t>- Whatever you do, work heartily, as for the Lord and not for men,  knowing that from the Lord you will receive the inheritance as your reward. You are serving the Lord Christ.</a:t>
            </a:r>
          </a:p>
          <a:p>
            <a:pPr marL="0" indent="0" eaLnBrk="1" hangingPunct="1">
              <a:buNone/>
              <a:defRPr/>
            </a:pPr>
            <a:endParaRPr lang="en-US" altLang="en-US" b="0" dirty="0"/>
          </a:p>
          <a:p>
            <a:pPr marL="0" indent="0" eaLnBrk="1" hangingPunct="1">
              <a:buNone/>
              <a:defRPr/>
            </a:pPr>
            <a:r>
              <a:rPr lang="en-US" altLang="en-US" b="1" dirty="0"/>
              <a:t>Ephesians 2:10 </a:t>
            </a:r>
            <a:r>
              <a:rPr lang="en-US" altLang="en-US" b="0" dirty="0"/>
              <a:t>- For we are his workmanship, created in Christ Jesus for good works, which God prepared beforehand, that we should walk in them.</a:t>
            </a:r>
          </a:p>
          <a:p>
            <a:pPr marL="0" indent="0" eaLnBrk="1" hangingPunct="1">
              <a:buNone/>
              <a:defRPr/>
            </a:pPr>
            <a:endParaRPr lang="en-US" altLang="en-US" b="0" dirty="0"/>
          </a:p>
          <a:p>
            <a:pPr marL="0" indent="0" eaLnBrk="1" hangingPunct="1">
              <a:buNone/>
              <a:defRPr/>
            </a:pPr>
            <a:r>
              <a:rPr lang="en-US" altLang="en-US" b="1" dirty="0"/>
              <a:t>I Corinthians 15:58 </a:t>
            </a:r>
            <a:r>
              <a:rPr lang="en-US" altLang="en-US" b="0" dirty="0"/>
              <a:t>- Therefore, my beloved brothers, be steadfast, immovable, always abounding in the work of the Lord, knowing that in the Lord your labor is not in vain.</a:t>
            </a:r>
          </a:p>
        </p:txBody>
      </p:sp>
    </p:spTree>
    <p:extLst>
      <p:ext uri="{BB962C8B-B14F-4D97-AF65-F5344CB8AC3E}">
        <p14:creationId xmlns:p14="http://schemas.microsoft.com/office/powerpoint/2010/main" val="3597743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5DF30-2309-F713-2266-88F5BA7434FD}"/>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FDFF3C87-C7A9-2B0C-ACBD-BA66B338686D}"/>
              </a:ext>
            </a:extLst>
          </p:cNvPr>
          <p:cNvSpPr>
            <a:spLocks noGrp="1" noRot="1" noChangeAspect="1" noChangeArrowheads="1" noTextEdit="1"/>
          </p:cNvSpPr>
          <p:nvPr>
            <p:ph type="sldImg"/>
          </p:nvPr>
        </p:nvSpPr>
        <p:spPr bwMode="auto">
          <a:xfrm>
            <a:off x="1487488" y="228600"/>
            <a:ext cx="4032250" cy="30241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A6DAA5C3-C310-B1DE-ED01-CE1CA273A1BA}"/>
              </a:ext>
            </a:extLst>
          </p:cNvPr>
          <p:cNvSpPr>
            <a:spLocks noGrp="1" noChangeArrowheads="1"/>
          </p:cNvSpPr>
          <p:nvPr>
            <p:ph type="body" idx="1"/>
          </p:nvPr>
        </p:nvSpPr>
        <p:spPr bwMode="auto">
          <a:xfrm>
            <a:off x="228600" y="3505200"/>
            <a:ext cx="6476999" cy="5791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r>
              <a:rPr lang="en-US" altLang="en-US" b="1" dirty="0"/>
              <a:t>Matthew 6:24 - </a:t>
            </a:r>
            <a:r>
              <a:rPr lang="en-US" altLang="en-US" b="0" dirty="0"/>
              <a:t>No one can serve two masters, for either he will hate the one and love the other, or he will be devoted to the one and despise the other. You cannot serve God and money.</a:t>
            </a:r>
          </a:p>
          <a:p>
            <a:pPr marL="0" indent="0" eaLnBrk="1" hangingPunct="1">
              <a:buNone/>
              <a:defRPr/>
            </a:pPr>
            <a:endParaRPr lang="en-US" altLang="en-US" b="0" dirty="0"/>
          </a:p>
          <a:p>
            <a:pPr marL="0" indent="0" eaLnBrk="1" hangingPunct="1">
              <a:buNone/>
              <a:defRPr/>
            </a:pPr>
            <a:r>
              <a:rPr lang="en-US" altLang="en-US" b="1" dirty="0"/>
              <a:t>Joshua 24:15 - </a:t>
            </a:r>
            <a:r>
              <a:rPr lang="en-US" altLang="en-US" b="0" dirty="0"/>
              <a:t>And if it is evil in your eyes to serve the LORD, choose this day whom you will serve, whether the gods your fathers served in the region beyond the River, or the gods of the Amorites in whose land you dwell. But as for me and my house, we will serve the LORD.</a:t>
            </a:r>
          </a:p>
          <a:p>
            <a:pPr marL="0" indent="0" eaLnBrk="1" hangingPunct="1">
              <a:buNone/>
              <a:defRPr/>
            </a:pPr>
            <a:endParaRPr lang="en-US" altLang="en-US" b="0" dirty="0"/>
          </a:p>
          <a:p>
            <a:pPr marL="0" indent="0" eaLnBrk="1" hangingPunct="1">
              <a:buNone/>
              <a:defRPr/>
            </a:pPr>
            <a:r>
              <a:rPr lang="en-US" altLang="en-US" b="1" dirty="0"/>
              <a:t>Matthew 22:36-37 - </a:t>
            </a:r>
            <a:r>
              <a:rPr lang="en-US" altLang="en-US" b="0" dirty="0"/>
              <a:t>Teacher, which is the great commandment in the Law? And he said to him, "You shall love the Lord your God with all your heart and with all your soul and with all your mind.</a:t>
            </a:r>
          </a:p>
        </p:txBody>
      </p:sp>
    </p:spTree>
    <p:extLst>
      <p:ext uri="{BB962C8B-B14F-4D97-AF65-F5344CB8AC3E}">
        <p14:creationId xmlns:p14="http://schemas.microsoft.com/office/powerpoint/2010/main" val="165804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81F98-8477-D949-8000-2131680D0BD1}"/>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E02A8FF4-9966-4A91-E48A-4651CB3ED514}"/>
              </a:ext>
            </a:extLst>
          </p:cNvPr>
          <p:cNvSpPr>
            <a:spLocks noGrp="1" noRot="1" noChangeAspect="1" noChangeArrowheads="1" noTextEdit="1"/>
          </p:cNvSpPr>
          <p:nvPr>
            <p:ph type="sldImg"/>
          </p:nvPr>
        </p:nvSpPr>
        <p:spPr bwMode="auto">
          <a:xfrm>
            <a:off x="1487488" y="228600"/>
            <a:ext cx="4032250" cy="2438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147D1B78-0C76-0AF3-B832-0C942EDCB4F7}"/>
              </a:ext>
            </a:extLst>
          </p:cNvPr>
          <p:cNvSpPr>
            <a:spLocks noGrp="1" noChangeArrowheads="1"/>
          </p:cNvSpPr>
          <p:nvPr>
            <p:ph type="body" idx="1"/>
          </p:nvPr>
        </p:nvSpPr>
        <p:spPr bwMode="auto">
          <a:xfrm>
            <a:off x="266700" y="2819400"/>
            <a:ext cx="6476999" cy="6477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r>
              <a:rPr lang="en-US" altLang="en-US" b="1" dirty="0"/>
              <a:t>Malachi 1:6-8 - </a:t>
            </a:r>
            <a:r>
              <a:rPr lang="en-US" altLang="en-US" b="0" dirty="0"/>
              <a:t>A son honors his father, and a servant his master. If then I am a father, where is my honor? And if I am a master, where is my fear? says the LORD of hosts to you, O priests, who despise my name. But you say, 'How have we despised your name?' By offering polluted food upon my altar. But you say, 'How have we polluted you?' By saying that the LORD's table may be despised. When you offer blind animals in sacrifice, is that not evil? And when you offer those that are lame or sick, is that not evil? Present that to your governor; will he accept you or show you favor? says the LORD of hosts.</a:t>
            </a:r>
          </a:p>
          <a:p>
            <a:pPr marL="0" indent="0" eaLnBrk="1" hangingPunct="1">
              <a:buNone/>
              <a:defRPr/>
            </a:pPr>
            <a:endParaRPr lang="en-US" altLang="en-US" b="0" dirty="0"/>
          </a:p>
          <a:p>
            <a:pPr marL="0" indent="0" eaLnBrk="1" hangingPunct="1">
              <a:buNone/>
              <a:defRPr/>
            </a:pPr>
            <a:r>
              <a:rPr lang="en-US" altLang="en-US" b="1" dirty="0"/>
              <a:t>Matthew 25:14-27 - </a:t>
            </a:r>
            <a:r>
              <a:rPr lang="en-US" altLang="en-US" b="0" dirty="0"/>
              <a:t>For it will be like a man going on a journey, who called his servants and entrusted to them his property. To one he gave five talents, to another two, to another one, to each according to his ability. Then he went away. He who had received the five talents went at once and traded with them, and he made five talents more. So also he who had the two talents made two talents more. But he who had received the one talent went and dug in the ground and hid his master's money. Now after a long time the master of those servants came and settled accounts with them. And he who had received the five talents came forward, bringing five talents more, saying, 'Master, you delivered to me five talents; here, I have made five talents more.' His master said to him, 'Well done, good and faithful servant. You have been faithful over a little; I will set you over much. Enter into the joy of your master.' And he also who had the two talents came forward, saying, 'Master, you delivered to me two talents; here, I have made two talents more.' His master said to him, 'Well done, good and faithful servant. You have been faithful over a little; I will set you over much. Enter into the joy of your master.' He also who had received the one talent came forward, saying, 'Master, I knew you to be a hard man, reaping where you did not sow, and gathering where you scattered no seed, so I was afraid, and I went and hid your talent in the ground. Here, you have what is yours.' But his master answered him, 'You wicked and slothful servant! You knew that I reap where I have not sown and gather where I scattered no seed? Then you ought to have invested my money with the bankers, and at my coming I should have received what was my own with interest.</a:t>
            </a:r>
          </a:p>
          <a:p>
            <a:pPr marL="0" indent="0" eaLnBrk="1" hangingPunct="1">
              <a:buNone/>
              <a:defRPr/>
            </a:pPr>
            <a:endParaRPr lang="en-US" altLang="en-US" b="0" dirty="0"/>
          </a:p>
          <a:p>
            <a:pPr marL="0" indent="0" eaLnBrk="1" hangingPunct="1">
              <a:buNone/>
              <a:defRPr/>
            </a:pPr>
            <a:r>
              <a:rPr lang="en-US" altLang="en-US" b="1" dirty="0"/>
              <a:t>Revelation 3:15-18 - </a:t>
            </a:r>
            <a:r>
              <a:rPr lang="en-US" altLang="en-US" b="0" dirty="0"/>
              <a:t>I know your works: you are neither cold nor hot. Would that you were either cold or hot! So, because you are lukewarm, and neither hot nor cold, I will spit you out of my mouth. For you say, "I am rich, I have prospered, and I need nothing," not realizing that you are wretched, pitiable, poor, blind, and naked. I counsel you to buy from me gold refined by fire, so that you may be rich, and white garments so that you may clothe yourself and the shame of your nakedness may not be seen, and salve to anoint your eyes, so that you may see.</a:t>
            </a:r>
          </a:p>
        </p:txBody>
      </p:sp>
    </p:spTree>
    <p:extLst>
      <p:ext uri="{BB962C8B-B14F-4D97-AF65-F5344CB8AC3E}">
        <p14:creationId xmlns:p14="http://schemas.microsoft.com/office/powerpoint/2010/main" val="21248544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2130427"/>
            <a:ext cx="3048000" cy="2822575"/>
          </a:xfrm>
        </p:spPr>
        <p:txBody>
          <a:bodyPr/>
          <a:lstStyle>
            <a:lvl1pPr>
              <a:defRPr/>
            </a:lvl1pPr>
          </a:lstStyle>
          <a:p>
            <a:pPr lvl="0"/>
            <a:r>
              <a:rPr lang="en-US" altLang="en-US" noProof="0"/>
              <a:t>Click to edit Master title style</a:t>
            </a:r>
          </a:p>
        </p:txBody>
      </p:sp>
      <p:sp>
        <p:nvSpPr>
          <p:cNvPr id="3075" name="Rectangle 3"/>
          <p:cNvSpPr>
            <a:spLocks noGrp="1" noChangeArrowheads="1"/>
          </p:cNvSpPr>
          <p:nvPr>
            <p:ph type="subTitle" idx="1"/>
          </p:nvPr>
        </p:nvSpPr>
        <p:spPr>
          <a:xfrm>
            <a:off x="0" y="5029200"/>
            <a:ext cx="3124200" cy="609600"/>
          </a:xfrm>
        </p:spPr>
        <p:txBody>
          <a:bodyPr/>
          <a:lstStyle>
            <a:lvl1pPr marL="0" indent="0">
              <a:buFontTx/>
              <a:buNone/>
              <a:defRPr sz="2000"/>
            </a:lvl1pPr>
          </a:lstStyle>
          <a:p>
            <a:pPr lvl="0"/>
            <a:r>
              <a:rPr lang="en-US" altLang="en-US" noProof="0"/>
              <a:t>Click to edit Master subtitle style</a:t>
            </a:r>
          </a:p>
        </p:txBody>
      </p:sp>
      <p:sp>
        <p:nvSpPr>
          <p:cNvPr id="2" name="Rectangle 4">
            <a:extLst>
              <a:ext uri="{FF2B5EF4-FFF2-40B4-BE49-F238E27FC236}">
                <a16:creationId xmlns:a16="http://schemas.microsoft.com/office/drawing/2014/main" id="{BA4BC0FD-B1AA-73CF-49B5-7F72903F585B}"/>
              </a:ext>
            </a:extLst>
          </p:cNvPr>
          <p:cNvSpPr>
            <a:spLocks noGrp="1" noChangeArrowheads="1"/>
          </p:cNvSpPr>
          <p:nvPr>
            <p:ph type="dt" sz="half" idx="10"/>
          </p:nvPr>
        </p:nvSpPr>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3EE85E2E-177B-E0FC-AF04-3A46A3D9C365}"/>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E5A19531-5079-AB75-0D6B-45BE1A37C3B4}"/>
              </a:ext>
            </a:extLst>
          </p:cNvPr>
          <p:cNvSpPr>
            <a:spLocks noGrp="1" noChangeArrowheads="1"/>
          </p:cNvSpPr>
          <p:nvPr>
            <p:ph type="sldNum" sz="quarter" idx="12"/>
          </p:nvPr>
        </p:nvSpPr>
        <p:spPr/>
        <p:txBody>
          <a:bodyPr/>
          <a:lstStyle>
            <a:lvl1pPr>
              <a:defRPr/>
            </a:lvl1pPr>
          </a:lstStyle>
          <a:p>
            <a:pPr>
              <a:defRPr/>
            </a:pPr>
            <a:fld id="{4D367FFA-FB1F-4BB7-A020-7C87C3BD7FD7}" type="slidenum">
              <a:rPr lang="en-US" altLang="en-US"/>
              <a:pPr>
                <a:defRPr/>
              </a:pPr>
              <a:t>‹#›</a:t>
            </a:fld>
            <a:endParaRPr lang="en-US" altLang="en-US"/>
          </a:p>
        </p:txBody>
      </p:sp>
    </p:spTree>
    <p:extLst>
      <p:ext uri="{BB962C8B-B14F-4D97-AF65-F5344CB8AC3E}">
        <p14:creationId xmlns:p14="http://schemas.microsoft.com/office/powerpoint/2010/main" val="717944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F592F07-F564-51C0-ABB5-2F684C4749A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C8A2CCF-3D2D-18B1-814A-FA46FB7E369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8B39903-A42E-7D71-E6A3-5E700221CD64}"/>
              </a:ext>
            </a:extLst>
          </p:cNvPr>
          <p:cNvSpPr>
            <a:spLocks noGrp="1" noChangeArrowheads="1"/>
          </p:cNvSpPr>
          <p:nvPr>
            <p:ph type="sldNum" sz="quarter" idx="12"/>
          </p:nvPr>
        </p:nvSpPr>
        <p:spPr>
          <a:ln/>
        </p:spPr>
        <p:txBody>
          <a:bodyPr/>
          <a:lstStyle>
            <a:lvl1pPr>
              <a:defRPr/>
            </a:lvl1pPr>
          </a:lstStyle>
          <a:p>
            <a:pPr>
              <a:defRPr/>
            </a:pPr>
            <a:fld id="{FBA6760B-FAF2-4685-B4B7-7177BFE43FA0}" type="slidenum">
              <a:rPr lang="en-US" altLang="en-US"/>
              <a:pPr>
                <a:defRPr/>
              </a:pPr>
              <a:t>‹#›</a:t>
            </a:fld>
            <a:endParaRPr lang="en-US" altLang="en-US"/>
          </a:p>
        </p:txBody>
      </p:sp>
    </p:spTree>
    <p:extLst>
      <p:ext uri="{BB962C8B-B14F-4D97-AF65-F5344CB8AC3E}">
        <p14:creationId xmlns:p14="http://schemas.microsoft.com/office/powerpoint/2010/main" val="3524446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5"/>
            <a:ext cx="7886700" cy="1500187"/>
          </a:xfrm>
        </p:spPr>
        <p:txBody>
          <a:bodyPr/>
          <a:lstStyle>
            <a:lvl1pPr marL="0" indent="0">
              <a:buNone/>
              <a:defRPr sz="2400"/>
            </a:lvl1pPr>
            <a:lvl2pPr marL="457211" indent="0">
              <a:buNone/>
              <a:defRPr sz="2000"/>
            </a:lvl2pPr>
            <a:lvl3pPr marL="914420" indent="0">
              <a:buNone/>
              <a:defRPr sz="1800"/>
            </a:lvl3pPr>
            <a:lvl4pPr marL="1371631" indent="0">
              <a:buNone/>
              <a:defRPr sz="1600"/>
            </a:lvl4pPr>
            <a:lvl5pPr marL="1828841" indent="0">
              <a:buNone/>
              <a:defRPr sz="1600"/>
            </a:lvl5pPr>
            <a:lvl6pPr marL="2286051" indent="0">
              <a:buNone/>
              <a:defRPr sz="1600"/>
            </a:lvl6pPr>
            <a:lvl7pPr marL="2743260" indent="0">
              <a:buNone/>
              <a:defRPr sz="1600"/>
            </a:lvl7pPr>
            <a:lvl8pPr marL="3200472" indent="0">
              <a:buNone/>
              <a:defRPr sz="1600"/>
            </a:lvl8pPr>
            <a:lvl9pPr marL="365768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98234622-E61C-1471-53A4-0EB03996401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F8E12E9-6A32-2EDD-4715-61BF82E20B2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410651FF-18A5-868F-462D-DB06B3B2EF7A}"/>
              </a:ext>
            </a:extLst>
          </p:cNvPr>
          <p:cNvSpPr>
            <a:spLocks noGrp="1" noChangeArrowheads="1"/>
          </p:cNvSpPr>
          <p:nvPr>
            <p:ph type="sldNum" sz="quarter" idx="12"/>
          </p:nvPr>
        </p:nvSpPr>
        <p:spPr>
          <a:ln/>
        </p:spPr>
        <p:txBody>
          <a:bodyPr/>
          <a:lstStyle>
            <a:lvl1pPr>
              <a:defRPr/>
            </a:lvl1pPr>
          </a:lstStyle>
          <a:p>
            <a:pPr>
              <a:defRPr/>
            </a:pPr>
            <a:fld id="{BA924F22-60CA-4F93-8F86-F88AD2BEF1F4}" type="slidenum">
              <a:rPr lang="en-US" altLang="en-US"/>
              <a:pPr>
                <a:defRPr/>
              </a:pPr>
              <a:t>‹#›</a:t>
            </a:fld>
            <a:endParaRPr lang="en-US" altLang="en-US"/>
          </a:p>
        </p:txBody>
      </p:sp>
    </p:spTree>
    <p:extLst>
      <p:ext uri="{BB962C8B-B14F-4D97-AF65-F5344CB8AC3E}">
        <p14:creationId xmlns:p14="http://schemas.microsoft.com/office/powerpoint/2010/main" val="1377223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5365006-C1A0-8594-2BBA-308059050BC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5F6AF82-71D6-42B5-E546-9D8D7A7BE2E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AD68D14C-5AD3-265F-51CB-A90E8B369860}"/>
              </a:ext>
            </a:extLst>
          </p:cNvPr>
          <p:cNvSpPr>
            <a:spLocks noGrp="1" noChangeArrowheads="1"/>
          </p:cNvSpPr>
          <p:nvPr>
            <p:ph type="sldNum" sz="quarter" idx="12"/>
          </p:nvPr>
        </p:nvSpPr>
        <p:spPr>
          <a:ln/>
        </p:spPr>
        <p:txBody>
          <a:bodyPr/>
          <a:lstStyle>
            <a:lvl1pPr>
              <a:defRPr/>
            </a:lvl1pPr>
          </a:lstStyle>
          <a:p>
            <a:pPr>
              <a:defRPr/>
            </a:pPr>
            <a:fld id="{0FA848BA-CBE4-4413-A4C8-EABD82B4D82E}" type="slidenum">
              <a:rPr lang="en-US" altLang="en-US"/>
              <a:pPr>
                <a:defRPr/>
              </a:pPr>
              <a:t>‹#›</a:t>
            </a:fld>
            <a:endParaRPr lang="en-US" altLang="en-US"/>
          </a:p>
        </p:txBody>
      </p:sp>
    </p:spTree>
    <p:extLst>
      <p:ext uri="{BB962C8B-B14F-4D97-AF65-F5344CB8AC3E}">
        <p14:creationId xmlns:p14="http://schemas.microsoft.com/office/powerpoint/2010/main" val="526131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40"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11" indent="0">
              <a:buNone/>
              <a:defRPr sz="2000" b="1"/>
            </a:lvl2pPr>
            <a:lvl3pPr marL="914420" indent="0">
              <a:buNone/>
              <a:defRPr sz="1800" b="1"/>
            </a:lvl3pPr>
            <a:lvl4pPr marL="1371631" indent="0">
              <a:buNone/>
              <a:defRPr sz="1600" b="1"/>
            </a:lvl4pPr>
            <a:lvl5pPr marL="1828841" indent="0">
              <a:buNone/>
              <a:defRPr sz="1600" b="1"/>
            </a:lvl5pPr>
            <a:lvl6pPr marL="2286051" indent="0">
              <a:buNone/>
              <a:defRPr sz="1600" b="1"/>
            </a:lvl6pPr>
            <a:lvl7pPr marL="2743260" indent="0">
              <a:buNone/>
              <a:defRPr sz="1600" b="1"/>
            </a:lvl7pPr>
            <a:lvl8pPr marL="3200472" indent="0">
              <a:buNone/>
              <a:defRPr sz="1600" b="1"/>
            </a:lvl8pPr>
            <a:lvl9pPr marL="365768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788" cy="823912"/>
          </a:xfrm>
        </p:spPr>
        <p:txBody>
          <a:bodyPr anchor="b"/>
          <a:lstStyle>
            <a:lvl1pPr marL="0" indent="0">
              <a:buNone/>
              <a:defRPr sz="2400" b="1"/>
            </a:lvl1pPr>
            <a:lvl2pPr marL="457211" indent="0">
              <a:buNone/>
              <a:defRPr sz="2000" b="1"/>
            </a:lvl2pPr>
            <a:lvl3pPr marL="914420" indent="0">
              <a:buNone/>
              <a:defRPr sz="1800" b="1"/>
            </a:lvl3pPr>
            <a:lvl4pPr marL="1371631" indent="0">
              <a:buNone/>
              <a:defRPr sz="1600" b="1"/>
            </a:lvl4pPr>
            <a:lvl5pPr marL="1828841" indent="0">
              <a:buNone/>
              <a:defRPr sz="1600" b="1"/>
            </a:lvl5pPr>
            <a:lvl6pPr marL="2286051" indent="0">
              <a:buNone/>
              <a:defRPr sz="1600" b="1"/>
            </a:lvl6pPr>
            <a:lvl7pPr marL="2743260" indent="0">
              <a:buNone/>
              <a:defRPr sz="1600" b="1"/>
            </a:lvl7pPr>
            <a:lvl8pPr marL="3200472" indent="0">
              <a:buNone/>
              <a:defRPr sz="1600" b="1"/>
            </a:lvl8pPr>
            <a:lvl9pPr marL="365768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4E30406-8EB1-4D83-6942-6CFB90300D2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BEDB2925-BB9C-3EAA-E622-21FCBA57F6D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9733582F-8C4C-2DE1-9633-1152F8D1469D}"/>
              </a:ext>
            </a:extLst>
          </p:cNvPr>
          <p:cNvSpPr>
            <a:spLocks noGrp="1" noChangeArrowheads="1"/>
          </p:cNvSpPr>
          <p:nvPr>
            <p:ph type="sldNum" sz="quarter" idx="12"/>
          </p:nvPr>
        </p:nvSpPr>
        <p:spPr>
          <a:ln/>
        </p:spPr>
        <p:txBody>
          <a:bodyPr/>
          <a:lstStyle>
            <a:lvl1pPr>
              <a:defRPr/>
            </a:lvl1pPr>
          </a:lstStyle>
          <a:p>
            <a:pPr>
              <a:defRPr/>
            </a:pPr>
            <a:fld id="{06D92080-213D-4337-B203-82B44BF8051A}" type="slidenum">
              <a:rPr lang="en-US" altLang="en-US"/>
              <a:pPr>
                <a:defRPr/>
              </a:pPr>
              <a:t>‹#›</a:t>
            </a:fld>
            <a:endParaRPr lang="en-US" altLang="en-US"/>
          </a:p>
        </p:txBody>
      </p:sp>
    </p:spTree>
    <p:extLst>
      <p:ext uri="{BB962C8B-B14F-4D97-AF65-F5344CB8AC3E}">
        <p14:creationId xmlns:p14="http://schemas.microsoft.com/office/powerpoint/2010/main" val="1080148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0D9090B-6A93-8605-0153-30CAACBFD6A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C25A7BD4-A105-BD41-DF2C-1F30D41B265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22003525-9E15-3099-BAEE-00165AB3B049}"/>
              </a:ext>
            </a:extLst>
          </p:cNvPr>
          <p:cNvSpPr>
            <a:spLocks noGrp="1" noChangeArrowheads="1"/>
          </p:cNvSpPr>
          <p:nvPr>
            <p:ph type="sldNum" sz="quarter" idx="12"/>
          </p:nvPr>
        </p:nvSpPr>
        <p:spPr>
          <a:ln/>
        </p:spPr>
        <p:txBody>
          <a:bodyPr/>
          <a:lstStyle>
            <a:lvl1pPr>
              <a:defRPr/>
            </a:lvl1pPr>
          </a:lstStyle>
          <a:p>
            <a:pPr>
              <a:defRPr/>
            </a:pPr>
            <a:fld id="{976B3FF7-849F-48A9-A41F-17597F6631DB}" type="slidenum">
              <a:rPr lang="en-US" altLang="en-US"/>
              <a:pPr>
                <a:defRPr/>
              </a:pPr>
              <a:t>‹#›</a:t>
            </a:fld>
            <a:endParaRPr lang="en-US" altLang="en-US"/>
          </a:p>
        </p:txBody>
      </p:sp>
    </p:spTree>
    <p:extLst>
      <p:ext uri="{BB962C8B-B14F-4D97-AF65-F5344CB8AC3E}">
        <p14:creationId xmlns:p14="http://schemas.microsoft.com/office/powerpoint/2010/main" val="1058076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B2065F4-620B-BCE7-1817-ACB603B538F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98EBC584-BBD0-85EB-75F1-B479291B3BA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B930A7C0-6B0D-AB1F-0BDA-D73DBB14102B}"/>
              </a:ext>
            </a:extLst>
          </p:cNvPr>
          <p:cNvSpPr>
            <a:spLocks noGrp="1" noChangeArrowheads="1"/>
          </p:cNvSpPr>
          <p:nvPr>
            <p:ph type="sldNum" sz="quarter" idx="12"/>
          </p:nvPr>
        </p:nvSpPr>
        <p:spPr>
          <a:ln/>
        </p:spPr>
        <p:txBody>
          <a:bodyPr/>
          <a:lstStyle>
            <a:lvl1pPr>
              <a:defRPr/>
            </a:lvl1pPr>
          </a:lstStyle>
          <a:p>
            <a:pPr>
              <a:defRPr/>
            </a:pPr>
            <a:fld id="{B191B541-5374-4182-A483-786B9CD0D985}" type="slidenum">
              <a:rPr lang="en-US" altLang="en-US"/>
              <a:pPr>
                <a:defRPr/>
              </a:pPr>
              <a:t>‹#›</a:t>
            </a:fld>
            <a:endParaRPr lang="en-US" altLang="en-US"/>
          </a:p>
        </p:txBody>
      </p:sp>
    </p:spTree>
    <p:extLst>
      <p:ext uri="{BB962C8B-B14F-4D97-AF65-F5344CB8AC3E}">
        <p14:creationId xmlns:p14="http://schemas.microsoft.com/office/powerpoint/2010/main" val="2886005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7"/>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11" indent="0">
              <a:buNone/>
              <a:defRPr sz="1400"/>
            </a:lvl2pPr>
            <a:lvl3pPr marL="914420" indent="0">
              <a:buNone/>
              <a:defRPr sz="1200"/>
            </a:lvl3pPr>
            <a:lvl4pPr marL="1371631" indent="0">
              <a:buNone/>
              <a:defRPr sz="1000"/>
            </a:lvl4pPr>
            <a:lvl5pPr marL="1828841" indent="0">
              <a:buNone/>
              <a:defRPr sz="1000"/>
            </a:lvl5pPr>
            <a:lvl6pPr marL="2286051" indent="0">
              <a:buNone/>
              <a:defRPr sz="1000"/>
            </a:lvl6pPr>
            <a:lvl7pPr marL="2743260" indent="0">
              <a:buNone/>
              <a:defRPr sz="1000"/>
            </a:lvl7pPr>
            <a:lvl8pPr marL="3200472" indent="0">
              <a:buNone/>
              <a:defRPr sz="1000"/>
            </a:lvl8pPr>
            <a:lvl9pPr marL="365768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7A54C9BA-C720-6B0C-D166-D19D88D3145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1222A568-EB93-6F19-6B6A-A6FF1524A13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20801E16-148C-E9F6-8B29-1FF91F019318}"/>
              </a:ext>
            </a:extLst>
          </p:cNvPr>
          <p:cNvSpPr>
            <a:spLocks noGrp="1" noChangeArrowheads="1"/>
          </p:cNvSpPr>
          <p:nvPr>
            <p:ph type="sldNum" sz="quarter" idx="12"/>
          </p:nvPr>
        </p:nvSpPr>
        <p:spPr>
          <a:ln/>
        </p:spPr>
        <p:txBody>
          <a:bodyPr/>
          <a:lstStyle>
            <a:lvl1pPr>
              <a:defRPr/>
            </a:lvl1pPr>
          </a:lstStyle>
          <a:p>
            <a:pPr>
              <a:defRPr/>
            </a:pPr>
            <a:fld id="{1553D2E2-86A6-4A76-95D3-E5EE508361C0}" type="slidenum">
              <a:rPr lang="en-US" altLang="en-US"/>
              <a:pPr>
                <a:defRPr/>
              </a:pPr>
              <a:t>‹#›</a:t>
            </a:fld>
            <a:endParaRPr lang="en-US" altLang="en-US"/>
          </a:p>
        </p:txBody>
      </p:sp>
    </p:spTree>
    <p:extLst>
      <p:ext uri="{BB962C8B-B14F-4D97-AF65-F5344CB8AC3E}">
        <p14:creationId xmlns:p14="http://schemas.microsoft.com/office/powerpoint/2010/main" val="1194941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7"/>
            <a:ext cx="4629150" cy="4873625"/>
          </a:xfrm>
        </p:spPr>
        <p:txBody>
          <a:bodyPr/>
          <a:lstStyle>
            <a:lvl1pPr marL="0" indent="0">
              <a:buNone/>
              <a:defRPr sz="3200"/>
            </a:lvl1pPr>
            <a:lvl2pPr marL="457211" indent="0">
              <a:buNone/>
              <a:defRPr sz="2800"/>
            </a:lvl2pPr>
            <a:lvl3pPr marL="914420" indent="0">
              <a:buNone/>
              <a:defRPr sz="2400"/>
            </a:lvl3pPr>
            <a:lvl4pPr marL="1371631" indent="0">
              <a:buNone/>
              <a:defRPr sz="2000"/>
            </a:lvl4pPr>
            <a:lvl5pPr marL="1828841" indent="0">
              <a:buNone/>
              <a:defRPr sz="2000"/>
            </a:lvl5pPr>
            <a:lvl6pPr marL="2286051" indent="0">
              <a:buNone/>
              <a:defRPr sz="2000"/>
            </a:lvl6pPr>
            <a:lvl7pPr marL="2743260" indent="0">
              <a:buNone/>
              <a:defRPr sz="2000"/>
            </a:lvl7pPr>
            <a:lvl8pPr marL="3200472" indent="0">
              <a:buNone/>
              <a:defRPr sz="2000"/>
            </a:lvl8pPr>
            <a:lvl9pPr marL="365768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11" indent="0">
              <a:buNone/>
              <a:defRPr sz="1400"/>
            </a:lvl2pPr>
            <a:lvl3pPr marL="914420" indent="0">
              <a:buNone/>
              <a:defRPr sz="1200"/>
            </a:lvl3pPr>
            <a:lvl4pPr marL="1371631" indent="0">
              <a:buNone/>
              <a:defRPr sz="1000"/>
            </a:lvl4pPr>
            <a:lvl5pPr marL="1828841" indent="0">
              <a:buNone/>
              <a:defRPr sz="1000"/>
            </a:lvl5pPr>
            <a:lvl6pPr marL="2286051" indent="0">
              <a:buNone/>
              <a:defRPr sz="1000"/>
            </a:lvl6pPr>
            <a:lvl7pPr marL="2743260" indent="0">
              <a:buNone/>
              <a:defRPr sz="1000"/>
            </a:lvl7pPr>
            <a:lvl8pPr marL="3200472" indent="0">
              <a:buNone/>
              <a:defRPr sz="1000"/>
            </a:lvl8pPr>
            <a:lvl9pPr marL="365768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E31C561E-E177-592D-CC55-11206765B05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14DFB80-703C-21FA-F0ED-EE787FAA559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8126F56-CF8F-494A-EC17-F44BE6F1D923}"/>
              </a:ext>
            </a:extLst>
          </p:cNvPr>
          <p:cNvSpPr>
            <a:spLocks noGrp="1" noChangeArrowheads="1"/>
          </p:cNvSpPr>
          <p:nvPr>
            <p:ph type="sldNum" sz="quarter" idx="12"/>
          </p:nvPr>
        </p:nvSpPr>
        <p:spPr>
          <a:ln/>
        </p:spPr>
        <p:txBody>
          <a:bodyPr/>
          <a:lstStyle>
            <a:lvl1pPr>
              <a:defRPr/>
            </a:lvl1pPr>
          </a:lstStyle>
          <a:p>
            <a:pPr>
              <a:defRPr/>
            </a:pPr>
            <a:fld id="{30F06629-FDDE-40EB-99E7-D148F915672E}" type="slidenum">
              <a:rPr lang="en-US" altLang="en-US"/>
              <a:pPr>
                <a:defRPr/>
              </a:pPr>
              <a:t>‹#›</a:t>
            </a:fld>
            <a:endParaRPr lang="en-US" altLang="en-US"/>
          </a:p>
        </p:txBody>
      </p:sp>
    </p:spTree>
    <p:extLst>
      <p:ext uri="{BB962C8B-B14F-4D97-AF65-F5344CB8AC3E}">
        <p14:creationId xmlns:p14="http://schemas.microsoft.com/office/powerpoint/2010/main" val="2281677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B1D8CFB-70FB-DA73-0F8F-936F62A5325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AE9A491-7E66-62E8-6D29-15C5D2F33AB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BEE8B1B-B1C9-8224-A868-45F02EF6A614}"/>
              </a:ext>
            </a:extLst>
          </p:cNvPr>
          <p:cNvSpPr>
            <a:spLocks noGrp="1" noChangeArrowheads="1"/>
          </p:cNvSpPr>
          <p:nvPr>
            <p:ph type="sldNum" sz="quarter" idx="12"/>
          </p:nvPr>
        </p:nvSpPr>
        <p:spPr>
          <a:ln/>
        </p:spPr>
        <p:txBody>
          <a:bodyPr/>
          <a:lstStyle>
            <a:lvl1pPr>
              <a:defRPr/>
            </a:lvl1pPr>
          </a:lstStyle>
          <a:p>
            <a:pPr>
              <a:defRPr/>
            </a:pPr>
            <a:fld id="{7CB2B9B3-F40B-46FE-A9DD-0C14ACDD98F3}" type="slidenum">
              <a:rPr lang="en-US" altLang="en-US"/>
              <a:pPr>
                <a:defRPr/>
              </a:pPr>
              <a:t>‹#›</a:t>
            </a:fld>
            <a:endParaRPr lang="en-US" altLang="en-US"/>
          </a:p>
        </p:txBody>
      </p:sp>
    </p:spTree>
    <p:extLst>
      <p:ext uri="{BB962C8B-B14F-4D97-AF65-F5344CB8AC3E}">
        <p14:creationId xmlns:p14="http://schemas.microsoft.com/office/powerpoint/2010/main" val="2451422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19ACE12-3084-6D8C-CCE3-810BECD0400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5B62515-8911-0F36-3CA3-15D1A4C5E8D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BCF09D7C-83C4-E31A-7B20-617285A34A73}"/>
              </a:ext>
            </a:extLst>
          </p:cNvPr>
          <p:cNvSpPr>
            <a:spLocks noGrp="1" noChangeArrowheads="1"/>
          </p:cNvSpPr>
          <p:nvPr>
            <p:ph type="sldNum" sz="quarter" idx="12"/>
          </p:nvPr>
        </p:nvSpPr>
        <p:spPr>
          <a:ln/>
        </p:spPr>
        <p:txBody>
          <a:bodyPr/>
          <a:lstStyle>
            <a:lvl1pPr>
              <a:defRPr/>
            </a:lvl1pPr>
          </a:lstStyle>
          <a:p>
            <a:pPr>
              <a:defRPr/>
            </a:pPr>
            <a:fld id="{0039FA97-D0B6-4E73-B3B5-D337CB691DCD}" type="slidenum">
              <a:rPr lang="en-US" altLang="en-US"/>
              <a:pPr>
                <a:defRPr/>
              </a:pPr>
              <a:t>‹#›</a:t>
            </a:fld>
            <a:endParaRPr lang="en-US" altLang="en-US"/>
          </a:p>
        </p:txBody>
      </p:sp>
    </p:spTree>
    <p:extLst>
      <p:ext uri="{BB962C8B-B14F-4D97-AF65-F5344CB8AC3E}">
        <p14:creationId xmlns:p14="http://schemas.microsoft.com/office/powerpoint/2010/main" val="476602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910456E-FBC0-9F82-EFBF-9EF72BD6AF36}"/>
              </a:ext>
            </a:extLst>
          </p:cNvPr>
          <p:cNvSpPr>
            <a:spLocks noGrp="1" noChangeArrowheads="1"/>
          </p:cNvSpPr>
          <p:nvPr>
            <p:ph type="title"/>
          </p:nvPr>
        </p:nvSpPr>
        <p:spPr bwMode="auto">
          <a:xfrm>
            <a:off x="457200" y="274640"/>
            <a:ext cx="8229600"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71AE620C-2F81-621C-42E2-4E449EDEE5D5}"/>
              </a:ext>
            </a:extLst>
          </p:cNvPr>
          <p:cNvSpPr>
            <a:spLocks noGrp="1" noChangeArrowheads="1"/>
          </p:cNvSpPr>
          <p:nvPr>
            <p:ph type="body" idx="1"/>
          </p:nvPr>
        </p:nvSpPr>
        <p:spPr bwMode="auto">
          <a:xfrm>
            <a:off x="457200" y="1600202"/>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F5E7CD0-7E94-68F2-AD89-F165A9CD419F}"/>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a:p>
        </p:txBody>
      </p:sp>
      <p:sp>
        <p:nvSpPr>
          <p:cNvPr id="1029" name="Rectangle 5">
            <a:extLst>
              <a:ext uri="{FF2B5EF4-FFF2-40B4-BE49-F238E27FC236}">
                <a16:creationId xmlns:a16="http://schemas.microsoft.com/office/drawing/2014/main" id="{499751C4-3CD9-7EEF-14A7-A1387D82CDC3}"/>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30" name="Rectangle 6">
            <a:extLst>
              <a:ext uri="{FF2B5EF4-FFF2-40B4-BE49-F238E27FC236}">
                <a16:creationId xmlns:a16="http://schemas.microsoft.com/office/drawing/2014/main" id="{FC913A96-B2BF-44C9-0288-A6DA7EC65827}"/>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2C021D2D-06BE-48FB-9E1A-F9BE5FB96C4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89"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txStyles>
    <p:titleStyle>
      <a:lvl1pPr algn="l" rtl="0" eaLnBrk="0" fontAlgn="base" hangingPunct="0">
        <a:spcBef>
          <a:spcPct val="0"/>
        </a:spcBef>
        <a:spcAft>
          <a:spcPct val="0"/>
        </a:spcAft>
        <a:defRPr sz="4400" kern="1200">
          <a:solidFill>
            <a:schemeClr val="bg2"/>
          </a:solidFill>
          <a:latin typeface="+mj-lt"/>
          <a:ea typeface="+mj-ea"/>
          <a:cs typeface="+mj-cs"/>
        </a:defRPr>
      </a:lvl1pPr>
      <a:lvl2pPr algn="l" rtl="0" eaLnBrk="0" fontAlgn="base" hangingPunct="0">
        <a:spcBef>
          <a:spcPct val="0"/>
        </a:spcBef>
        <a:spcAft>
          <a:spcPct val="0"/>
        </a:spcAft>
        <a:defRPr sz="4400">
          <a:solidFill>
            <a:schemeClr val="bg2"/>
          </a:solidFill>
          <a:latin typeface="Times New Roman" panose="02020603050405020304" pitchFamily="18" charset="0"/>
        </a:defRPr>
      </a:lvl2pPr>
      <a:lvl3pPr algn="l" rtl="0" eaLnBrk="0" fontAlgn="base" hangingPunct="0">
        <a:spcBef>
          <a:spcPct val="0"/>
        </a:spcBef>
        <a:spcAft>
          <a:spcPct val="0"/>
        </a:spcAft>
        <a:defRPr sz="4400">
          <a:solidFill>
            <a:schemeClr val="bg2"/>
          </a:solidFill>
          <a:latin typeface="Times New Roman" panose="02020603050405020304" pitchFamily="18" charset="0"/>
        </a:defRPr>
      </a:lvl3pPr>
      <a:lvl4pPr algn="l" rtl="0" eaLnBrk="0" fontAlgn="base" hangingPunct="0">
        <a:spcBef>
          <a:spcPct val="0"/>
        </a:spcBef>
        <a:spcAft>
          <a:spcPct val="0"/>
        </a:spcAft>
        <a:defRPr sz="4400">
          <a:solidFill>
            <a:schemeClr val="bg2"/>
          </a:solidFill>
          <a:latin typeface="Times New Roman" panose="02020603050405020304" pitchFamily="18" charset="0"/>
        </a:defRPr>
      </a:lvl4pPr>
      <a:lvl5pPr algn="l" rtl="0" eaLnBrk="0" fontAlgn="base" hangingPunct="0">
        <a:spcBef>
          <a:spcPct val="0"/>
        </a:spcBef>
        <a:spcAft>
          <a:spcPct val="0"/>
        </a:spcAft>
        <a:defRPr sz="4400">
          <a:solidFill>
            <a:schemeClr val="bg2"/>
          </a:solidFill>
          <a:latin typeface="Times New Roman" panose="02020603050405020304" pitchFamily="18" charset="0"/>
        </a:defRPr>
      </a:lvl5pPr>
      <a:lvl6pPr marL="457211" algn="l" rtl="0" fontAlgn="base">
        <a:spcBef>
          <a:spcPct val="0"/>
        </a:spcBef>
        <a:spcAft>
          <a:spcPct val="0"/>
        </a:spcAft>
        <a:defRPr sz="4400">
          <a:solidFill>
            <a:schemeClr val="bg2"/>
          </a:solidFill>
          <a:latin typeface="Times New Roman" panose="02020603050405020304" pitchFamily="18" charset="0"/>
        </a:defRPr>
      </a:lvl6pPr>
      <a:lvl7pPr marL="914420" algn="l" rtl="0" fontAlgn="base">
        <a:spcBef>
          <a:spcPct val="0"/>
        </a:spcBef>
        <a:spcAft>
          <a:spcPct val="0"/>
        </a:spcAft>
        <a:defRPr sz="4400">
          <a:solidFill>
            <a:schemeClr val="bg2"/>
          </a:solidFill>
          <a:latin typeface="Times New Roman" panose="02020603050405020304" pitchFamily="18" charset="0"/>
        </a:defRPr>
      </a:lvl7pPr>
      <a:lvl8pPr marL="1371631" algn="l" rtl="0" fontAlgn="base">
        <a:spcBef>
          <a:spcPct val="0"/>
        </a:spcBef>
        <a:spcAft>
          <a:spcPct val="0"/>
        </a:spcAft>
        <a:defRPr sz="4400">
          <a:solidFill>
            <a:schemeClr val="bg2"/>
          </a:solidFill>
          <a:latin typeface="Times New Roman" panose="02020603050405020304" pitchFamily="18" charset="0"/>
        </a:defRPr>
      </a:lvl8pPr>
      <a:lvl9pPr marL="1828841" algn="l" rtl="0" fontAlgn="base">
        <a:spcBef>
          <a:spcPct val="0"/>
        </a:spcBef>
        <a:spcAft>
          <a:spcPct val="0"/>
        </a:spcAft>
        <a:defRPr sz="4400">
          <a:solidFill>
            <a:schemeClr val="bg2"/>
          </a:solidFill>
          <a:latin typeface="Times New Roman" panose="02020603050405020304" pitchFamily="18" charset="0"/>
        </a:defRPr>
      </a:lvl9pPr>
    </p:titleStyle>
    <p:bodyStyle>
      <a:lvl1pPr marL="342908" indent="-342908" algn="l" rtl="0" eaLnBrk="0" fontAlgn="base" hangingPunct="0">
        <a:spcBef>
          <a:spcPct val="20000"/>
        </a:spcBef>
        <a:spcAft>
          <a:spcPct val="0"/>
        </a:spcAft>
        <a:buChar char="•"/>
        <a:defRPr sz="2400" kern="1200">
          <a:solidFill>
            <a:schemeClr val="bg2"/>
          </a:solidFill>
          <a:latin typeface="+mn-lt"/>
          <a:ea typeface="+mn-ea"/>
          <a:cs typeface="+mn-cs"/>
        </a:defRPr>
      </a:lvl1pPr>
      <a:lvl2pPr marL="742967" indent="-285756" algn="l" rtl="0" eaLnBrk="0" fontAlgn="base" hangingPunct="0">
        <a:spcBef>
          <a:spcPct val="20000"/>
        </a:spcBef>
        <a:spcAft>
          <a:spcPct val="0"/>
        </a:spcAft>
        <a:buChar char="–"/>
        <a:defRPr sz="2000" kern="1200">
          <a:solidFill>
            <a:schemeClr val="bg2"/>
          </a:solidFill>
          <a:latin typeface="+mn-lt"/>
          <a:ea typeface="+mn-ea"/>
          <a:cs typeface="+mn-cs"/>
        </a:defRPr>
      </a:lvl2pPr>
      <a:lvl3pPr marL="1143025" indent="-228606" algn="l" rtl="0" eaLnBrk="0" fontAlgn="base" hangingPunct="0">
        <a:spcBef>
          <a:spcPct val="20000"/>
        </a:spcBef>
        <a:spcAft>
          <a:spcPct val="0"/>
        </a:spcAft>
        <a:buChar char="•"/>
        <a:defRPr kern="1200">
          <a:solidFill>
            <a:schemeClr val="bg2"/>
          </a:solidFill>
          <a:latin typeface="+mn-lt"/>
          <a:ea typeface="+mn-ea"/>
          <a:cs typeface="+mn-cs"/>
        </a:defRPr>
      </a:lvl3pPr>
      <a:lvl4pPr marL="1600235" indent="-228606" algn="l" rtl="0" eaLnBrk="0" fontAlgn="base" hangingPunct="0">
        <a:spcBef>
          <a:spcPct val="20000"/>
        </a:spcBef>
        <a:spcAft>
          <a:spcPct val="0"/>
        </a:spcAft>
        <a:buChar char="–"/>
        <a:defRPr sz="1600" kern="1200">
          <a:solidFill>
            <a:schemeClr val="bg2"/>
          </a:solidFill>
          <a:latin typeface="+mn-lt"/>
          <a:ea typeface="+mn-ea"/>
          <a:cs typeface="+mn-cs"/>
        </a:defRPr>
      </a:lvl4pPr>
      <a:lvl5pPr marL="2057445" indent="-228606" algn="l" rtl="0" eaLnBrk="0" fontAlgn="base" hangingPunct="0">
        <a:spcBef>
          <a:spcPct val="20000"/>
        </a:spcBef>
        <a:spcAft>
          <a:spcPct val="0"/>
        </a:spcAft>
        <a:buChar char="»"/>
        <a:defRPr sz="1600" kern="1200">
          <a:solidFill>
            <a:schemeClr val="bg2"/>
          </a:solidFill>
          <a:latin typeface="+mn-lt"/>
          <a:ea typeface="+mn-ea"/>
          <a:cs typeface="+mn-cs"/>
        </a:defRPr>
      </a:lvl5pPr>
      <a:lvl6pPr marL="2514655" indent="-228606"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66" indent="-228606"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76" indent="-228606"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86" indent="-228606"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0" rtl="0" eaLnBrk="1" latinLnBrk="0" hangingPunct="1">
        <a:defRPr sz="1800" kern="1200">
          <a:solidFill>
            <a:schemeClr val="tx1"/>
          </a:solidFill>
          <a:latin typeface="+mn-lt"/>
          <a:ea typeface="+mn-ea"/>
          <a:cs typeface="+mn-cs"/>
        </a:defRPr>
      </a:lvl1pPr>
      <a:lvl2pPr marL="457211" algn="l" defTabSz="914420" rtl="0" eaLnBrk="1" latinLnBrk="0" hangingPunct="1">
        <a:defRPr sz="1800" kern="1200">
          <a:solidFill>
            <a:schemeClr val="tx1"/>
          </a:solidFill>
          <a:latin typeface="+mn-lt"/>
          <a:ea typeface="+mn-ea"/>
          <a:cs typeface="+mn-cs"/>
        </a:defRPr>
      </a:lvl2pPr>
      <a:lvl3pPr marL="914420" algn="l" defTabSz="914420" rtl="0" eaLnBrk="1" latinLnBrk="0" hangingPunct="1">
        <a:defRPr sz="1800" kern="1200">
          <a:solidFill>
            <a:schemeClr val="tx1"/>
          </a:solidFill>
          <a:latin typeface="+mn-lt"/>
          <a:ea typeface="+mn-ea"/>
          <a:cs typeface="+mn-cs"/>
        </a:defRPr>
      </a:lvl3pPr>
      <a:lvl4pPr marL="1371631" algn="l" defTabSz="914420" rtl="0" eaLnBrk="1" latinLnBrk="0" hangingPunct="1">
        <a:defRPr sz="1800" kern="1200">
          <a:solidFill>
            <a:schemeClr val="tx1"/>
          </a:solidFill>
          <a:latin typeface="+mn-lt"/>
          <a:ea typeface="+mn-ea"/>
          <a:cs typeface="+mn-cs"/>
        </a:defRPr>
      </a:lvl4pPr>
      <a:lvl5pPr marL="1828841" algn="l" defTabSz="914420" rtl="0" eaLnBrk="1" latinLnBrk="0" hangingPunct="1">
        <a:defRPr sz="1800" kern="1200">
          <a:solidFill>
            <a:schemeClr val="tx1"/>
          </a:solidFill>
          <a:latin typeface="+mn-lt"/>
          <a:ea typeface="+mn-ea"/>
          <a:cs typeface="+mn-cs"/>
        </a:defRPr>
      </a:lvl5pPr>
      <a:lvl6pPr marL="2286051" algn="l" defTabSz="914420" rtl="0" eaLnBrk="1" latinLnBrk="0" hangingPunct="1">
        <a:defRPr sz="1800" kern="1200">
          <a:solidFill>
            <a:schemeClr val="tx1"/>
          </a:solidFill>
          <a:latin typeface="+mn-lt"/>
          <a:ea typeface="+mn-ea"/>
          <a:cs typeface="+mn-cs"/>
        </a:defRPr>
      </a:lvl6pPr>
      <a:lvl7pPr marL="2743260" algn="l" defTabSz="914420" rtl="0" eaLnBrk="1" latinLnBrk="0" hangingPunct="1">
        <a:defRPr sz="1800" kern="1200">
          <a:solidFill>
            <a:schemeClr val="tx1"/>
          </a:solidFill>
          <a:latin typeface="+mn-lt"/>
          <a:ea typeface="+mn-ea"/>
          <a:cs typeface="+mn-cs"/>
        </a:defRPr>
      </a:lvl7pPr>
      <a:lvl8pPr marL="3200472" algn="l" defTabSz="914420" rtl="0" eaLnBrk="1" latinLnBrk="0" hangingPunct="1">
        <a:defRPr sz="1800" kern="1200">
          <a:solidFill>
            <a:schemeClr val="tx1"/>
          </a:solidFill>
          <a:latin typeface="+mn-lt"/>
          <a:ea typeface="+mn-ea"/>
          <a:cs typeface="+mn-cs"/>
        </a:defRPr>
      </a:lvl8pPr>
      <a:lvl9pPr marL="3657680" algn="l" defTabSz="91442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2B99709-DE73-B2E5-4437-58827905A890}"/>
              </a:ext>
            </a:extLst>
          </p:cNvPr>
          <p:cNvSpPr>
            <a:spLocks noGrp="1" noChangeArrowheads="1"/>
          </p:cNvSpPr>
          <p:nvPr>
            <p:ph type="ctrTitle"/>
          </p:nvPr>
        </p:nvSpPr>
        <p:spPr>
          <a:xfrm>
            <a:off x="3352800" y="1905002"/>
            <a:ext cx="3657600" cy="2822575"/>
          </a:xfrm>
        </p:spPr>
        <p:txBody>
          <a:bodyPr/>
          <a:lstStyle/>
          <a:p>
            <a:pPr eaLnBrk="1" hangingPunct="1"/>
            <a:r>
              <a:rPr lang="en-US" altLang="en-US" dirty="0"/>
              <a:t>Running to Obtain</a:t>
            </a:r>
          </a:p>
        </p:txBody>
      </p:sp>
      <p:sp>
        <p:nvSpPr>
          <p:cNvPr id="4099" name="Rectangle 3">
            <a:extLst>
              <a:ext uri="{FF2B5EF4-FFF2-40B4-BE49-F238E27FC236}">
                <a16:creationId xmlns:a16="http://schemas.microsoft.com/office/drawing/2014/main" id="{3CCE30D1-F130-5571-8359-9F8A5815B6A3}"/>
              </a:ext>
            </a:extLst>
          </p:cNvPr>
          <p:cNvSpPr>
            <a:spLocks noGrp="1" noChangeArrowheads="1"/>
          </p:cNvSpPr>
          <p:nvPr>
            <p:ph type="subTitle" idx="1"/>
          </p:nvPr>
        </p:nvSpPr>
        <p:spPr>
          <a:xfrm>
            <a:off x="5029200" y="5638800"/>
            <a:ext cx="3124200" cy="609600"/>
          </a:xfrm>
        </p:spPr>
        <p:txBody>
          <a:bodyPr/>
          <a:lstStyle/>
          <a:p>
            <a:pPr algn="ctr" eaLnBrk="1" hangingPunct="1"/>
            <a:r>
              <a:rPr lang="en-US" altLang="en-US" dirty="0"/>
              <a:t>I Corinthians 9:24-27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F5A27-8794-BBAD-999D-B850765694E7}"/>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ED5EF588-200D-9AE2-0B51-58F3720B4FCC}"/>
              </a:ext>
            </a:extLst>
          </p:cNvPr>
          <p:cNvSpPr>
            <a:spLocks noGrp="1" noChangeArrowheads="1"/>
          </p:cNvSpPr>
          <p:nvPr>
            <p:ph type="title"/>
          </p:nvPr>
        </p:nvSpPr>
        <p:spPr/>
        <p:txBody>
          <a:bodyPr/>
          <a:lstStyle/>
          <a:p>
            <a:pPr eaLnBrk="1" hangingPunct="1"/>
            <a:r>
              <a:rPr lang="en-US" altLang="en-US" dirty="0"/>
              <a:t>Running to Obtain</a:t>
            </a:r>
          </a:p>
        </p:txBody>
      </p:sp>
      <p:sp>
        <p:nvSpPr>
          <p:cNvPr id="2" name="TextBox 1">
            <a:extLst>
              <a:ext uri="{FF2B5EF4-FFF2-40B4-BE49-F238E27FC236}">
                <a16:creationId xmlns:a16="http://schemas.microsoft.com/office/drawing/2014/main" id="{A9A36C3B-BB26-A605-9EEF-9F6466116E07}"/>
              </a:ext>
            </a:extLst>
          </p:cNvPr>
          <p:cNvSpPr txBox="1"/>
          <p:nvPr/>
        </p:nvSpPr>
        <p:spPr>
          <a:xfrm>
            <a:off x="2369820" y="4217116"/>
            <a:ext cx="5029200" cy="2154436"/>
          </a:xfrm>
          <a:prstGeom prst="rect">
            <a:avLst/>
          </a:prstGeom>
          <a:noFill/>
        </p:spPr>
        <p:txBody>
          <a:bodyPr wrap="square" rtlCol="0">
            <a:spAutoFit/>
          </a:bodyPr>
          <a:lstStyle/>
          <a:p>
            <a:pPr>
              <a:spcAft>
                <a:spcPts val="1200"/>
              </a:spcAft>
            </a:pPr>
            <a:r>
              <a:rPr lang="en-US" sz="3200" b="1" u="sng" dirty="0"/>
              <a:t>Olympic athletes must:</a:t>
            </a:r>
          </a:p>
          <a:p>
            <a:pPr marL="342900" indent="-342900">
              <a:spcAft>
                <a:spcPts val="1200"/>
              </a:spcAft>
              <a:buFont typeface="Arial" panose="020B0604020202020204" pitchFamily="34" charset="0"/>
              <a:buChar char="•"/>
            </a:pPr>
            <a:r>
              <a:rPr lang="en-US" sz="2400" dirty="0"/>
              <a:t>Work diligently on their sport</a:t>
            </a:r>
          </a:p>
          <a:p>
            <a:pPr marL="342900" indent="-342900">
              <a:spcAft>
                <a:spcPts val="1200"/>
              </a:spcAft>
              <a:buFont typeface="Arial" panose="020B0604020202020204" pitchFamily="34" charset="0"/>
              <a:buChar char="•"/>
            </a:pPr>
            <a:r>
              <a:rPr lang="en-US" sz="2400" dirty="0"/>
              <a:t>Be totally focused</a:t>
            </a:r>
          </a:p>
          <a:p>
            <a:pPr marL="342900" indent="-342900">
              <a:spcAft>
                <a:spcPts val="1200"/>
              </a:spcAft>
              <a:buFont typeface="Arial" panose="020B0604020202020204" pitchFamily="34" charset="0"/>
              <a:buChar char="•"/>
            </a:pPr>
            <a:r>
              <a:rPr lang="en-US" sz="2400" dirty="0"/>
              <a:t>Put forth their very best effort</a:t>
            </a:r>
          </a:p>
        </p:txBody>
      </p:sp>
      <p:pic>
        <p:nvPicPr>
          <p:cNvPr id="4" name="Picture 3">
            <a:extLst>
              <a:ext uri="{FF2B5EF4-FFF2-40B4-BE49-F238E27FC236}">
                <a16:creationId xmlns:a16="http://schemas.microsoft.com/office/drawing/2014/main" id="{E211AABE-C60F-59D7-BBE9-6FA0230CA2DD}"/>
              </a:ext>
            </a:extLst>
          </p:cNvPr>
          <p:cNvPicPr>
            <a:picLocks noChangeAspect="1"/>
          </p:cNvPicPr>
          <p:nvPr/>
        </p:nvPicPr>
        <p:blipFill>
          <a:blip r:embed="rId3"/>
          <a:stretch>
            <a:fillRect/>
          </a:stretch>
        </p:blipFill>
        <p:spPr>
          <a:xfrm>
            <a:off x="457200" y="1669025"/>
            <a:ext cx="3733800" cy="2098268"/>
          </a:xfrm>
          <a:prstGeom prst="rect">
            <a:avLst/>
          </a:prstGeom>
        </p:spPr>
      </p:pic>
      <p:pic>
        <p:nvPicPr>
          <p:cNvPr id="1026" name="Picture 2" descr="Olympic short track speed skating at Beijing 2022: Top five things to know">
            <a:extLst>
              <a:ext uri="{FF2B5EF4-FFF2-40B4-BE49-F238E27FC236}">
                <a16:creationId xmlns:a16="http://schemas.microsoft.com/office/drawing/2014/main" id="{BE4A948E-303F-1C15-11A8-6E4FC694A5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669025"/>
            <a:ext cx="3996701" cy="2098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098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D9CAE-A4B1-FBE9-8892-AB8859FD46F6}"/>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8F3F0752-9D04-D3D4-C755-91BCE33F4945}"/>
              </a:ext>
            </a:extLst>
          </p:cNvPr>
          <p:cNvSpPr>
            <a:spLocks noGrp="1" noChangeArrowheads="1"/>
          </p:cNvSpPr>
          <p:nvPr>
            <p:ph type="title"/>
          </p:nvPr>
        </p:nvSpPr>
        <p:spPr/>
        <p:txBody>
          <a:bodyPr/>
          <a:lstStyle/>
          <a:p>
            <a:pPr eaLnBrk="1" hangingPunct="1"/>
            <a:r>
              <a:rPr lang="en-US" altLang="en-US" dirty="0"/>
              <a:t>Working Diligently</a:t>
            </a:r>
          </a:p>
        </p:txBody>
      </p:sp>
      <p:sp>
        <p:nvSpPr>
          <p:cNvPr id="3" name="TextBox 2">
            <a:extLst>
              <a:ext uri="{FF2B5EF4-FFF2-40B4-BE49-F238E27FC236}">
                <a16:creationId xmlns:a16="http://schemas.microsoft.com/office/drawing/2014/main" id="{DD9BB0D1-FEC8-E38B-779E-4DCB7EC91C65}"/>
              </a:ext>
            </a:extLst>
          </p:cNvPr>
          <p:cNvSpPr txBox="1"/>
          <p:nvPr/>
        </p:nvSpPr>
        <p:spPr>
          <a:xfrm>
            <a:off x="381000" y="4690408"/>
            <a:ext cx="8382000" cy="1938992"/>
          </a:xfrm>
          <a:prstGeom prst="rect">
            <a:avLst/>
          </a:prstGeom>
          <a:noFill/>
        </p:spPr>
        <p:txBody>
          <a:bodyPr wrap="square" rtlCol="0">
            <a:spAutoFit/>
          </a:bodyPr>
          <a:lstStyle/>
          <a:p>
            <a:pPr>
              <a:spcAft>
                <a:spcPts val="0"/>
              </a:spcAft>
            </a:pPr>
            <a:r>
              <a:rPr lang="en-US" sz="2400" b="1" dirty="0"/>
              <a:t>Ecclesiastes 9:10 – </a:t>
            </a:r>
            <a:r>
              <a:rPr lang="en-US" sz="2400" dirty="0"/>
              <a:t>Work hard while we have the chance</a:t>
            </a:r>
          </a:p>
          <a:p>
            <a:pPr>
              <a:spcAft>
                <a:spcPts val="0"/>
              </a:spcAft>
            </a:pPr>
            <a:endParaRPr lang="en-US" sz="800" b="1" dirty="0"/>
          </a:p>
          <a:p>
            <a:pPr>
              <a:spcAft>
                <a:spcPts val="0"/>
              </a:spcAft>
            </a:pPr>
            <a:r>
              <a:rPr lang="en-US" sz="2400" b="1" dirty="0"/>
              <a:t>Colossians 3:23-24 – </a:t>
            </a:r>
            <a:r>
              <a:rPr lang="en-US" sz="2400" dirty="0"/>
              <a:t>Work hard for the Lord</a:t>
            </a:r>
          </a:p>
          <a:p>
            <a:pPr>
              <a:spcAft>
                <a:spcPts val="0"/>
              </a:spcAft>
            </a:pPr>
            <a:endParaRPr lang="en-US" sz="800" dirty="0"/>
          </a:p>
          <a:p>
            <a:pPr>
              <a:spcAft>
                <a:spcPts val="0"/>
              </a:spcAft>
            </a:pPr>
            <a:r>
              <a:rPr lang="en-US" sz="2400" b="1" dirty="0"/>
              <a:t>Ephesians 2:10 – </a:t>
            </a:r>
            <a:r>
              <a:rPr lang="en-US" sz="2400" dirty="0"/>
              <a:t>Do the works God wants us to do</a:t>
            </a:r>
          </a:p>
          <a:p>
            <a:pPr>
              <a:spcAft>
                <a:spcPts val="0"/>
              </a:spcAft>
            </a:pPr>
            <a:endParaRPr lang="en-US" sz="800" dirty="0"/>
          </a:p>
          <a:p>
            <a:pPr>
              <a:spcAft>
                <a:spcPts val="0"/>
              </a:spcAft>
            </a:pPr>
            <a:r>
              <a:rPr lang="en-US" sz="2400" b="1" dirty="0"/>
              <a:t>I Corinthians 15:58 </a:t>
            </a:r>
            <a:r>
              <a:rPr lang="en-US" sz="2400" dirty="0"/>
              <a:t>– We must </a:t>
            </a:r>
            <a:r>
              <a:rPr lang="en-US" sz="2400" b="1" i="1" dirty="0"/>
              <a:t>ALWAYS</a:t>
            </a:r>
            <a:r>
              <a:rPr lang="en-US" sz="2400" dirty="0"/>
              <a:t> work diligently</a:t>
            </a:r>
          </a:p>
        </p:txBody>
      </p:sp>
      <p:pic>
        <p:nvPicPr>
          <p:cNvPr id="2" name="Picture 1">
            <a:extLst>
              <a:ext uri="{FF2B5EF4-FFF2-40B4-BE49-F238E27FC236}">
                <a16:creationId xmlns:a16="http://schemas.microsoft.com/office/drawing/2014/main" id="{746373DC-ECDD-A47C-5D75-BACE62A2C861}"/>
              </a:ext>
            </a:extLst>
          </p:cNvPr>
          <p:cNvPicPr>
            <a:picLocks noChangeAspect="1"/>
          </p:cNvPicPr>
          <p:nvPr/>
        </p:nvPicPr>
        <p:blipFill>
          <a:blip r:embed="rId3"/>
          <a:srcRect t="13333" b="23333"/>
          <a:stretch>
            <a:fillRect/>
          </a:stretch>
        </p:blipFill>
        <p:spPr>
          <a:xfrm>
            <a:off x="1905000" y="1524000"/>
            <a:ext cx="5334000" cy="2533650"/>
          </a:xfrm>
          <a:prstGeom prst="rect">
            <a:avLst/>
          </a:prstGeom>
        </p:spPr>
      </p:pic>
    </p:spTree>
    <p:extLst>
      <p:ext uri="{BB962C8B-B14F-4D97-AF65-F5344CB8AC3E}">
        <p14:creationId xmlns:p14="http://schemas.microsoft.com/office/powerpoint/2010/main" val="18271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4FED9-60D1-BC53-726C-7779B79F676A}"/>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C5C4D66E-0782-AF5A-4EF9-978AA834B56D}"/>
              </a:ext>
            </a:extLst>
          </p:cNvPr>
          <p:cNvSpPr>
            <a:spLocks noGrp="1" noChangeArrowheads="1"/>
          </p:cNvSpPr>
          <p:nvPr>
            <p:ph type="title"/>
          </p:nvPr>
        </p:nvSpPr>
        <p:spPr/>
        <p:txBody>
          <a:bodyPr/>
          <a:lstStyle/>
          <a:p>
            <a:pPr eaLnBrk="1" hangingPunct="1"/>
            <a:r>
              <a:rPr lang="en-US" altLang="en-US" dirty="0"/>
              <a:t>Totally Focused</a:t>
            </a:r>
          </a:p>
        </p:txBody>
      </p:sp>
      <p:sp>
        <p:nvSpPr>
          <p:cNvPr id="3" name="TextBox 2">
            <a:extLst>
              <a:ext uri="{FF2B5EF4-FFF2-40B4-BE49-F238E27FC236}">
                <a16:creationId xmlns:a16="http://schemas.microsoft.com/office/drawing/2014/main" id="{D02B015E-8D6B-409D-70AA-7141FDC0D7E5}"/>
              </a:ext>
            </a:extLst>
          </p:cNvPr>
          <p:cNvSpPr txBox="1"/>
          <p:nvPr/>
        </p:nvSpPr>
        <p:spPr>
          <a:xfrm>
            <a:off x="381000" y="4813518"/>
            <a:ext cx="8382000" cy="1815882"/>
          </a:xfrm>
          <a:prstGeom prst="rect">
            <a:avLst/>
          </a:prstGeom>
          <a:noFill/>
        </p:spPr>
        <p:txBody>
          <a:bodyPr wrap="square" rtlCol="0">
            <a:spAutoFit/>
          </a:bodyPr>
          <a:lstStyle/>
          <a:p>
            <a:pPr>
              <a:spcAft>
                <a:spcPts val="0"/>
              </a:spcAft>
            </a:pPr>
            <a:r>
              <a:rPr lang="en-US" sz="2400" b="1" dirty="0"/>
              <a:t>Matthew 6:24 – </a:t>
            </a:r>
            <a:r>
              <a:rPr lang="en-US" sz="2400" dirty="0"/>
              <a:t>Can’t serve more than one master</a:t>
            </a:r>
          </a:p>
          <a:p>
            <a:pPr>
              <a:spcAft>
                <a:spcPts val="0"/>
              </a:spcAft>
            </a:pPr>
            <a:endParaRPr lang="en-US" sz="800" b="1" dirty="0"/>
          </a:p>
          <a:p>
            <a:pPr>
              <a:spcAft>
                <a:spcPts val="0"/>
              </a:spcAft>
            </a:pPr>
            <a:r>
              <a:rPr lang="en-US" sz="2400" b="1" dirty="0"/>
              <a:t>Joshua 24:15 – </a:t>
            </a:r>
            <a:r>
              <a:rPr lang="en-US" sz="2400" dirty="0"/>
              <a:t>We must focus on serving the Lord</a:t>
            </a:r>
          </a:p>
          <a:p>
            <a:pPr>
              <a:spcAft>
                <a:spcPts val="0"/>
              </a:spcAft>
            </a:pPr>
            <a:endParaRPr lang="en-US" sz="800" dirty="0"/>
          </a:p>
          <a:p>
            <a:pPr>
              <a:spcAft>
                <a:spcPts val="0"/>
              </a:spcAft>
            </a:pPr>
            <a:r>
              <a:rPr lang="en-US" sz="2400" b="1" dirty="0"/>
              <a:t>Matthew 22:36-37 – </a:t>
            </a:r>
            <a:r>
              <a:rPr lang="en-US" sz="2400" dirty="0"/>
              <a:t>We must put our heart and soul into serving God</a:t>
            </a:r>
            <a:endParaRPr lang="en-US" sz="800" dirty="0"/>
          </a:p>
        </p:txBody>
      </p:sp>
      <p:pic>
        <p:nvPicPr>
          <p:cNvPr id="4" name="Picture 3">
            <a:extLst>
              <a:ext uri="{FF2B5EF4-FFF2-40B4-BE49-F238E27FC236}">
                <a16:creationId xmlns:a16="http://schemas.microsoft.com/office/drawing/2014/main" id="{1AC02404-65F0-0688-B2C1-CD84721BC78D}"/>
              </a:ext>
            </a:extLst>
          </p:cNvPr>
          <p:cNvPicPr>
            <a:picLocks noChangeAspect="1"/>
          </p:cNvPicPr>
          <p:nvPr/>
        </p:nvPicPr>
        <p:blipFill>
          <a:blip r:embed="rId3"/>
          <a:stretch>
            <a:fillRect/>
          </a:stretch>
        </p:blipFill>
        <p:spPr>
          <a:xfrm>
            <a:off x="2469931" y="1524000"/>
            <a:ext cx="4204138" cy="2971800"/>
          </a:xfrm>
          <a:prstGeom prst="rect">
            <a:avLst/>
          </a:prstGeom>
        </p:spPr>
      </p:pic>
    </p:spTree>
    <p:extLst>
      <p:ext uri="{BB962C8B-B14F-4D97-AF65-F5344CB8AC3E}">
        <p14:creationId xmlns:p14="http://schemas.microsoft.com/office/powerpoint/2010/main" val="2633208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32B82-73B9-A9A1-76FF-DD1021A14C0E}"/>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439103A9-78F5-7310-E7D3-E1031E0B3072}"/>
              </a:ext>
            </a:extLst>
          </p:cNvPr>
          <p:cNvSpPr>
            <a:spLocks noGrp="1" noChangeArrowheads="1"/>
          </p:cNvSpPr>
          <p:nvPr>
            <p:ph type="title"/>
          </p:nvPr>
        </p:nvSpPr>
        <p:spPr/>
        <p:txBody>
          <a:bodyPr/>
          <a:lstStyle/>
          <a:p>
            <a:pPr eaLnBrk="1" hangingPunct="1"/>
            <a:r>
              <a:rPr lang="en-US" altLang="en-US" dirty="0"/>
              <a:t>Put Forth Very Best Effort</a:t>
            </a:r>
          </a:p>
        </p:txBody>
      </p:sp>
      <p:sp>
        <p:nvSpPr>
          <p:cNvPr id="3" name="TextBox 2">
            <a:extLst>
              <a:ext uri="{FF2B5EF4-FFF2-40B4-BE49-F238E27FC236}">
                <a16:creationId xmlns:a16="http://schemas.microsoft.com/office/drawing/2014/main" id="{A5233F3D-B06A-2FF1-9F82-AF39C696B85F}"/>
              </a:ext>
            </a:extLst>
          </p:cNvPr>
          <p:cNvSpPr txBox="1"/>
          <p:nvPr/>
        </p:nvSpPr>
        <p:spPr>
          <a:xfrm>
            <a:off x="3962400" y="2714923"/>
            <a:ext cx="4820920" cy="2923877"/>
          </a:xfrm>
          <a:prstGeom prst="rect">
            <a:avLst/>
          </a:prstGeom>
          <a:noFill/>
        </p:spPr>
        <p:txBody>
          <a:bodyPr wrap="square" rtlCol="0">
            <a:spAutoFit/>
          </a:bodyPr>
          <a:lstStyle/>
          <a:p>
            <a:pPr>
              <a:spcAft>
                <a:spcPts val="0"/>
              </a:spcAft>
            </a:pPr>
            <a:r>
              <a:rPr lang="en-US" sz="2400" b="1" dirty="0"/>
              <a:t>Malachi 1:6-8 – </a:t>
            </a:r>
            <a:r>
              <a:rPr lang="en-US" sz="2400" dirty="0"/>
              <a:t>God wants our very best</a:t>
            </a:r>
          </a:p>
          <a:p>
            <a:pPr>
              <a:spcAft>
                <a:spcPts val="0"/>
              </a:spcAft>
            </a:pPr>
            <a:endParaRPr lang="en-US" sz="800" b="1" dirty="0"/>
          </a:p>
          <a:p>
            <a:pPr>
              <a:spcAft>
                <a:spcPts val="0"/>
              </a:spcAft>
            </a:pPr>
            <a:r>
              <a:rPr lang="en-US" sz="2400" b="1" dirty="0"/>
              <a:t>Matthew 25:14-27 – </a:t>
            </a:r>
            <a:r>
              <a:rPr lang="en-US" sz="2400" dirty="0"/>
              <a:t>We must make use of every opportunity we are given</a:t>
            </a:r>
          </a:p>
          <a:p>
            <a:pPr>
              <a:spcAft>
                <a:spcPts val="0"/>
              </a:spcAft>
            </a:pPr>
            <a:endParaRPr lang="en-US" sz="800" dirty="0"/>
          </a:p>
          <a:p>
            <a:pPr>
              <a:spcAft>
                <a:spcPts val="0"/>
              </a:spcAft>
            </a:pPr>
            <a:r>
              <a:rPr lang="en-US" sz="2400" b="1" dirty="0"/>
              <a:t>Revelation 3:15-18 – </a:t>
            </a:r>
            <a:r>
              <a:rPr lang="en-US" sz="2400" dirty="0"/>
              <a:t>We have to be totally serving God</a:t>
            </a:r>
            <a:endParaRPr lang="en-US" sz="800" dirty="0"/>
          </a:p>
        </p:txBody>
      </p:sp>
      <p:pic>
        <p:nvPicPr>
          <p:cNvPr id="1026" name="Picture 2" descr="Winter Olympics recap: Alysa Liu wins figure skating gold, US tops Canada  in women's hockey final | Sports | 2news.com">
            <a:extLst>
              <a:ext uri="{FF2B5EF4-FFF2-40B4-BE49-F238E27FC236}">
                <a16:creationId xmlns:a16="http://schemas.microsoft.com/office/drawing/2014/main" id="{416D623A-8520-CE79-D533-DC4CF50F7A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267" r="22267"/>
          <a:stretch>
            <a:fillRect/>
          </a:stretch>
        </p:blipFill>
        <p:spPr bwMode="auto">
          <a:xfrm>
            <a:off x="457200" y="1600200"/>
            <a:ext cx="2819401"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178268"/>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6645</TotalTime>
  <Words>1181</Words>
  <Application>Microsoft Office PowerPoint</Application>
  <PresentationFormat>On-screen Show (4:3)</PresentationFormat>
  <Paragraphs>45</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Times New Roman</vt:lpstr>
      <vt:lpstr>Office Theme</vt:lpstr>
      <vt:lpstr>Running to Obtain</vt:lpstr>
      <vt:lpstr>Running to Obtain</vt:lpstr>
      <vt:lpstr>Working Diligently</vt:lpstr>
      <vt:lpstr>Totally Focused</vt:lpstr>
      <vt:lpstr>Put Forth Very Best Effort</vt:lpstr>
    </vt:vector>
  </TitlesOfParts>
  <Company>eclipsed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Spiritual Knowledge</dc:title>
  <dc:creator>eclipse</dc:creator>
  <cp:lastModifiedBy>Mary Jo Hetrick</cp:lastModifiedBy>
  <cp:revision>130</cp:revision>
  <cp:lastPrinted>2026-02-21T22:32:52Z</cp:lastPrinted>
  <dcterms:created xsi:type="dcterms:W3CDTF">2004-06-08T22:07:47Z</dcterms:created>
  <dcterms:modified xsi:type="dcterms:W3CDTF">2026-03-01T02:52:18Z</dcterms:modified>
</cp:coreProperties>
</file>