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6" r:id="rId4"/>
  </p:sldMasterIdLst>
  <p:notesMasterIdLst>
    <p:notesMasterId r:id="rId12"/>
  </p:notesMasterIdLst>
  <p:handoutMasterIdLst>
    <p:handoutMasterId r:id="rId13"/>
  </p:handoutMasterIdLst>
  <p:sldIdLst>
    <p:sldId id="334" r:id="rId5"/>
    <p:sldId id="350" r:id="rId6"/>
    <p:sldId id="351" r:id="rId7"/>
    <p:sldId id="352" r:id="rId8"/>
    <p:sldId id="353" r:id="rId9"/>
    <p:sldId id="354" r:id="rId10"/>
    <p:sldId id="355"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4" autoAdjust="0"/>
    <p:restoredTop sz="84967" autoAdjust="0"/>
  </p:normalViewPr>
  <p:slideViewPr>
    <p:cSldViewPr snapToGrid="0">
      <p:cViewPr varScale="1">
        <p:scale>
          <a:sx n="57" d="100"/>
          <a:sy n="57" d="100"/>
        </p:scale>
        <p:origin x="1176" y="282"/>
      </p:cViewPr>
      <p:guideLst>
        <p:guide orient="horz" pos="1392"/>
        <p:guide pos="7056"/>
        <p:guide orient="horz" pos="3168"/>
      </p:guideLst>
    </p:cSldViewPr>
  </p:slideViewPr>
  <p:outlineViewPr>
    <p:cViewPr>
      <p:scale>
        <a:sx n="33" d="100"/>
        <a:sy n="33" d="100"/>
      </p:scale>
      <p:origin x="0" y="-1103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E99E25-5B65-D93A-3010-8B947D67E65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7DAEB28A-33CC-6CF5-1214-F2C3205F679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3888634-FBA9-41D6-8B35-EE3A7D816B7C}" type="datetimeFigureOut">
              <a:rPr lang="en-US" smtClean="0"/>
              <a:t>1/31/2026</a:t>
            </a:fld>
            <a:endParaRPr lang="en-US" dirty="0"/>
          </a:p>
        </p:txBody>
      </p:sp>
      <p:sp>
        <p:nvSpPr>
          <p:cNvPr id="4" name="Footer Placeholder 3">
            <a:extLst>
              <a:ext uri="{FF2B5EF4-FFF2-40B4-BE49-F238E27FC236}">
                <a16:creationId xmlns:a16="http://schemas.microsoft.com/office/drawing/2014/main" id="{43D63414-6160-FF79-B3F6-CD615625C842}"/>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583E93F-BDEC-C5F7-2553-8324882C4193}"/>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97C78D2-97D1-4B37-BDD1-08A09BD4CA99}" type="slidenum">
              <a:rPr lang="en-US" smtClean="0"/>
              <a:t>‹#›</a:t>
            </a:fld>
            <a:endParaRPr lang="en-US" dirty="0"/>
          </a:p>
        </p:txBody>
      </p:sp>
    </p:spTree>
    <p:extLst>
      <p:ext uri="{BB962C8B-B14F-4D97-AF65-F5344CB8AC3E}">
        <p14:creationId xmlns:p14="http://schemas.microsoft.com/office/powerpoint/2010/main" val="2369135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EA28068-AFBD-4979-B752-9EB6F90B1386}" type="datetimeFigureOut">
              <a:rPr lang="en-US" smtClean="0"/>
              <a:t>1/31/2026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939589-3E79-4C82-AA4A-FE78234FAA59}" type="slidenum">
              <a:rPr lang="en-US" smtClean="0"/>
              <a:t>1</a:t>
            </a:fld>
            <a:endParaRPr lang="en-US" dirty="0"/>
          </a:p>
        </p:txBody>
      </p:sp>
    </p:spTree>
    <p:extLst>
      <p:ext uri="{BB962C8B-B14F-4D97-AF65-F5344CB8AC3E}">
        <p14:creationId xmlns:p14="http://schemas.microsoft.com/office/powerpoint/2010/main" val="1801796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76ECB-1815-8217-845C-49792928D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0E4D5-A1E1-2CBD-F70F-266FC99EF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1B7F29-74FD-6B32-8E92-F9231FF4F2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A5D734-89C5-1D32-B367-475844786975}"/>
              </a:ext>
            </a:extLst>
          </p:cNvPr>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3101509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BEEA7-684E-BFF2-6513-8E17B08D4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9A38F-7092-98A8-1DAB-DB5AF89581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A558F2-4F3C-7C4E-5FF8-73A124F5DD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FE1697-68E7-8DCC-F4E8-DABCB75476C2}"/>
              </a:ext>
            </a:extLst>
          </p:cNvPr>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3727517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876B9-A190-773C-EAB9-C6A91BCAC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5B8F3-D004-B30B-BCC7-6AB435883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FD7D6C-3DED-BE21-A633-8D90BB383A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4F4AA6-7DBE-6191-1DBD-294ECBFF4577}"/>
              </a:ext>
            </a:extLst>
          </p:cNvPr>
          <p:cNvSpPr>
            <a:spLocks noGrp="1"/>
          </p:cNvSpPr>
          <p:nvPr>
            <p:ph type="sldNum" sz="quarter" idx="5"/>
          </p:nvPr>
        </p:nvSpPr>
        <p:spPr/>
        <p:txBody>
          <a:bodyPr/>
          <a:lstStyle/>
          <a:p>
            <a:fld id="{D5939589-3E79-4C82-AA4A-FE78234FAA59}" type="slidenum">
              <a:rPr lang="en-US" smtClean="0"/>
              <a:t>4</a:t>
            </a:fld>
            <a:endParaRPr lang="en-US" dirty="0"/>
          </a:p>
        </p:txBody>
      </p:sp>
    </p:spTree>
    <p:extLst>
      <p:ext uri="{BB962C8B-B14F-4D97-AF65-F5344CB8AC3E}">
        <p14:creationId xmlns:p14="http://schemas.microsoft.com/office/powerpoint/2010/main" val="510956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602BC-85D3-C274-8BD1-015931951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524058-8BD6-852A-3DA1-0E81AC075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B76E37-A5FC-50D6-139F-AF1F7889AA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E4F2D5-6A16-DF7E-D3F1-97E5A03B71A1}"/>
              </a:ext>
            </a:extLst>
          </p:cNvPr>
          <p:cNvSpPr>
            <a:spLocks noGrp="1"/>
          </p:cNvSpPr>
          <p:nvPr>
            <p:ph type="sldNum" sz="quarter" idx="5"/>
          </p:nvPr>
        </p:nvSpPr>
        <p:spPr/>
        <p:txBody>
          <a:bodyPr/>
          <a:lstStyle/>
          <a:p>
            <a:fld id="{D5939589-3E79-4C82-AA4A-FE78234FAA59}" type="slidenum">
              <a:rPr lang="en-US" smtClean="0"/>
              <a:t>5</a:t>
            </a:fld>
            <a:endParaRPr lang="en-US" dirty="0"/>
          </a:p>
        </p:txBody>
      </p:sp>
    </p:spTree>
    <p:extLst>
      <p:ext uri="{BB962C8B-B14F-4D97-AF65-F5344CB8AC3E}">
        <p14:creationId xmlns:p14="http://schemas.microsoft.com/office/powerpoint/2010/main" val="1030829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4498A-B5F6-207C-CDE7-FCBF7B969A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A5376-D8EA-3D94-EE4B-D0577916F8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913E5-9ECA-9D1E-51BE-7BC93198A8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52D4F1-A3A8-9F37-D4C9-312C73826E62}"/>
              </a:ext>
            </a:extLst>
          </p:cNvPr>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1129318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DCC04-9D4D-A41C-4C26-03FA2CCF00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C17F0-75DC-9D7B-D6BA-AA5B9F71C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02C5A-D86B-DB00-972B-DD361517C8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C52E9D-47A5-FED1-A57D-B1AD9384B4EB}"/>
              </a:ext>
            </a:extLst>
          </p:cNvPr>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961622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57809"/>
            <a:ext cx="7983110" cy="3080335"/>
          </a:xfrm>
        </p:spPr>
        <p:txBody>
          <a:bodyPr lIns="0" tIns="0" rIns="0" bIns="0" anchor="b"/>
          <a:lstStyle>
            <a:lvl1pPr algn="l">
              <a:lnSpc>
                <a:spcPts val="5400"/>
              </a:lnSpc>
              <a:defRPr sz="5400" b="1" i="0" cap="all" spc="0" baseline="0">
                <a:solidFill>
                  <a:schemeClr val="bg1"/>
                </a:solidFill>
              </a:defRPr>
            </a:lvl1p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a:off x="8161510" y="2744546"/>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13790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image">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116544" y="614202"/>
            <a:ext cx="5918072" cy="2276856"/>
          </a:xfrm>
        </p:spPr>
        <p:txBody>
          <a:bodyPr lIns="0" tIns="0" rIns="0" bIns="0" anchor="b"/>
          <a:lstStyle>
            <a:lvl1pPr algn="r">
              <a:lnSpc>
                <a:spcPts val="4000"/>
              </a:lnSpc>
              <a:defRPr sz="4000" b="1" cap="all" spc="0" baseline="0">
                <a:solidFill>
                  <a:schemeClr val="bg1"/>
                </a:solidFill>
              </a:defRPr>
            </a:lvl1pPr>
          </a:lstStyle>
          <a:p>
            <a:r>
              <a:rPr lang="en-US" dirty="0"/>
              <a:t>Click to add title</a:t>
            </a:r>
          </a:p>
        </p:txBody>
      </p:sp>
      <p:sp>
        <p:nvSpPr>
          <p:cNvPr id="8" name="Slide Number Placeholder 7">
            <a:extLst>
              <a:ext uri="{FF2B5EF4-FFF2-40B4-BE49-F238E27FC236}">
                <a16:creationId xmlns:a16="http://schemas.microsoft.com/office/drawing/2014/main" id="{1C738AB3-8054-6E21-C34C-36AF3A31AC4E}"/>
              </a:ext>
            </a:extLst>
          </p:cNvPr>
          <p:cNvSpPr>
            <a:spLocks noGrp="1"/>
          </p:cNvSpPr>
          <p:nvPr>
            <p:ph type="sldNum" sz="quarter" idx="20"/>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hasCustomPrompt="1"/>
          </p:nvPr>
        </p:nvSpPr>
        <p:spPr>
          <a:xfrm>
            <a:off x="1280160"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tIns="914400" anchor="t">
            <a:noAutofit/>
          </a:bodyPr>
          <a:lstStyle>
            <a:lvl1pPr algn="ctr">
              <a:buNone/>
              <a:defRPr sz="1600" b="1">
                <a:solidFill>
                  <a:schemeClr val="bg1"/>
                </a:solidFill>
              </a:defRPr>
            </a:lvl1pPr>
          </a:lstStyle>
          <a:p>
            <a:r>
              <a:rPr lang="en-US" dirty="0"/>
              <a:t>Click to add picture</a:t>
            </a:r>
          </a:p>
        </p:txBody>
      </p:sp>
      <p:sp>
        <p:nvSpPr>
          <p:cNvPr id="4" name="Text Placeholder 3">
            <a:extLst>
              <a:ext uri="{FF2B5EF4-FFF2-40B4-BE49-F238E27FC236}">
                <a16:creationId xmlns:a16="http://schemas.microsoft.com/office/drawing/2014/main" id="{94FD1B85-4BEF-C1C1-5619-B82E9E44A9F8}"/>
              </a:ext>
            </a:extLst>
          </p:cNvPr>
          <p:cNvSpPr>
            <a:spLocks noGrp="1"/>
          </p:cNvSpPr>
          <p:nvPr>
            <p:ph type="body" sz="quarter" idx="17"/>
          </p:nvPr>
        </p:nvSpPr>
        <p:spPr>
          <a:xfrm>
            <a:off x="5116548" y="3161752"/>
            <a:ext cx="5918068" cy="3144965"/>
          </a:xfrm>
        </p:spPr>
        <p:txBody>
          <a:bodyPr lIns="0" tIns="0" rIns="0" bIns="0">
            <a:normAutofit/>
          </a:bodyPr>
          <a:lstStyle>
            <a:lvl1pPr marL="0" indent="0" algn="r">
              <a:spcBef>
                <a:spcPts val="1200"/>
              </a:spcBef>
              <a:buNone/>
              <a:defRPr sz="2400">
                <a:solidFill>
                  <a:schemeClr val="bg1"/>
                </a:solidFill>
              </a:defRPr>
            </a:lvl1pPr>
            <a:lvl2pPr marL="457200" indent="0" algn="r">
              <a:spcBef>
                <a:spcPts val="1200"/>
              </a:spcBef>
              <a:buNone/>
              <a:defRPr sz="2400">
                <a:solidFill>
                  <a:schemeClr val="bg1"/>
                </a:solidFill>
              </a:defRPr>
            </a:lvl2pPr>
            <a:lvl3pPr marL="914400" indent="0" algn="r">
              <a:spcBef>
                <a:spcPts val="1200"/>
              </a:spcBef>
              <a:buNone/>
              <a:defRPr sz="2400">
                <a:solidFill>
                  <a:schemeClr val="bg1"/>
                </a:solidFill>
              </a:defRPr>
            </a:lvl3pPr>
            <a:lvl4pPr marL="1371600" indent="0" algn="r">
              <a:spcBef>
                <a:spcPts val="1200"/>
              </a:spcBef>
              <a:buNone/>
              <a:defRPr sz="2400">
                <a:solidFill>
                  <a:schemeClr val="bg1"/>
                </a:solidFill>
              </a:defRPr>
            </a:lvl4pPr>
            <a:lvl5pPr marL="1828800" indent="0" algn="r">
              <a:buNone/>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13AE7F8D-AE68-4A83-BAB5-3A97D473CE3C}"/>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7" name="Graphic 15">
            <a:extLst>
              <a:ext uri="{FF2B5EF4-FFF2-40B4-BE49-F238E27FC236}">
                <a16:creationId xmlns:a16="http://schemas.microsoft.com/office/drawing/2014/main" id="{C5C06D53-C9F6-47E8-BFE1-B8193A1AED8B}"/>
              </a:ext>
              <a:ext uri="{C183D7F6-B498-43B3-948B-1728B52AA6E4}">
                <adec:decorative xmlns:adec="http://schemas.microsoft.com/office/drawing/2017/decorative" val="1"/>
              </a:ext>
            </a:extLst>
          </p:cNvPr>
          <p:cNvSpPr/>
          <p:nvPr userDrawn="1"/>
        </p:nvSpPr>
        <p:spPr>
          <a:xfrm>
            <a:off x="1652402"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Footer Placeholder 6">
            <a:extLst>
              <a:ext uri="{FF2B5EF4-FFF2-40B4-BE49-F238E27FC236}">
                <a16:creationId xmlns:a16="http://schemas.microsoft.com/office/drawing/2014/main" id="{CE9872E9-2F0D-2FEB-0974-F0BBBC5E0331}"/>
              </a:ext>
            </a:extLst>
          </p:cNvPr>
          <p:cNvSpPr>
            <a:spLocks noGrp="1"/>
          </p:cNvSpPr>
          <p:nvPr>
            <p:ph type="ftr" sz="quarter" idx="19"/>
          </p:nvPr>
        </p:nvSpPr>
        <p:spPr>
          <a:xfrm>
            <a:off x="7238999" y="6356350"/>
            <a:ext cx="3795615" cy="36512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icture">
    <p:bg>
      <p:bgPr>
        <a:gradFill>
          <a:gsLst>
            <a:gs pos="100000">
              <a:schemeClr val="accent4"/>
            </a:gs>
            <a:gs pos="0">
              <a:schemeClr val="accent2"/>
            </a:gs>
          </a:gsLst>
          <a:lin ang="189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386775"/>
            <a:ext cx="8311102" cy="3080335"/>
          </a:xfrm>
        </p:spPr>
        <p:txBody>
          <a:bodyPr lIns="0" tIns="274320" rIns="0" bIns="0" anchor="t" anchorCtr="0"/>
          <a:lstStyle>
            <a:lvl1pPr algn="l">
              <a:lnSpc>
                <a:spcPts val="5400"/>
              </a:lnSpc>
              <a:defRPr sz="5400" b="1" i="0" cap="all" spc="0" baseline="0">
                <a:solidFill>
                  <a:schemeClr val="bg1"/>
                </a:solidFill>
              </a:defRPr>
            </a:lvl1p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3" name="Picture Placeholder 14">
            <a:extLst>
              <a:ext uri="{FF2B5EF4-FFF2-40B4-BE49-F238E27FC236}">
                <a16:creationId xmlns:a16="http://schemas.microsoft.com/office/drawing/2014/main" id="{01D87F51-D69B-9038-0566-4FDC355AB6F0}"/>
              </a:ext>
            </a:extLst>
          </p:cNvPr>
          <p:cNvSpPr>
            <a:spLocks noGrp="1"/>
          </p:cNvSpPr>
          <p:nvPr>
            <p:ph type="pic" sz="quarter" idx="13" hasCustomPrompt="1"/>
          </p:nvPr>
        </p:nvSpPr>
        <p:spPr>
          <a:xfrm>
            <a:off x="8197587" y="411831"/>
            <a:ext cx="3521337" cy="3521344"/>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Tree>
    <p:extLst>
      <p:ext uri="{BB962C8B-B14F-4D97-AF65-F5344CB8AC3E}">
        <p14:creationId xmlns:p14="http://schemas.microsoft.com/office/powerpoint/2010/main" val="195123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 Pictur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640080"/>
            <a:ext cx="10302240" cy="1852046"/>
          </a:xfrm>
        </p:spPr>
        <p:txBody>
          <a:bodyPr lIns="0" tIns="0" rIns="0" bIns="0" anchor="b"/>
          <a:lstStyle>
            <a:lvl1pPr algn="l">
              <a:lnSpc>
                <a:spcPts val="5400"/>
              </a:lnSpc>
              <a:defRPr sz="5400" b="1" i="0" cap="all" spc="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588447"/>
            <a:ext cx="7853678" cy="726645"/>
          </a:xfrm>
        </p:spPr>
        <p:txBody>
          <a:bodyPr lIns="0" tIns="0" rIns="0" bIns="0" anchor="t"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flipH="1">
            <a:off x="7659974" y="445645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5" name="Picture Placeholder 14">
            <a:extLst>
              <a:ext uri="{FF2B5EF4-FFF2-40B4-BE49-F238E27FC236}">
                <a16:creationId xmlns:a16="http://schemas.microsoft.com/office/drawing/2014/main" id="{5DDB7824-50BA-B12F-AD49-CA8953CA3A0E}"/>
              </a:ext>
            </a:extLst>
          </p:cNvPr>
          <p:cNvSpPr>
            <a:spLocks noGrp="1"/>
          </p:cNvSpPr>
          <p:nvPr>
            <p:ph type="pic" sz="quarter" idx="13" hasCustomPrompt="1"/>
          </p:nvPr>
        </p:nvSpPr>
        <p:spPr>
          <a:xfrm>
            <a:off x="8536252"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Tree>
    <p:extLst>
      <p:ext uri="{BB962C8B-B14F-4D97-AF65-F5344CB8AC3E}">
        <p14:creationId xmlns:p14="http://schemas.microsoft.com/office/powerpoint/2010/main" val="652645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4114800" y="640080"/>
            <a:ext cx="7498080" cy="1280160"/>
          </a:xfrm>
        </p:spPr>
        <p:txBody>
          <a:bodyPr lIns="0" tIns="0" rIns="0" bIns="0" anchor="b" anchorCtr="0"/>
          <a:lstStyle>
            <a:lvl1pPr>
              <a:defRPr sz="4000" b="1" cap="all" spc="0" baseline="0"/>
            </a:lvl1pPr>
          </a:lstStyle>
          <a:p>
            <a:r>
              <a:rPr lang="en-US" dirty="0"/>
              <a:t>Click to add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a:xfrm>
            <a:off x="484632" y="722376"/>
            <a:ext cx="520991" cy="517379"/>
          </a:xfrm>
        </p:spPr>
        <p:txBody>
          <a:bodyPr anchor="t" anchorCtr="0"/>
          <a:lstStyle>
            <a:lvl1pPr>
              <a:defRPr>
                <a:solidFill>
                  <a:schemeClr val="accent2"/>
                </a:solidFill>
              </a:defRPr>
            </a:lvl1pPr>
          </a:lstStyle>
          <a:p>
            <a:fld id="{D8DA9DAA-006C-4F4B-980E-E3DF019B24E2}" type="slidenum">
              <a:rPr lang="en-US" smtClean="0"/>
              <a:pPr/>
              <a:t>‹#›</a:t>
            </a:fld>
            <a:endParaRPr lang="en-US" dirty="0"/>
          </a:p>
        </p:txBody>
      </p:sp>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hasCustomPrompt="1"/>
          </p:nvPr>
        </p:nvSpPr>
        <p:spPr>
          <a:xfrm>
            <a:off x="1317615" y="895646"/>
            <a:ext cx="1956925" cy="195692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 anchor="t" anchorCtr="0">
            <a:noAutofit/>
          </a:bodyPr>
          <a:lstStyle>
            <a:lvl1pPr algn="ctr">
              <a:buNone/>
              <a:defRPr sz="1800"/>
            </a:lvl1pPr>
          </a:lstStyle>
          <a:p>
            <a:r>
              <a:rPr lang="en-US" dirty="0"/>
              <a:t>Click to add picture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4114800" y="2194560"/>
            <a:ext cx="7498080" cy="4023360"/>
          </a:xfrm>
        </p:spPr>
        <p:txBody>
          <a:bodyPr lIns="0" tIns="0" rIns="0" bIns="0">
            <a:noAutofit/>
          </a:bodyPr>
          <a:lstStyle>
            <a:lvl1pPr marL="0" indent="0">
              <a:lnSpc>
                <a:spcPct val="110000"/>
              </a:lnSpc>
              <a:buNone/>
              <a:defRPr sz="1800"/>
            </a:lvl1pPr>
            <a:lvl2pPr marL="228600">
              <a:defRPr sz="1600"/>
            </a:lvl2pPr>
            <a:lvl3pPr marL="457200">
              <a:defRPr sz="1400"/>
            </a:lvl3pPr>
            <a:lvl4pPr marL="685800">
              <a:defRPr sz="1200"/>
            </a:lvl4pPr>
            <a:lvl5pPr>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grpSp>
        <p:nvGrpSpPr>
          <p:cNvPr id="7" name="Group 6">
            <a:extLst>
              <a:ext uri="{FF2B5EF4-FFF2-40B4-BE49-F238E27FC236}">
                <a16:creationId xmlns:a16="http://schemas.microsoft.com/office/drawing/2014/main" id="{758B5E78-A531-681D-1312-F21B52D066B8}"/>
              </a:ext>
              <a:ext uri="{C183D7F6-B498-43B3-948B-1728B52AA6E4}">
                <adec:decorative xmlns:adec="http://schemas.microsoft.com/office/drawing/2017/decorative" val="1"/>
              </a:ext>
            </a:extLst>
          </p:cNvPr>
          <p:cNvGrpSpPr/>
          <p:nvPr userDrawn="1"/>
        </p:nvGrpSpPr>
        <p:grpSpPr>
          <a:xfrm>
            <a:off x="2970685" y="620661"/>
            <a:ext cx="403448" cy="381782"/>
            <a:chOff x="10969280" y="1780012"/>
            <a:chExt cx="403448" cy="381782"/>
          </a:xfrm>
        </p:grpSpPr>
        <p:sp>
          <p:nvSpPr>
            <p:cNvPr id="17" name="Graphic 10">
              <a:extLst>
                <a:ext uri="{FF2B5EF4-FFF2-40B4-BE49-F238E27FC236}">
                  <a16:creationId xmlns:a16="http://schemas.microsoft.com/office/drawing/2014/main" id="{AAD06B87-D9B2-4F94-B734-A8F039A2033F}"/>
                </a:ext>
                <a:ext uri="{C183D7F6-B498-43B3-948B-1728B52AA6E4}">
                  <adec:decorative xmlns:adec="http://schemas.microsoft.com/office/drawing/2017/decorative" val="1"/>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 uri="{C183D7F6-B498-43B3-948B-1728B52AA6E4}">
                  <adec:decorative xmlns:adec="http://schemas.microsoft.com/office/drawing/2017/decorative" val="1"/>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grpSp>
      <p:sp>
        <p:nvSpPr>
          <p:cNvPr id="4" name="Footer Placeholder 8">
            <a:extLst>
              <a:ext uri="{FF2B5EF4-FFF2-40B4-BE49-F238E27FC236}">
                <a16:creationId xmlns:a16="http://schemas.microsoft.com/office/drawing/2014/main" id="{5189CAD3-7011-6481-11F8-05B5CB106F01}"/>
              </a:ext>
            </a:extLst>
          </p:cNvPr>
          <p:cNvSpPr>
            <a:spLocks noGrp="1"/>
          </p:cNvSpPr>
          <p:nvPr>
            <p:ph type="ftr" sz="quarter" idx="17"/>
          </p:nvPr>
        </p:nvSpPr>
        <p:spPr>
          <a:xfrm>
            <a:off x="1280160" y="6356350"/>
            <a:ext cx="4114800" cy="365125"/>
          </a:xfrm>
        </p:spPr>
        <p:txBody>
          <a:bodyPr lIns="0" rIns="91440"/>
          <a:lstStyle>
            <a:lvl1pPr algn="l">
              <a:defRPr/>
            </a:lvl1pPr>
          </a:lstStyle>
          <a:p>
            <a:endParaRPr lang="en-US" dirty="0"/>
          </a:p>
        </p:txBody>
      </p:sp>
      <p:cxnSp>
        <p:nvCxnSpPr>
          <p:cNvPr id="10" name="Straight Connector 9">
            <a:extLst>
              <a:ext uri="{FF2B5EF4-FFF2-40B4-BE49-F238E27FC236}">
                <a16:creationId xmlns:a16="http://schemas.microsoft.com/office/drawing/2014/main" id="{CB7CB27F-7A56-A747-A4D6-5627C24638D9}"/>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111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 Subtitle slide">
    <p:bg>
      <p:bgPr>
        <a:gradFill>
          <a:gsLst>
            <a:gs pos="100000">
              <a:schemeClr val="accent4"/>
            </a:gs>
            <a:gs pos="0">
              <a:schemeClr val="accent2"/>
            </a:gs>
          </a:gsLst>
          <a:lin ang="180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3383280"/>
            <a:ext cx="10302240" cy="1852046"/>
          </a:xfrm>
        </p:spPr>
        <p:txBody>
          <a:bodyPr lIns="0" tIns="274320" rIns="0" bIns="0" anchor="t" anchorCtr="0"/>
          <a:lstStyle>
            <a:lvl1pPr algn="l">
              <a:lnSpc>
                <a:spcPts val="5400"/>
              </a:lnSpc>
              <a:defRPr sz="5400" b="1" i="0" cap="all" spc="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966886"/>
            <a:ext cx="10302237" cy="397191"/>
          </a:xfrm>
        </p:spPr>
        <p:txBody>
          <a:bodyPr lIns="0" tIns="0" rIns="0" bIns="0" anchor="b"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a:off x="10897692" y="62029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cxnSp>
        <p:nvCxnSpPr>
          <p:cNvPr id="5" name="Straight Connector 4">
            <a:extLst>
              <a:ext uri="{FF2B5EF4-FFF2-40B4-BE49-F238E27FC236}">
                <a16:creationId xmlns:a16="http://schemas.microsoft.com/office/drawing/2014/main" id="{57912362-D30D-7B0B-BA94-0993B1EBC4E4}"/>
              </a:ext>
              <a:ext uri="{C183D7F6-B498-43B3-948B-1728B52AA6E4}">
                <adec:decorative xmlns:adec="http://schemas.microsoft.com/office/drawing/2017/decorative" val="1"/>
              </a:ext>
            </a:extLst>
          </p:cNvPr>
          <p:cNvCxnSpPr>
            <a:cxnSpLocks/>
          </p:cNvCxnSpPr>
          <p:nvPr userDrawn="1"/>
        </p:nvCxnSpPr>
        <p:spPr>
          <a:xfrm>
            <a:off x="1280160" y="0"/>
            <a:ext cx="0" cy="2775857"/>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764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hasCustomPrompt="1"/>
          </p:nvPr>
        </p:nvSpPr>
        <p:spPr>
          <a:xfrm>
            <a:off x="1280160" y="685800"/>
            <a:ext cx="9137012" cy="1280160"/>
          </a:xfrm>
        </p:spPr>
        <p:txBody>
          <a:bodyPr lIns="0" tIns="0" rIns="0" bIns="0"/>
          <a:lstStyle>
            <a:lvl1pPr>
              <a:defRPr sz="4000" b="1" cap="all" spc="0" baseline="0"/>
            </a:lvl1pPr>
          </a:lstStyle>
          <a:p>
            <a:r>
              <a:rPr lang="en-US" dirty="0"/>
              <a:t>Click to add title</a:t>
            </a:r>
          </a:p>
        </p:txBody>
      </p:sp>
      <p:sp>
        <p:nvSpPr>
          <p:cNvPr id="15" name="Slide Number Placeholder 14">
            <a:extLst>
              <a:ext uri="{FF2B5EF4-FFF2-40B4-BE49-F238E27FC236}">
                <a16:creationId xmlns:a16="http://schemas.microsoft.com/office/drawing/2014/main" id="{0F91A5DB-A2CA-1D70-9A06-3869A288C924}"/>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2327440"/>
            <a:ext cx="4846320" cy="404057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23402" y="2327441"/>
            <a:ext cx="4846320" cy="404057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a:extLst>
              <a:ext uri="{FF2B5EF4-FFF2-40B4-BE49-F238E27FC236}">
                <a16:creationId xmlns:a16="http://schemas.microsoft.com/office/drawing/2014/main" id="{160F34ED-DA60-4CC2-B735-B0EC5D9FEA3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3" name="Footer Placeholder 12">
            <a:extLst>
              <a:ext uri="{FF2B5EF4-FFF2-40B4-BE49-F238E27FC236}">
                <a16:creationId xmlns:a16="http://schemas.microsoft.com/office/drawing/2014/main" id="{6D6A69CF-70D6-AB12-CD8B-FD75B7EE1420}"/>
              </a:ext>
            </a:extLst>
          </p:cNvPr>
          <p:cNvSpPr>
            <a:spLocks noGrp="1"/>
          </p:cNvSpPr>
          <p:nvPr>
            <p:ph type="ftr" sz="quarter" idx="11"/>
          </p:nvPr>
        </p:nvSpPr>
        <p:spPr>
          <a:xfrm>
            <a:off x="1280160" y="6356350"/>
            <a:ext cx="4114800" cy="365125"/>
          </a:xfrm>
        </p:spPr>
        <p:txBody>
          <a:bodyPr/>
          <a:lstStyle>
            <a:lvl1pPr algn="l">
              <a:defRPr/>
            </a:lvl1pP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FE408-BFE1-16DC-F7C6-47F55C171AC6}"/>
              </a:ext>
              <a:ext uri="{C183D7F6-B498-43B3-948B-1728B52AA6E4}">
                <adec:decorative xmlns:adec="http://schemas.microsoft.com/office/drawing/2017/decorative" val="1"/>
              </a:ext>
            </a:extLst>
          </p:cNvPr>
          <p:cNvSpPr/>
          <p:nvPr userDrawn="1"/>
        </p:nvSpPr>
        <p:spPr>
          <a:xfrm>
            <a:off x="6412992" y="0"/>
            <a:ext cx="5779008" cy="6858000"/>
          </a:xfrm>
          <a:prstGeom prst="rect">
            <a:avLst/>
          </a:prstGeom>
          <a:gradFill flip="none" rotWithShape="1">
            <a:gsLst>
              <a:gs pos="100000">
                <a:schemeClr val="accent4"/>
              </a:gs>
              <a:gs pos="0">
                <a:schemeClr val="accent2"/>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915572" y="685800"/>
            <a:ext cx="4754880" cy="5670550"/>
          </a:xfrm>
        </p:spPr>
        <p:txBody>
          <a:bodyPr lIns="0" tIns="0" rIns="0" bIns="0" anchor="ctr" anchorCtr="0"/>
          <a:lstStyle>
            <a:lvl1pPr algn="l">
              <a:defRPr sz="4000" b="1" cap="all" spc="0" baseline="0">
                <a:solidFill>
                  <a:schemeClr val="bg1"/>
                </a:solidFill>
              </a:defRPr>
            </a:lvl1pPr>
          </a:lstStyle>
          <a:p>
            <a:r>
              <a:rPr lang="en-US"/>
              <a:t>Click to edit Master title style</a:t>
            </a:r>
            <a:endParaRPr lang="en-US" dirty="0"/>
          </a:p>
        </p:txBody>
      </p:sp>
      <p:sp>
        <p:nvSpPr>
          <p:cNvPr id="22" name="Slide Number Placeholder 21">
            <a:extLst>
              <a:ext uri="{FF2B5EF4-FFF2-40B4-BE49-F238E27FC236}">
                <a16:creationId xmlns:a16="http://schemas.microsoft.com/office/drawing/2014/main" id="{4C0ED5DD-6381-0FFD-7B45-D21179A390B5}"/>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5">
            <a:extLst>
              <a:ext uri="{FF2B5EF4-FFF2-40B4-BE49-F238E27FC236}">
                <a16:creationId xmlns:a16="http://schemas.microsoft.com/office/drawing/2014/main" id="{F042E432-AE48-385B-DEA1-32129394CE76}"/>
              </a:ext>
            </a:extLst>
          </p:cNvPr>
          <p:cNvSpPr>
            <a:spLocks noGrp="1"/>
          </p:cNvSpPr>
          <p:nvPr>
            <p:ph sz="quarter" idx="15" hasCustomPrompt="1"/>
          </p:nvPr>
        </p:nvSpPr>
        <p:spPr>
          <a:xfrm>
            <a:off x="1279526" y="1533524"/>
            <a:ext cx="4663440" cy="1895475"/>
          </a:xfrm>
        </p:spPr>
        <p:txBody>
          <a:bodyPr lIns="0" tIns="0" rIns="0" bIns="0" anchor="t" anchorCtr="0">
            <a:noAutofit/>
          </a:bodyPr>
          <a:lstStyle>
            <a:lvl1pPr marL="342900" indent="-512064">
              <a:spcBef>
                <a:spcPts val="1000"/>
              </a:spcBef>
              <a:buFont typeface="+mj-lt"/>
              <a:buAutoNum type="arabicPeriod"/>
              <a:defRPr sz="1800"/>
            </a:lvl1pPr>
            <a:lvl2pPr marL="1028700" indent="-342900">
              <a:spcBef>
                <a:spcPts val="1200"/>
              </a:spcBef>
              <a:buFont typeface="+mj-lt"/>
              <a:buAutoNum type="alphaLcPeriod"/>
              <a:defRPr sz="1800"/>
            </a:lvl2pPr>
            <a:lvl3pPr marL="1257300" indent="-342900">
              <a:spcBef>
                <a:spcPts val="1200"/>
              </a:spcBef>
              <a:buFont typeface="+mj-lt"/>
              <a:buAutoNum type="arabicParenR"/>
              <a:defRPr sz="1800"/>
            </a:lvl3pPr>
            <a:lvl4pPr marL="1714500" indent="-342900">
              <a:spcBef>
                <a:spcPts val="1200"/>
              </a:spcBef>
              <a:buFont typeface="+mj-lt"/>
              <a:buAutoNum type="alphaLcParenR"/>
              <a:defRPr sz="1800"/>
            </a:lvl4pPr>
            <a:lvl5pPr marL="2228850" indent="-400050">
              <a:spcBef>
                <a:spcPts val="1200"/>
              </a:spcBef>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DF111B2E-0535-57E2-FE92-620F9307A956}"/>
              </a:ext>
            </a:extLst>
          </p:cNvPr>
          <p:cNvSpPr>
            <a:spLocks noGrp="1"/>
          </p:cNvSpPr>
          <p:nvPr>
            <p:ph sz="quarter" idx="13" hasCustomPrompt="1"/>
          </p:nvPr>
        </p:nvSpPr>
        <p:spPr>
          <a:xfrm>
            <a:off x="1280160" y="3482974"/>
            <a:ext cx="4663440" cy="1190033"/>
          </a:xfrm>
        </p:spPr>
        <p:txBody>
          <a:bodyPr lIns="0" tIns="0" rIns="0" bIns="0" anchor="t" anchorCtr="0">
            <a:noAutofit/>
          </a:bodyPr>
          <a:lstStyle>
            <a:lvl1pPr marL="0" indent="0">
              <a:spcBef>
                <a:spcPts val="1200"/>
              </a:spcBef>
              <a:buNone/>
              <a:defRPr sz="1800"/>
            </a:lvl1pPr>
            <a:lvl2pPr marL="457200" indent="0">
              <a:spcBef>
                <a:spcPts val="1200"/>
              </a:spcBef>
              <a:buNone/>
              <a:defRPr sz="1600"/>
            </a:lvl2pPr>
            <a:lvl3pPr marL="914400" indent="0">
              <a:spcBef>
                <a:spcPts val="1200"/>
              </a:spcBef>
              <a:buNone/>
              <a:defRPr sz="1400"/>
            </a:lvl3pPr>
            <a:lvl4pPr marL="1371600" indent="0">
              <a:spcBef>
                <a:spcPts val="1200"/>
              </a:spcBef>
              <a:buNone/>
              <a:defRPr sz="1200"/>
            </a:lvl4pPr>
            <a:lvl5pPr marL="1828800" indent="0">
              <a:spcBef>
                <a:spcPts val="1200"/>
              </a:spcBef>
              <a:buNone/>
              <a:defRPr sz="1200"/>
            </a:lvl5pPr>
          </a:lstStyle>
          <a:p>
            <a:pPr lvl="0"/>
            <a:r>
              <a:rPr lang="en-US" dirty="0"/>
              <a:t>Click to add text</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1280160" y="4692058"/>
            <a:ext cx="4663440" cy="1584918"/>
          </a:xfrm>
        </p:spPr>
        <p:txBody>
          <a:bodyPr lIns="0" tIns="0" rIns="0" bIns="0" anchor="t" anchorCtr="0">
            <a:noAutofit/>
          </a:bodyPr>
          <a:lstStyle>
            <a:lvl1pPr>
              <a:spcBef>
                <a:spcPts val="1200"/>
              </a:spcBef>
              <a:defRPr sz="1800"/>
            </a:lvl1pPr>
            <a:lvl2pPr>
              <a:spcBef>
                <a:spcPts val="1200"/>
              </a:spcBef>
              <a:defRPr sz="1600"/>
            </a:lvl2pPr>
            <a:lvl3pPr>
              <a:spcBef>
                <a:spcPts val="1200"/>
              </a:spcBef>
              <a:defRPr sz="1400"/>
            </a:lvl3pPr>
            <a:lvl4pPr>
              <a:spcBef>
                <a:spcPts val="1200"/>
              </a:spcBef>
              <a:defRPr sz="1200"/>
            </a:lvl4pPr>
            <a:lvl5pPr>
              <a:spcBef>
                <a:spcPts val="1200"/>
              </a:spcBef>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Footer Placeholder 20">
            <a:extLst>
              <a:ext uri="{FF2B5EF4-FFF2-40B4-BE49-F238E27FC236}">
                <a16:creationId xmlns:a16="http://schemas.microsoft.com/office/drawing/2014/main" id="{34C23E1A-9E5E-DA12-8E11-83F486766E16}"/>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dirty="0"/>
          </a:p>
        </p:txBody>
      </p:sp>
      <p:cxnSp>
        <p:nvCxnSpPr>
          <p:cNvPr id="23" name="Straight Connector 22">
            <a:extLst>
              <a:ext uri="{FF2B5EF4-FFF2-40B4-BE49-F238E27FC236}">
                <a16:creationId xmlns:a16="http://schemas.microsoft.com/office/drawing/2014/main" id="{E3FE6E42-6A8F-C459-87EE-E2A5BAFA852B}"/>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320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60" y="301752"/>
            <a:ext cx="4663438" cy="2441448"/>
          </a:xfrm>
        </p:spPr>
        <p:txBody>
          <a:bodyPr lIns="0" tIns="0" rIns="0" bIns="0" anchor="ctr" anchorCtr="0"/>
          <a:lstStyle>
            <a:lvl1pPr algn="l">
              <a:lnSpc>
                <a:spcPts val="4000"/>
              </a:lnSpc>
              <a:spcBef>
                <a:spcPts val="1000"/>
              </a:spcBef>
              <a:defRPr sz="4000" b="1" i="0" cap="all" spc="0" baseline="0"/>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a:xfrm>
            <a:off x="484632" y="726630"/>
            <a:ext cx="520991" cy="517379"/>
          </a:xfrm>
        </p:spPr>
        <p:txBody>
          <a:bodyPr/>
          <a:lstStyle>
            <a:lvl1pPr>
              <a:defRPr>
                <a:solidFill>
                  <a:schemeClr val="accent2"/>
                </a:solidFill>
              </a:defRPr>
            </a:lvl1pPr>
          </a:lstStyle>
          <a:p>
            <a:fld id="{D8DA9DAA-006C-4F4B-980E-E3DF019B24E2}" type="slidenum">
              <a:rPr lang="en-US" smtClean="0"/>
              <a:pPr/>
              <a:t>‹#›</a:t>
            </a:fld>
            <a:endParaRPr lang="en-US" dirty="0"/>
          </a:p>
        </p:txBody>
      </p:sp>
      <p:sp>
        <p:nvSpPr>
          <p:cNvPr id="8" name="Text Placeholder 4">
            <a:extLst>
              <a:ext uri="{FF2B5EF4-FFF2-40B4-BE49-F238E27FC236}">
                <a16:creationId xmlns:a16="http://schemas.microsoft.com/office/drawing/2014/main" id="{9FB40175-FA51-DA14-A5B2-CD06DE6ECC31}"/>
              </a:ext>
            </a:extLst>
          </p:cNvPr>
          <p:cNvSpPr>
            <a:spLocks noGrp="1"/>
          </p:cNvSpPr>
          <p:nvPr>
            <p:ph type="body" sz="quarter" idx="14"/>
          </p:nvPr>
        </p:nvSpPr>
        <p:spPr>
          <a:xfrm>
            <a:off x="1280161" y="2777067"/>
            <a:ext cx="4663440" cy="3550581"/>
          </a:xfrm>
        </p:spPr>
        <p:txBody>
          <a:bodyPr lIns="0" tIns="0" rIns="0" bIns="0">
            <a:noAutofit/>
          </a:bodyPr>
          <a:lstStyle>
            <a:lvl1pPr marL="0" indent="0">
              <a:lnSpc>
                <a:spcPct val="110000"/>
              </a:lnSpc>
              <a:buNone/>
              <a:defRPr sz="1800"/>
            </a:lvl1pPr>
            <a:lvl2pPr marL="228600">
              <a:lnSpc>
                <a:spcPct val="110000"/>
              </a:lnSpc>
              <a:defRPr sz="1600"/>
            </a:lvl2pPr>
            <a:lvl3pPr marL="457200">
              <a:lnSpc>
                <a:spcPct val="110000"/>
              </a:lnSpc>
              <a:defRPr sz="1400"/>
            </a:lvl3pPr>
            <a:lvl4pPr marL="685800">
              <a:lnSpc>
                <a:spcPct val="110000"/>
              </a:lnSpc>
              <a:defRPr sz="1200"/>
            </a:lvl4pPr>
            <a:lvl5pPr marL="914400">
              <a:lnSpc>
                <a:spcPct val="11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515930B2-E36D-4D05-A6B3-CA1BF61D50CC}"/>
              </a:ext>
              <a:ext uri="{C183D7F6-B498-43B3-948B-1728B52AA6E4}">
                <adec:decorative xmlns:adec="http://schemas.microsoft.com/office/drawing/2017/decorative" val="1"/>
              </a:ext>
            </a:extLst>
          </p:cNvPr>
          <p:cNvSpPr/>
          <p:nvPr userDrawn="1"/>
        </p:nvSpPr>
        <p:spPr>
          <a:xfrm>
            <a:off x="6412089"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hasCustomPrompt="1"/>
          </p:nvPr>
        </p:nvSpPr>
        <p:spPr>
          <a:xfrm>
            <a:off x="6695553" y="301752"/>
            <a:ext cx="5221224" cy="6263640"/>
          </a:xfrm>
        </p:spPr>
        <p:txBody>
          <a:bodyPr tIns="914400" anchor="t" anchorCtr="0"/>
          <a:lstStyle>
            <a:lvl1pPr algn="ctr">
              <a:buNone/>
              <a:defRPr>
                <a:solidFill>
                  <a:schemeClr val="bg1"/>
                </a:solidFill>
              </a:defRPr>
            </a:lvl1pPr>
          </a:lstStyle>
          <a:p>
            <a:r>
              <a:rPr lang="en-US" dirty="0"/>
              <a:t>Click to add picture</a:t>
            </a:r>
          </a:p>
        </p:txBody>
      </p:sp>
      <p:sp>
        <p:nvSpPr>
          <p:cNvPr id="10" name="Footer Placeholder 8">
            <a:extLst>
              <a:ext uri="{FF2B5EF4-FFF2-40B4-BE49-F238E27FC236}">
                <a16:creationId xmlns:a16="http://schemas.microsoft.com/office/drawing/2014/main" id="{7A4AE671-C203-0370-2888-FC8F7D444D11}"/>
              </a:ext>
            </a:extLst>
          </p:cNvPr>
          <p:cNvSpPr>
            <a:spLocks noGrp="1"/>
          </p:cNvSpPr>
          <p:nvPr>
            <p:ph type="ftr" sz="quarter" idx="17"/>
          </p:nvPr>
        </p:nvSpPr>
        <p:spPr>
          <a:xfrm>
            <a:off x="1280160" y="6356350"/>
            <a:ext cx="4434825" cy="365125"/>
          </a:xfrm>
        </p:spPr>
        <p:txBody>
          <a:bodyPr/>
          <a:lstStyle>
            <a:lvl1pPr algn="l">
              <a:defRPr/>
            </a:lvl1pPr>
          </a:lstStyle>
          <a:p>
            <a:endParaRPr lang="en-US" dirty="0"/>
          </a:p>
        </p:txBody>
      </p:sp>
      <p:cxnSp>
        <p:nvCxnSpPr>
          <p:cNvPr id="3" name="Straight Connector 2">
            <a:extLst>
              <a:ext uri="{FF2B5EF4-FFF2-40B4-BE49-F238E27FC236}">
                <a16:creationId xmlns:a16="http://schemas.microsoft.com/office/drawing/2014/main" id="{1792BFA8-57AD-0B5C-2534-1E862B58DAB3}"/>
              </a:ext>
              <a:ext uri="{C183D7F6-B498-43B3-948B-1728B52AA6E4}">
                <adec:decorative xmlns:adec="http://schemas.microsoft.com/office/drawing/2017/decorative" val="1"/>
              </a:ext>
            </a:extLst>
          </p:cNvPr>
          <p:cNvCxnSpPr>
            <a:cxnSpLocks/>
          </p:cNvCxnSpPr>
          <p:nvPr userDrawn="1"/>
        </p:nvCxnSpPr>
        <p:spPr>
          <a:xfrm>
            <a:off x="745127"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807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1280159" y="640080"/>
            <a:ext cx="4815836" cy="2103120"/>
          </a:xfrm>
        </p:spPr>
        <p:txBody>
          <a:bodyPr lIns="0" tIns="0" rIns="0" bIns="0" anchor="ctr" anchorCtr="0"/>
          <a:lstStyle>
            <a:lvl1pPr algn="l">
              <a:defRPr sz="4000" b="1" cap="all" spc="0" baseline="0">
                <a:solidFill>
                  <a:schemeClr val="tx1"/>
                </a:solidFill>
              </a:defRPr>
            </a:lvl1pPr>
          </a:lstStyle>
          <a:p>
            <a:r>
              <a:rPr lang="en-US" dirty="0"/>
              <a:t>Click to add title</a:t>
            </a:r>
          </a:p>
        </p:txBody>
      </p:sp>
      <p:sp>
        <p:nvSpPr>
          <p:cNvPr id="16" name="Slide Number Placeholder 15">
            <a:extLst>
              <a:ext uri="{FF2B5EF4-FFF2-40B4-BE49-F238E27FC236}">
                <a16:creationId xmlns:a16="http://schemas.microsoft.com/office/drawing/2014/main" id="{6183E8BD-29F0-8F9F-FC7D-73F8067BCDDF}"/>
              </a:ext>
            </a:extLst>
          </p:cNvPr>
          <p:cNvSpPr>
            <a:spLocks noGrp="1"/>
          </p:cNvSpPr>
          <p:nvPr>
            <p:ph type="sldNum" sz="quarter" idx="20"/>
          </p:nvPr>
        </p:nvSpPr>
        <p:spPr/>
        <p:txBody>
          <a:bodyPr/>
          <a:lstStyle>
            <a:lvl1pPr>
              <a:defRPr>
                <a:solidFill>
                  <a:schemeClr val="accent2"/>
                </a:solidFill>
              </a:defRPr>
            </a:lvl1pPr>
          </a:lstStyle>
          <a:p>
            <a:fld id="{D8DA9DAA-006C-4F4B-980E-E3DF019B24E2}" type="slidenum">
              <a:rPr lang="en-US" smtClean="0"/>
              <a:pPr/>
              <a:t>‹#›</a:t>
            </a:fld>
            <a:endParaRPr lang="en-US" dirty="0"/>
          </a:p>
        </p:txBody>
      </p:sp>
      <p:sp>
        <p:nvSpPr>
          <p:cNvPr id="15" name="Content Placeholder 2">
            <a:extLst>
              <a:ext uri="{FF2B5EF4-FFF2-40B4-BE49-F238E27FC236}">
                <a16:creationId xmlns:a16="http://schemas.microsoft.com/office/drawing/2014/main" id="{5C983CA3-739C-6C20-AFE0-0997370354B4}"/>
              </a:ext>
            </a:extLst>
          </p:cNvPr>
          <p:cNvSpPr>
            <a:spLocks noGrp="1"/>
          </p:cNvSpPr>
          <p:nvPr>
            <p:ph idx="1" hasCustomPrompt="1"/>
          </p:nvPr>
        </p:nvSpPr>
        <p:spPr>
          <a:xfrm>
            <a:off x="6531427" y="640080"/>
            <a:ext cx="5122889" cy="2103120"/>
          </a:xfrm>
        </p:spPr>
        <p:txBody>
          <a:bodyPr lIns="0" tIns="0" rIns="0" bIns="0" anchor="ctr" anchorCtr="0">
            <a:normAutofit/>
          </a:bodyPr>
          <a:lstStyle>
            <a:lvl1pPr marL="0" indent="0">
              <a:lnSpc>
                <a:spcPct val="110000"/>
              </a:lnSpc>
              <a:buNone/>
              <a:defRPr sz="1800">
                <a:solidFill>
                  <a:schemeClr val="tx1"/>
                </a:solidFill>
              </a:defRPr>
            </a:lvl1pPr>
            <a:lvl2pPr marL="228600">
              <a:lnSpc>
                <a:spcPct val="100000"/>
              </a:lnSpc>
              <a:defRPr sz="1600">
                <a:solidFill>
                  <a:schemeClr val="tx1"/>
                </a:solidFill>
              </a:defRPr>
            </a:lvl2pPr>
            <a:lvl3pPr marL="457200">
              <a:lnSpc>
                <a:spcPct val="100000"/>
              </a:lnSpc>
              <a:defRPr sz="1400">
                <a:solidFill>
                  <a:schemeClr val="tx1"/>
                </a:solidFill>
              </a:defRPr>
            </a:lvl3pPr>
            <a:lvl4pPr marL="685800">
              <a:lnSpc>
                <a:spcPct val="100000"/>
              </a:lnSpc>
              <a:defRPr sz="1200">
                <a:solidFill>
                  <a:schemeClr val="tx1"/>
                </a:solidFill>
              </a:defRPr>
            </a:lvl4pPr>
            <a:lvl5pPr>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cxnSp>
        <p:nvCxnSpPr>
          <p:cNvPr id="4" name="Straight Connector 3">
            <a:extLst>
              <a:ext uri="{FF2B5EF4-FFF2-40B4-BE49-F238E27FC236}">
                <a16:creationId xmlns:a16="http://schemas.microsoft.com/office/drawing/2014/main" id="{4BC9F29C-BBE9-AFB4-AFC6-30BCA4EB2AFA}"/>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CBC4D286-C480-B4CF-4406-CACC323F9FAD}"/>
              </a:ext>
            </a:extLst>
          </p:cNvPr>
          <p:cNvSpPr>
            <a:spLocks noGrp="1"/>
          </p:cNvSpPr>
          <p:nvPr>
            <p:ph idx="21" hasCustomPrompt="1"/>
          </p:nvPr>
        </p:nvSpPr>
        <p:spPr>
          <a:xfrm>
            <a:off x="1280160" y="3017520"/>
            <a:ext cx="10374152" cy="3208866"/>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0BEE2817-4518-D59A-BD13-29A3D4FE64F0}"/>
              </a:ext>
            </a:extLst>
          </p:cNvPr>
          <p:cNvSpPr>
            <a:spLocks noGrp="1"/>
          </p:cNvSpPr>
          <p:nvPr>
            <p:ph type="ftr" sz="quarter" idx="19"/>
          </p:nvPr>
        </p:nvSpPr>
        <p:spPr>
          <a:xfrm>
            <a:off x="7539516" y="6356350"/>
            <a:ext cx="4114800" cy="365125"/>
          </a:xfrm>
        </p:spPr>
        <p:txBody>
          <a:bodyPr/>
          <a:lstStyle/>
          <a:p>
            <a:endParaRPr lang="en-US" dirty="0"/>
          </a:p>
        </p:txBody>
      </p:sp>
    </p:spTree>
    <p:extLst>
      <p:ext uri="{BB962C8B-B14F-4D97-AF65-F5344CB8AC3E}">
        <p14:creationId xmlns:p14="http://schemas.microsoft.com/office/powerpoint/2010/main" val="1068905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1280159" y="4970638"/>
            <a:ext cx="9144000" cy="1280160"/>
          </a:xfrm>
        </p:spPr>
        <p:txBody>
          <a:bodyPr lIns="0" tIns="0" rIns="0" bIns="0" anchor="b" anchorCtr="0"/>
          <a:lstStyle>
            <a:lvl1pPr algn="l">
              <a:defRPr sz="4000" b="1" cap="all" spc="0" baseline="0">
                <a:solidFill>
                  <a:schemeClr val="tx1"/>
                </a:solidFill>
              </a:defRPr>
            </a:lvl1pPr>
          </a:lstStyle>
          <a:p>
            <a:r>
              <a:rPr lang="en-US"/>
              <a:t>Click to edit Master title style</a:t>
            </a:r>
            <a:endParaRPr lang="en-US" dirty="0"/>
          </a:p>
        </p:txBody>
      </p:sp>
      <p:sp>
        <p:nvSpPr>
          <p:cNvPr id="22" name="Slide Number Placeholder 21">
            <a:extLst>
              <a:ext uri="{FF2B5EF4-FFF2-40B4-BE49-F238E27FC236}">
                <a16:creationId xmlns:a16="http://schemas.microsoft.com/office/drawing/2014/main" id="{F0626849-9D2D-3C95-8C10-FA8F325FE9AA}"/>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685800"/>
            <a:ext cx="4937760" cy="4023360"/>
          </a:xfrm>
        </p:spPr>
        <p:txBody>
          <a:bodyPr lIns="0" tIns="0" rIns="0" bIns="0">
            <a:noAutofit/>
          </a:bodyPr>
          <a:lstStyle>
            <a:lvl1pPr marL="0" indent="0">
              <a:spcBef>
                <a:spcPts val="1200"/>
              </a:spcBef>
              <a:buNone/>
              <a:defRPr sz="1800"/>
            </a:lvl1pPr>
            <a:lvl2pPr marL="457200">
              <a:spcBef>
                <a:spcPts val="1200"/>
              </a:spcBef>
              <a:defRPr sz="1800"/>
            </a:lvl2pPr>
            <a:lvl3pPr marL="914400">
              <a:spcBef>
                <a:spcPts val="1200"/>
              </a:spcBef>
              <a:defRPr sz="1800"/>
            </a:lvl3pPr>
            <a:lvl4pPr marL="1371600">
              <a:spcBef>
                <a:spcPts val="1200"/>
              </a:spcBef>
              <a:defRPr sz="1800"/>
            </a:lvl4pPr>
            <a:lvl5pPr marL="18288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04755" y="685800"/>
            <a:ext cx="4937760" cy="4023360"/>
          </a:xfrm>
        </p:spPr>
        <p:txBody>
          <a:bodyPr lIns="0" tIns="0" rIns="0" bIns="0">
            <a:noAutofit/>
          </a:bodyPr>
          <a:lstStyle>
            <a:lvl1pPr>
              <a:spcBef>
                <a:spcPts val="1200"/>
              </a:spcBef>
              <a:defRPr sz="1800"/>
            </a:lvl1pPr>
            <a:lvl2pPr>
              <a:spcBef>
                <a:spcPts val="1200"/>
              </a:spcBef>
              <a:defRPr sz="1800"/>
            </a:lvl2pPr>
            <a:lvl3pPr>
              <a:spcBef>
                <a:spcPts val="1200"/>
              </a:spcBef>
              <a:defRPr sz="1800"/>
            </a:lvl3pPr>
            <a:lvl4pPr>
              <a:spcBef>
                <a:spcPts val="1200"/>
              </a:spcBef>
              <a:defRPr sz="1800"/>
            </a:lvl4pPr>
            <a:lvl5pPr>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3" name="Group 12">
            <a:extLst>
              <a:ext uri="{FF2B5EF4-FFF2-40B4-BE49-F238E27FC236}">
                <a16:creationId xmlns:a16="http://schemas.microsoft.com/office/drawing/2014/main" id="{4717D91C-F78C-0E4C-FB27-7112AB840A1C}"/>
              </a:ext>
              <a:ext uri="{C183D7F6-B498-43B3-948B-1728B52AA6E4}">
                <adec:decorative xmlns:adec="http://schemas.microsoft.com/office/drawing/2017/decorative" val="1"/>
              </a:ext>
            </a:extLst>
          </p:cNvPr>
          <p:cNvGrpSpPr/>
          <p:nvPr userDrawn="1"/>
        </p:nvGrpSpPr>
        <p:grpSpPr>
          <a:xfrm>
            <a:off x="5322570" y="5680647"/>
            <a:ext cx="465456" cy="581432"/>
            <a:chOff x="7843462" y="2744546"/>
            <a:chExt cx="465456" cy="581432"/>
          </a:xfrm>
        </p:grpSpPr>
        <p:sp>
          <p:nvSpPr>
            <p:cNvPr id="15" name="Graphic 12">
              <a:extLst>
                <a:ext uri="{FF2B5EF4-FFF2-40B4-BE49-F238E27FC236}">
                  <a16:creationId xmlns:a16="http://schemas.microsoft.com/office/drawing/2014/main" id="{CC935CF3-75DF-0DC7-1B2A-E0E0205DF64B}"/>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7" name="Graphic 13">
              <a:extLst>
                <a:ext uri="{FF2B5EF4-FFF2-40B4-BE49-F238E27FC236}">
                  <a16:creationId xmlns:a16="http://schemas.microsoft.com/office/drawing/2014/main" id="{D5782BEB-6319-DEC1-F9ED-BA9201C6B9B7}"/>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18" name="Graphic 15">
              <a:extLst>
                <a:ext uri="{FF2B5EF4-FFF2-40B4-BE49-F238E27FC236}">
                  <a16:creationId xmlns:a16="http://schemas.microsoft.com/office/drawing/2014/main" id="{6E59DFAF-9794-BD12-D89A-422FFFFCE023}"/>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21" name="Footer Placeholder 20">
            <a:extLst>
              <a:ext uri="{FF2B5EF4-FFF2-40B4-BE49-F238E27FC236}">
                <a16:creationId xmlns:a16="http://schemas.microsoft.com/office/drawing/2014/main" id="{36444A47-BCB3-5C86-F2B8-25092BE8D9FF}"/>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dirty="0"/>
          </a:p>
        </p:txBody>
      </p:sp>
      <p:cxnSp>
        <p:nvCxnSpPr>
          <p:cNvPr id="23" name="Straight Connector 22">
            <a:extLst>
              <a:ext uri="{FF2B5EF4-FFF2-40B4-BE49-F238E27FC236}">
                <a16:creationId xmlns:a16="http://schemas.microsoft.com/office/drawing/2014/main" id="{C648C53D-49AB-C003-70E8-5117AF079715}"/>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A96BC1DE-6696-3408-564E-2D73B1266326}"/>
              </a:ext>
              <a:ext uri="{C183D7F6-B498-43B3-948B-1728B52AA6E4}">
                <adec:decorative xmlns:adec="http://schemas.microsoft.com/office/drawing/2017/decorative" val="1"/>
              </a:ext>
            </a:extLst>
          </p:cNvPr>
          <p:cNvGrpSpPr/>
          <p:nvPr userDrawn="1"/>
        </p:nvGrpSpPr>
        <p:grpSpPr>
          <a:xfrm rot="5400000">
            <a:off x="10711518" y="5393214"/>
            <a:ext cx="1097341" cy="736658"/>
            <a:chOff x="10508317" y="446637"/>
            <a:chExt cx="1097341" cy="736658"/>
          </a:xfrm>
        </p:grpSpPr>
        <p:sp>
          <p:nvSpPr>
            <p:cNvPr id="25" name="Graphic 15">
              <a:extLst>
                <a:ext uri="{FF2B5EF4-FFF2-40B4-BE49-F238E27FC236}">
                  <a16:creationId xmlns:a16="http://schemas.microsoft.com/office/drawing/2014/main" id="{268EB1E4-29D6-C3F5-BCBB-FB7E7EE5C25C}"/>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26" name="Graphic 16">
              <a:extLst>
                <a:ext uri="{FF2B5EF4-FFF2-40B4-BE49-F238E27FC236}">
                  <a16:creationId xmlns:a16="http://schemas.microsoft.com/office/drawing/2014/main" id="{09524D46-140F-2F4F-430B-F59815A07CF1}"/>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27" name="Graphic 14">
              <a:extLst>
                <a:ext uri="{FF2B5EF4-FFF2-40B4-BE49-F238E27FC236}">
                  <a16:creationId xmlns:a16="http://schemas.microsoft.com/office/drawing/2014/main" id="{AC75143B-C717-8D04-743C-B40FB5EFB21C}"/>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3487376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1280160" y="640080"/>
            <a:ext cx="10087699" cy="1280160"/>
          </a:xfrm>
        </p:spPr>
        <p:txBody>
          <a:bodyPr lIns="0" tIns="0" rIns="0" bIns="0" anchor="b" anchorCtr="0"/>
          <a:lstStyle>
            <a:lvl1pPr>
              <a:defRPr sz="4000" b="1" cap="all" baseline="0"/>
            </a:lvl1pPr>
          </a:lstStyle>
          <a:p>
            <a:r>
              <a:rPr lang="en-US" dirty="0"/>
              <a:t>Click to add title</a:t>
            </a:r>
          </a:p>
        </p:txBody>
      </p:sp>
      <p:sp>
        <p:nvSpPr>
          <p:cNvPr id="10" name="Slide Number Placeholder 9">
            <a:extLst>
              <a:ext uri="{FF2B5EF4-FFF2-40B4-BE49-F238E27FC236}">
                <a16:creationId xmlns:a16="http://schemas.microsoft.com/office/drawing/2014/main" id="{116B8DF0-B7E6-5032-C3C7-E457E793BE37}"/>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1280160" y="2103119"/>
            <a:ext cx="10087699" cy="4114800"/>
          </a:xfrm>
        </p:spPr>
        <p:txBody>
          <a:bodyPr lIns="0" tIns="0" rIns="0" bIns="0"/>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DC5F4D40-ADE4-5EEB-436C-8563A49C55F8}"/>
              </a:ext>
            </a:extLst>
          </p:cNvPr>
          <p:cNvSpPr>
            <a:spLocks noGrp="1"/>
          </p:cNvSpPr>
          <p:nvPr>
            <p:ph type="ftr" sz="quarter" idx="11"/>
          </p:nvPr>
        </p:nvSpPr>
        <p:spPr>
          <a:xfrm>
            <a:off x="1280160" y="6356350"/>
            <a:ext cx="4114800" cy="365125"/>
          </a:xfrm>
        </p:spPr>
        <p:txBody>
          <a:bodyPr lIns="0"/>
          <a:lstStyle>
            <a:lvl1pPr algn="l">
              <a:defRPr/>
            </a:lvl1pPr>
          </a:lstStyle>
          <a:p>
            <a:endParaRPr lang="en-US" dirty="0"/>
          </a:p>
        </p:txBody>
      </p:sp>
    </p:spTree>
    <p:extLst>
      <p:ext uri="{BB962C8B-B14F-4D97-AF65-F5344CB8AC3E}">
        <p14:creationId xmlns:p14="http://schemas.microsoft.com/office/powerpoint/2010/main" val="3321745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Bubbles and Title 1">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2792897" y="585216"/>
            <a:ext cx="8965094" cy="2276856"/>
          </a:xfrm>
        </p:spPr>
        <p:txBody>
          <a:bodyPr lIns="0" tIns="0" rIns="0" anchor="b"/>
          <a:lstStyle>
            <a:lvl1pPr algn="r">
              <a:lnSpc>
                <a:spcPts val="4800"/>
              </a:lnSpc>
              <a:defRPr sz="4800" b="1" cap="all" spc="0" baseline="0">
                <a:solidFill>
                  <a:schemeClr val="bg1"/>
                </a:solidFill>
              </a:defRPr>
            </a:lvl1pPr>
          </a:lstStyle>
          <a:p>
            <a:r>
              <a:rPr lang="en-US"/>
              <a:t>Click to edit Master title style</a:t>
            </a:r>
            <a:endParaRPr lang="en-US" dirty="0"/>
          </a:p>
        </p:txBody>
      </p:sp>
      <p:sp>
        <p:nvSpPr>
          <p:cNvPr id="7" name="Picture Placeholder 14">
            <a:extLst>
              <a:ext uri="{FF2B5EF4-FFF2-40B4-BE49-F238E27FC236}">
                <a16:creationId xmlns:a16="http://schemas.microsoft.com/office/drawing/2014/main" id="{FC9B12A4-113B-B3F6-5926-5C2A6F504ABA}"/>
              </a:ext>
            </a:extLst>
          </p:cNvPr>
          <p:cNvSpPr>
            <a:spLocks noGrp="1"/>
          </p:cNvSpPr>
          <p:nvPr>
            <p:ph type="pic" sz="quarter" idx="14" hasCustomPrompt="1"/>
          </p:nvPr>
        </p:nvSpPr>
        <p:spPr>
          <a:xfrm>
            <a:off x="1371606"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hasCustomPrompt="1"/>
          </p:nvPr>
        </p:nvSpPr>
        <p:spPr>
          <a:xfrm>
            <a:off x="5640609" y="3127248"/>
            <a:ext cx="6117381" cy="3017520"/>
          </a:xfrm>
        </p:spPr>
        <p:txBody>
          <a:bodyPr lIns="0" tIns="0" rIns="0" bIns="0">
            <a:normAutofit/>
          </a:bodyPr>
          <a:lstStyle>
            <a:lvl1pPr marL="0" indent="0" algn="r">
              <a:spcBef>
                <a:spcPts val="1200"/>
              </a:spcBef>
              <a:buNone/>
              <a:defRPr sz="2400">
                <a:solidFill>
                  <a:schemeClr val="bg1"/>
                </a:solidFill>
              </a:defRPr>
            </a:lvl1pPr>
          </a:lstStyle>
          <a:p>
            <a:pPr lvl="0"/>
            <a:r>
              <a:rPr lang="en-US" dirty="0"/>
              <a:t>Click to add text</a:t>
            </a:r>
          </a:p>
        </p:txBody>
      </p:sp>
      <p:grpSp>
        <p:nvGrpSpPr>
          <p:cNvPr id="3" name="Group 2">
            <a:extLst>
              <a:ext uri="{FF2B5EF4-FFF2-40B4-BE49-F238E27FC236}">
                <a16:creationId xmlns:a16="http://schemas.microsoft.com/office/drawing/2014/main" id="{8AF51D36-DB19-27CD-47E0-A4261648DA12}"/>
              </a:ext>
              <a:ext uri="{C183D7F6-B498-43B3-948B-1728B52AA6E4}">
                <adec:decorative xmlns:adec="http://schemas.microsoft.com/office/drawing/2017/decorative" val="1"/>
              </a:ext>
            </a:extLst>
          </p:cNvPr>
          <p:cNvGrpSpPr/>
          <p:nvPr userDrawn="1"/>
        </p:nvGrpSpPr>
        <p:grpSpPr>
          <a:xfrm rot="18614240">
            <a:off x="3975343" y="2819532"/>
            <a:ext cx="465456" cy="581432"/>
            <a:chOff x="7843462" y="2744546"/>
            <a:chExt cx="465456" cy="581432"/>
          </a:xfrm>
        </p:grpSpPr>
        <p:sp>
          <p:nvSpPr>
            <p:cNvPr id="4" name="Graphic 12">
              <a:extLst>
                <a:ext uri="{FF2B5EF4-FFF2-40B4-BE49-F238E27FC236}">
                  <a16:creationId xmlns:a16="http://schemas.microsoft.com/office/drawing/2014/main" id="{3EFED0E0-17D4-C5B0-09D0-B43338A856B3}"/>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8F798BBE-9B6F-700D-08A1-09ABC5388CCE}"/>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4AE2D1C5-9D85-9049-690C-3AFCE7E2DA56}"/>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cxnSp>
        <p:nvCxnSpPr>
          <p:cNvPr id="13" name="Straight Connector 12">
            <a:extLst>
              <a:ext uri="{FF2B5EF4-FFF2-40B4-BE49-F238E27FC236}">
                <a16:creationId xmlns:a16="http://schemas.microsoft.com/office/drawing/2014/main" id="{9D0FE75D-ACD3-655E-58A7-8F2C182760B4}"/>
              </a:ext>
              <a:ext uri="{C183D7F6-B498-43B3-948B-1728B52AA6E4}">
                <adec:decorative xmlns:adec="http://schemas.microsoft.com/office/drawing/2017/decorative" val="1"/>
              </a:ext>
            </a:extLst>
          </p:cNvPr>
          <p:cNvCxnSpPr>
            <a:cxnSpLocks/>
          </p:cNvCxnSpPr>
          <p:nvPr userDrawn="1"/>
        </p:nvCxnSpPr>
        <p:spPr>
          <a:xfrm>
            <a:off x="74066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9362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838200" y="136525"/>
            <a:ext cx="10515600" cy="1509713"/>
          </a:xfrm>
        </p:spPr>
        <p:txBody>
          <a:bodyPr/>
          <a:lstStyle/>
          <a:p>
            <a:r>
              <a:rPr lang="en-US" dirty="0"/>
              <a:t>Click to add title</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a:off x="72390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484632" y="726630"/>
            <a:ext cx="520991" cy="517379"/>
          </a:xfrm>
        </p:spPr>
        <p:txBody>
          <a:bodyPr/>
          <a:lstStyle/>
          <a:p>
            <a:fld id="{D8DA9DAA-006C-4F4B-980E-E3DF019B24E2}" type="slidenum">
              <a:rPr lang="en-US" smtClean="0"/>
              <a:t>‹#›</a:t>
            </a:fld>
            <a:endParaRPr lang="en-US" dirty="0"/>
          </a:p>
        </p:txBody>
      </p:sp>
      <p:cxnSp>
        <p:nvCxnSpPr>
          <p:cNvPr id="3" name="Straight Connector 2">
            <a:extLst>
              <a:ext uri="{FF2B5EF4-FFF2-40B4-BE49-F238E27FC236}">
                <a16:creationId xmlns:a16="http://schemas.microsoft.com/office/drawing/2014/main" id="{B5B2B208-F5B9-0151-C982-A389CB0B2996}"/>
              </a:ext>
              <a:ext uri="{C183D7F6-B498-43B3-948B-1728B52AA6E4}">
                <adec:decorative xmlns:adec="http://schemas.microsoft.com/office/drawing/2017/decorative" val="1"/>
              </a:ext>
            </a:extLst>
          </p:cNvPr>
          <p:cNvCxnSpPr>
            <a:cxnSpLocks/>
          </p:cNvCxnSpPr>
          <p:nvPr userDrawn="1"/>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0EEA6CA-DE1E-18ED-E69E-54A1372FE216}"/>
              </a:ext>
              <a:ext uri="{C183D7F6-B498-43B3-948B-1728B52AA6E4}">
                <adec:decorative xmlns:adec="http://schemas.microsoft.com/office/drawing/2017/decorative" val="1"/>
              </a:ext>
            </a:extLst>
          </p:cNvPr>
          <p:cNvCxnSpPr>
            <a:cxnSpLocks/>
          </p:cNvCxnSpPr>
          <p:nvPr userDrawn="1"/>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2F973C81-5E94-41F6-CE15-3B4763B3ABE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C835B5C-F994-9D57-3118-919EE90F57E1}"/>
              </a:ext>
            </a:extLst>
          </p:cNvPr>
          <p:cNvSpPr>
            <a:spLocks noGrp="1"/>
          </p:cNvSpPr>
          <p:nvPr>
            <p:ph type="sldNum" sz="quarter" idx="12"/>
          </p:nvPr>
        </p:nvSpPr>
        <p:spPr/>
        <p:txBody>
          <a:bodyPr/>
          <a:lstStyle/>
          <a:p>
            <a:fld id="{D8DA9DAA-006C-4F4B-980E-E3DF019B24E2}" type="slidenum">
              <a:rPr lang="en-US" smtClean="0"/>
              <a:pPr/>
              <a:t>‹#›</a:t>
            </a:fld>
            <a:endParaRPr lang="en-US" dirty="0"/>
          </a:p>
        </p:txBody>
      </p:sp>
    </p:spTree>
    <p:extLst>
      <p:ext uri="{BB962C8B-B14F-4D97-AF65-F5344CB8AC3E}">
        <p14:creationId xmlns:p14="http://schemas.microsoft.com/office/powerpoint/2010/main" val="3840867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1435394" y="1"/>
            <a:ext cx="9918405" cy="1646237"/>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1435394" y="1825625"/>
            <a:ext cx="991840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486121" y="726630"/>
            <a:ext cx="520991" cy="517379"/>
          </a:xfrm>
          <a:prstGeom prst="rect">
            <a:avLst/>
          </a:prstGeom>
        </p:spPr>
        <p:txBody>
          <a:bodyPr vert="horz" lIns="0" tIns="0" rIns="0" bIns="0" rtlCol="0" anchor="t" anchorCtr="0"/>
          <a:lstStyle>
            <a:lvl1pPr algn="ctr">
              <a:defRPr sz="1800" b="1" i="0" cap="all" spc="100" baseline="0">
                <a:solidFill>
                  <a:schemeClr val="accent2"/>
                </a:solidFill>
              </a:defRPr>
            </a:lvl1pPr>
          </a:lstStyle>
          <a:p>
            <a:fld id="{D8DA9DAA-006C-4F4B-980E-E3DF019B24E2}" type="slidenum">
              <a:rPr lang="en-US" smtClean="0"/>
              <a:pPr/>
              <a:t>‹#›</a:t>
            </a:fld>
            <a:endParaRPr lang="en-US" dirty="0"/>
          </a:p>
        </p:txBody>
      </p:sp>
      <p:sp>
        <p:nvSpPr>
          <p:cNvPr id="4" name="Date Placeholder 3">
            <a:extLst>
              <a:ext uri="{FF2B5EF4-FFF2-40B4-BE49-F238E27FC236}">
                <a16:creationId xmlns:a16="http://schemas.microsoft.com/office/drawing/2014/main" id="{B1EF1C86-6A9C-D287-D381-5634A69BF1C8}"/>
              </a:ext>
            </a:extLst>
          </p:cNvPr>
          <p:cNvSpPr>
            <a:spLocks noGrp="1"/>
          </p:cNvSpPr>
          <p:nvPr>
            <p:ph type="dt" sz="half" idx="2"/>
          </p:nvPr>
        </p:nvSpPr>
        <p:spPr>
          <a:xfrm>
            <a:off x="1435394" y="6356350"/>
            <a:ext cx="2743200" cy="365125"/>
          </a:xfrm>
          <a:prstGeom prst="rect">
            <a:avLst/>
          </a:prstGeom>
        </p:spPr>
        <p:txBody>
          <a:bodyPr vert="horz" lIns="0" tIns="45720" rIns="91440" bIns="45720" rtlCol="0" anchor="ctr"/>
          <a:lstStyle>
            <a:lvl1pPr algn="l">
              <a:defRPr sz="1200">
                <a:solidFill>
                  <a:schemeClr val="tx1">
                    <a:tint val="75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621B8477-3F24-EDCB-C8AC-84336363918B}"/>
              </a:ext>
            </a:extLst>
          </p:cNvPr>
          <p:cNvSpPr>
            <a:spLocks noGrp="1"/>
          </p:cNvSpPr>
          <p:nvPr>
            <p:ph type="ftr" sz="quarter" idx="3"/>
          </p:nvPr>
        </p:nvSpPr>
        <p:spPr>
          <a:xfrm>
            <a:off x="7238999" y="6356350"/>
            <a:ext cx="4114800" cy="365125"/>
          </a:xfrm>
          <a:prstGeom prst="rect">
            <a:avLst/>
          </a:prstGeom>
        </p:spPr>
        <p:txBody>
          <a:bodyPr vert="horz" lIns="91440" tIns="45720" rIns="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708" r:id="rId1"/>
    <p:sldLayoutId id="2147483717" r:id="rId2"/>
    <p:sldLayoutId id="2147483728" r:id="rId3"/>
    <p:sldLayoutId id="2147483729" r:id="rId4"/>
    <p:sldLayoutId id="2147483710" r:id="rId5"/>
    <p:sldLayoutId id="2147483727" r:id="rId6"/>
    <p:sldLayoutId id="2147483701" r:id="rId7"/>
    <p:sldLayoutId id="2147483721" r:id="rId8"/>
    <p:sldLayoutId id="2147483720" r:id="rId9"/>
    <p:sldLayoutId id="2147483730" r:id="rId10"/>
    <p:sldLayoutId id="2147483722" r:id="rId11"/>
    <p:sldLayoutId id="2147483698" r:id="rId12"/>
    <p:sldLayoutId id="2147483732" r:id="rId13"/>
    <p:sldLayoutId id="2147483702" r:id="rId14"/>
    <p:sldLayoutId id="2147483703" r:id="rId15"/>
  </p:sldLayoutIdLst>
  <p:hf sldNum="0" hdr="0" ftr="0"/>
  <p:txStyles>
    <p:titleStyle>
      <a:lvl1pPr algn="l" defTabSz="914400" rtl="0" eaLnBrk="1" latinLnBrk="0" hangingPunct="1">
        <a:lnSpc>
          <a:spcPts val="4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1280159" y="357809"/>
            <a:ext cx="7983110" cy="3080335"/>
          </a:xfrm>
        </p:spPr>
        <p:txBody>
          <a:bodyPr/>
          <a:lstStyle/>
          <a:p>
            <a:r>
              <a:rPr lang="en-US" dirty="0"/>
              <a:t>peace</a:t>
            </a:r>
          </a:p>
        </p:txBody>
      </p:sp>
      <p:sp>
        <p:nvSpPr>
          <p:cNvPr id="3" name="TextBox 2">
            <a:extLst>
              <a:ext uri="{FF2B5EF4-FFF2-40B4-BE49-F238E27FC236}">
                <a16:creationId xmlns:a16="http://schemas.microsoft.com/office/drawing/2014/main" id="{D4C169B0-060A-0529-1F7F-D39E8B6EBDCD}"/>
              </a:ext>
            </a:extLst>
          </p:cNvPr>
          <p:cNvSpPr txBox="1"/>
          <p:nvPr/>
        </p:nvSpPr>
        <p:spPr>
          <a:xfrm>
            <a:off x="1710267" y="4047067"/>
            <a:ext cx="3102131" cy="523220"/>
          </a:xfrm>
          <a:prstGeom prst="rect">
            <a:avLst/>
          </a:prstGeom>
          <a:noFill/>
        </p:spPr>
        <p:txBody>
          <a:bodyPr wrap="none" rtlCol="0">
            <a:spAutoFit/>
          </a:bodyPr>
          <a:lstStyle/>
          <a:p>
            <a:r>
              <a:rPr lang="en-US" sz="2800" b="1" dirty="0">
                <a:solidFill>
                  <a:schemeClr val="bg1"/>
                </a:solidFill>
              </a:rPr>
              <a:t>Romans 14:17-19</a:t>
            </a:r>
          </a:p>
        </p:txBody>
      </p:sp>
    </p:spTree>
    <p:extLst>
      <p:ext uri="{BB962C8B-B14F-4D97-AF65-F5344CB8AC3E}">
        <p14:creationId xmlns:p14="http://schemas.microsoft.com/office/powerpoint/2010/main" val="2955403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4ADB-0912-358C-5A49-5177BB126313}"/>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B67F35A0-B85B-0F41-94CE-931E31838692}"/>
              </a:ext>
            </a:extLst>
          </p:cNvPr>
          <p:cNvSpPr txBox="1">
            <a:spLocks/>
          </p:cNvSpPr>
          <p:nvPr/>
        </p:nvSpPr>
        <p:spPr>
          <a:xfrm>
            <a:off x="992292" y="271042"/>
            <a:ext cx="9861974" cy="592558"/>
          </a:xfrm>
          <a:prstGeom prst="rect">
            <a:avLst/>
          </a:prstGeom>
        </p:spPr>
        <p:txBody>
          <a:bodyPr vert="horz" lIns="0" tIns="0" rIns="0" bIns="0" rtlCol="0" anchor="ctr" anchorCtr="0">
            <a:noAutofit/>
          </a:bodyPr>
          <a:lstStyle>
            <a:lvl1pPr algn="r"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gn="l"/>
            <a:r>
              <a:rPr lang="en-US" dirty="0"/>
              <a:t>What is peace?</a:t>
            </a:r>
          </a:p>
        </p:txBody>
      </p:sp>
      <p:sp>
        <p:nvSpPr>
          <p:cNvPr id="12" name="TextBox 11">
            <a:extLst>
              <a:ext uri="{FF2B5EF4-FFF2-40B4-BE49-F238E27FC236}">
                <a16:creationId xmlns:a16="http://schemas.microsoft.com/office/drawing/2014/main" id="{2535E4EB-E330-6C99-1976-10484EA816C1}"/>
              </a:ext>
            </a:extLst>
          </p:cNvPr>
          <p:cNvSpPr txBox="1"/>
          <p:nvPr/>
        </p:nvSpPr>
        <p:spPr>
          <a:xfrm>
            <a:off x="1151467" y="1422401"/>
            <a:ext cx="5777544" cy="523220"/>
          </a:xfrm>
          <a:prstGeom prst="rect">
            <a:avLst/>
          </a:prstGeom>
          <a:noFill/>
        </p:spPr>
        <p:txBody>
          <a:bodyPr wrap="none" rtlCol="0">
            <a:spAutoFit/>
          </a:bodyPr>
          <a:lstStyle/>
          <a:p>
            <a:pPr marL="457200" indent="-457200">
              <a:buFont typeface="Arial" panose="020B0604020202020204" pitchFamily="34" charset="0"/>
              <a:buChar char="•"/>
            </a:pPr>
            <a:r>
              <a:rPr lang="en-US" sz="2800" b="1" dirty="0">
                <a:solidFill>
                  <a:schemeClr val="bg1"/>
                </a:solidFill>
              </a:rPr>
              <a:t>Harmony between individuals</a:t>
            </a:r>
          </a:p>
        </p:txBody>
      </p:sp>
      <p:sp>
        <p:nvSpPr>
          <p:cNvPr id="14" name="TextBox 13">
            <a:extLst>
              <a:ext uri="{FF2B5EF4-FFF2-40B4-BE49-F238E27FC236}">
                <a16:creationId xmlns:a16="http://schemas.microsoft.com/office/drawing/2014/main" id="{F0AF6D19-4CD4-754F-2377-DE909B2B79A1}"/>
              </a:ext>
            </a:extLst>
          </p:cNvPr>
          <p:cNvSpPr txBox="1"/>
          <p:nvPr/>
        </p:nvSpPr>
        <p:spPr>
          <a:xfrm>
            <a:off x="1224278" y="2683935"/>
            <a:ext cx="10358121" cy="830997"/>
          </a:xfrm>
          <a:prstGeom prst="rect">
            <a:avLst/>
          </a:prstGeom>
          <a:noFill/>
        </p:spPr>
        <p:txBody>
          <a:bodyPr wrap="square">
            <a:spAutoFit/>
          </a:bodyPr>
          <a:lstStyle/>
          <a:p>
            <a:r>
              <a:rPr lang="en-US" sz="2400" b="1" dirty="0">
                <a:solidFill>
                  <a:schemeClr val="bg1"/>
                </a:solidFill>
              </a:rPr>
              <a:t>Romans 14:19 - </a:t>
            </a:r>
            <a:r>
              <a:rPr lang="en-US" sz="2400" dirty="0">
                <a:solidFill>
                  <a:schemeClr val="bg1"/>
                </a:solidFill>
              </a:rPr>
              <a:t>So then let us pursue what makes for peace and for mutual upbuilding.</a:t>
            </a:r>
          </a:p>
        </p:txBody>
      </p:sp>
    </p:spTree>
    <p:extLst>
      <p:ext uri="{BB962C8B-B14F-4D97-AF65-F5344CB8AC3E}">
        <p14:creationId xmlns:p14="http://schemas.microsoft.com/office/powerpoint/2010/main" val="79018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F5995-7AA8-366E-FF37-AE6B67230A19}"/>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58B52F1F-3FBB-5BC3-07DC-3AD196BC1FEE}"/>
              </a:ext>
            </a:extLst>
          </p:cNvPr>
          <p:cNvSpPr txBox="1">
            <a:spLocks/>
          </p:cNvSpPr>
          <p:nvPr/>
        </p:nvSpPr>
        <p:spPr>
          <a:xfrm>
            <a:off x="992292" y="271042"/>
            <a:ext cx="9861974" cy="592558"/>
          </a:xfrm>
          <a:prstGeom prst="rect">
            <a:avLst/>
          </a:prstGeom>
        </p:spPr>
        <p:txBody>
          <a:bodyPr vert="horz" lIns="0" tIns="0" rIns="0" bIns="0" rtlCol="0" anchor="ctr" anchorCtr="0">
            <a:noAutofit/>
          </a:bodyPr>
          <a:lstStyle>
            <a:lvl1pPr algn="r"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gn="l"/>
            <a:r>
              <a:rPr lang="en-US" dirty="0"/>
              <a:t>What is peace?</a:t>
            </a:r>
          </a:p>
        </p:txBody>
      </p:sp>
      <p:sp>
        <p:nvSpPr>
          <p:cNvPr id="12" name="TextBox 11">
            <a:extLst>
              <a:ext uri="{FF2B5EF4-FFF2-40B4-BE49-F238E27FC236}">
                <a16:creationId xmlns:a16="http://schemas.microsoft.com/office/drawing/2014/main" id="{29127C59-F6DC-BCFC-DDD7-465A143AC88F}"/>
              </a:ext>
            </a:extLst>
          </p:cNvPr>
          <p:cNvSpPr txBox="1"/>
          <p:nvPr/>
        </p:nvSpPr>
        <p:spPr>
          <a:xfrm>
            <a:off x="1151467" y="1422401"/>
            <a:ext cx="6037230" cy="584775"/>
          </a:xfrm>
          <a:prstGeom prst="rect">
            <a:avLst/>
          </a:prstGeom>
          <a:noFill/>
        </p:spPr>
        <p:txBody>
          <a:bodyPr wrap="none" rtlCol="0">
            <a:spAutoFit/>
          </a:bodyPr>
          <a:lstStyle/>
          <a:p>
            <a:r>
              <a:rPr lang="en-US" sz="3200" b="1" dirty="0">
                <a:solidFill>
                  <a:schemeClr val="bg1"/>
                </a:solidFill>
              </a:rPr>
              <a:t>Harmony between individuals</a:t>
            </a:r>
          </a:p>
        </p:txBody>
      </p:sp>
      <p:sp>
        <p:nvSpPr>
          <p:cNvPr id="14" name="TextBox 13">
            <a:extLst>
              <a:ext uri="{FF2B5EF4-FFF2-40B4-BE49-F238E27FC236}">
                <a16:creationId xmlns:a16="http://schemas.microsoft.com/office/drawing/2014/main" id="{201AEDBD-74F8-112A-9B70-DA419EF1300A}"/>
              </a:ext>
            </a:extLst>
          </p:cNvPr>
          <p:cNvSpPr txBox="1"/>
          <p:nvPr/>
        </p:nvSpPr>
        <p:spPr>
          <a:xfrm>
            <a:off x="1151467" y="2277533"/>
            <a:ext cx="10684933" cy="2693045"/>
          </a:xfrm>
          <a:prstGeom prst="rect">
            <a:avLst/>
          </a:prstGeom>
          <a:noFill/>
        </p:spPr>
        <p:txBody>
          <a:bodyPr wrap="square">
            <a:spAutoFit/>
          </a:bodyPr>
          <a:lstStyle/>
          <a:p>
            <a:pPr marL="342900" indent="-342900">
              <a:spcAft>
                <a:spcPts val="1800"/>
              </a:spcAft>
              <a:buFont typeface="Arial" panose="020B0604020202020204" pitchFamily="34" charset="0"/>
              <a:buChar char="•"/>
            </a:pPr>
            <a:r>
              <a:rPr lang="en-US" sz="2800" b="1" dirty="0">
                <a:solidFill>
                  <a:schemeClr val="bg1"/>
                </a:solidFill>
              </a:rPr>
              <a:t>What can hinder there being harmony between individuals?</a:t>
            </a:r>
          </a:p>
          <a:p>
            <a:pPr marL="800100" lvl="1" indent="-342900">
              <a:spcAft>
                <a:spcPts val="1200"/>
              </a:spcAft>
              <a:buFont typeface="Wingdings" panose="05000000000000000000" pitchFamily="2" charset="2"/>
              <a:buChar char="Ø"/>
            </a:pPr>
            <a:r>
              <a:rPr lang="en-US" sz="2400" b="1" dirty="0">
                <a:solidFill>
                  <a:schemeClr val="bg1"/>
                </a:solidFill>
              </a:rPr>
              <a:t>Being quickly angered – James 1:19-20</a:t>
            </a:r>
          </a:p>
          <a:p>
            <a:pPr marL="800100" lvl="1" indent="-342900">
              <a:spcAft>
                <a:spcPts val="1200"/>
              </a:spcAft>
              <a:buFont typeface="Wingdings" panose="05000000000000000000" pitchFamily="2" charset="2"/>
              <a:buChar char="Ø"/>
            </a:pPr>
            <a:r>
              <a:rPr lang="en-US" sz="2400" b="1" dirty="0">
                <a:solidFill>
                  <a:schemeClr val="bg1"/>
                </a:solidFill>
              </a:rPr>
              <a:t>Desire for power – James 3:16</a:t>
            </a:r>
          </a:p>
          <a:p>
            <a:pPr marL="800100" lvl="1" indent="-342900">
              <a:spcAft>
                <a:spcPts val="1200"/>
              </a:spcAft>
              <a:buFont typeface="Wingdings" panose="05000000000000000000" pitchFamily="2" charset="2"/>
              <a:buChar char="Ø"/>
            </a:pPr>
            <a:r>
              <a:rPr lang="en-US" sz="2400" b="1" dirty="0">
                <a:solidFill>
                  <a:schemeClr val="bg1"/>
                </a:solidFill>
              </a:rPr>
              <a:t>Self justification – II Corinthians 10:12</a:t>
            </a:r>
          </a:p>
          <a:p>
            <a:pPr marL="800100" lvl="1" indent="-342900">
              <a:spcAft>
                <a:spcPts val="1200"/>
              </a:spcAft>
              <a:buFont typeface="Wingdings" panose="05000000000000000000" pitchFamily="2" charset="2"/>
              <a:buChar char="Ø"/>
            </a:pPr>
            <a:r>
              <a:rPr lang="en-US" sz="2400" b="1" dirty="0">
                <a:solidFill>
                  <a:schemeClr val="bg1"/>
                </a:solidFill>
              </a:rPr>
              <a:t>Selfishness – II Timothy 3:1-2</a:t>
            </a:r>
            <a:endParaRPr lang="en-US" sz="2400" dirty="0">
              <a:solidFill>
                <a:schemeClr val="bg1"/>
              </a:solidFill>
            </a:endParaRPr>
          </a:p>
        </p:txBody>
      </p:sp>
    </p:spTree>
    <p:extLst>
      <p:ext uri="{BB962C8B-B14F-4D97-AF65-F5344CB8AC3E}">
        <p14:creationId xmlns:p14="http://schemas.microsoft.com/office/powerpoint/2010/main" val="113416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96C76-C76D-C299-DE6B-44F2ED51E268}"/>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9ACDD26A-C769-A4CD-790C-D94369103950}"/>
              </a:ext>
            </a:extLst>
          </p:cNvPr>
          <p:cNvSpPr txBox="1">
            <a:spLocks/>
          </p:cNvSpPr>
          <p:nvPr/>
        </p:nvSpPr>
        <p:spPr>
          <a:xfrm>
            <a:off x="992292" y="271042"/>
            <a:ext cx="9861974" cy="592558"/>
          </a:xfrm>
          <a:prstGeom prst="rect">
            <a:avLst/>
          </a:prstGeom>
        </p:spPr>
        <p:txBody>
          <a:bodyPr vert="horz" lIns="0" tIns="0" rIns="0" bIns="0" rtlCol="0" anchor="ctr" anchorCtr="0">
            <a:noAutofit/>
          </a:bodyPr>
          <a:lstStyle>
            <a:lvl1pPr algn="r"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gn="l"/>
            <a:r>
              <a:rPr lang="en-US" dirty="0"/>
              <a:t>What is peace?</a:t>
            </a:r>
          </a:p>
        </p:txBody>
      </p:sp>
      <p:sp>
        <p:nvSpPr>
          <p:cNvPr id="12" name="TextBox 11">
            <a:extLst>
              <a:ext uri="{FF2B5EF4-FFF2-40B4-BE49-F238E27FC236}">
                <a16:creationId xmlns:a16="http://schemas.microsoft.com/office/drawing/2014/main" id="{CBDA4C0F-8FCF-623F-ED39-8CB88BE10ABC}"/>
              </a:ext>
            </a:extLst>
          </p:cNvPr>
          <p:cNvSpPr txBox="1"/>
          <p:nvPr/>
        </p:nvSpPr>
        <p:spPr>
          <a:xfrm>
            <a:off x="1151467" y="1422401"/>
            <a:ext cx="6037230" cy="584775"/>
          </a:xfrm>
          <a:prstGeom prst="rect">
            <a:avLst/>
          </a:prstGeom>
          <a:noFill/>
        </p:spPr>
        <p:txBody>
          <a:bodyPr wrap="none" rtlCol="0">
            <a:spAutoFit/>
          </a:bodyPr>
          <a:lstStyle/>
          <a:p>
            <a:r>
              <a:rPr lang="en-US" sz="3200" b="1" dirty="0">
                <a:solidFill>
                  <a:schemeClr val="bg1"/>
                </a:solidFill>
              </a:rPr>
              <a:t>Harmony between individuals</a:t>
            </a:r>
          </a:p>
        </p:txBody>
      </p:sp>
      <p:sp>
        <p:nvSpPr>
          <p:cNvPr id="14" name="TextBox 13">
            <a:extLst>
              <a:ext uri="{FF2B5EF4-FFF2-40B4-BE49-F238E27FC236}">
                <a16:creationId xmlns:a16="http://schemas.microsoft.com/office/drawing/2014/main" id="{DBF32774-8751-F27C-3AB4-BC6B7540B247}"/>
              </a:ext>
            </a:extLst>
          </p:cNvPr>
          <p:cNvSpPr txBox="1"/>
          <p:nvPr/>
        </p:nvSpPr>
        <p:spPr>
          <a:xfrm>
            <a:off x="1151467" y="2277533"/>
            <a:ext cx="10684933" cy="2693045"/>
          </a:xfrm>
          <a:prstGeom prst="rect">
            <a:avLst/>
          </a:prstGeom>
          <a:noFill/>
        </p:spPr>
        <p:txBody>
          <a:bodyPr wrap="square">
            <a:spAutoFit/>
          </a:bodyPr>
          <a:lstStyle/>
          <a:p>
            <a:pPr marL="342900" indent="-342900">
              <a:spcAft>
                <a:spcPts val="1800"/>
              </a:spcAft>
              <a:buFont typeface="Arial" panose="020B0604020202020204" pitchFamily="34" charset="0"/>
              <a:buChar char="•"/>
            </a:pPr>
            <a:r>
              <a:rPr lang="en-US" sz="2800" b="1" dirty="0">
                <a:solidFill>
                  <a:schemeClr val="bg1"/>
                </a:solidFill>
              </a:rPr>
              <a:t>What can be done to promote harmony?</a:t>
            </a:r>
          </a:p>
          <a:p>
            <a:pPr marL="800100" lvl="1" indent="-342900">
              <a:spcAft>
                <a:spcPts val="1200"/>
              </a:spcAft>
              <a:buFont typeface="Wingdings" panose="05000000000000000000" pitchFamily="2" charset="2"/>
              <a:buChar char="Ø"/>
            </a:pPr>
            <a:r>
              <a:rPr lang="en-US" sz="2400" b="1" dirty="0">
                <a:solidFill>
                  <a:schemeClr val="bg1"/>
                </a:solidFill>
              </a:rPr>
              <a:t>Be a peacemaker – I Peter 3:10-11</a:t>
            </a:r>
          </a:p>
          <a:p>
            <a:pPr marL="800100" lvl="1" indent="-342900">
              <a:spcAft>
                <a:spcPts val="1200"/>
              </a:spcAft>
              <a:buFont typeface="Wingdings" panose="05000000000000000000" pitchFamily="2" charset="2"/>
              <a:buChar char="Ø"/>
            </a:pPr>
            <a:r>
              <a:rPr lang="en-US" sz="2400" b="1" dirty="0">
                <a:solidFill>
                  <a:schemeClr val="bg1"/>
                </a:solidFill>
              </a:rPr>
              <a:t>Handle conflict appropriately – Matthew 5:23-24</a:t>
            </a:r>
          </a:p>
          <a:p>
            <a:pPr marL="800100" lvl="1" indent="-342900">
              <a:spcAft>
                <a:spcPts val="1200"/>
              </a:spcAft>
              <a:buFont typeface="Wingdings" panose="05000000000000000000" pitchFamily="2" charset="2"/>
              <a:buChar char="Ø"/>
            </a:pPr>
            <a:r>
              <a:rPr lang="en-US" sz="2400" b="1" dirty="0">
                <a:solidFill>
                  <a:schemeClr val="bg1"/>
                </a:solidFill>
              </a:rPr>
              <a:t>Put others before self – Philippians 2:3-4</a:t>
            </a:r>
          </a:p>
          <a:p>
            <a:pPr marL="800100" lvl="1" indent="-342900">
              <a:spcAft>
                <a:spcPts val="1200"/>
              </a:spcAft>
              <a:buFont typeface="Wingdings" panose="05000000000000000000" pitchFamily="2" charset="2"/>
              <a:buChar char="Ø"/>
            </a:pPr>
            <a:r>
              <a:rPr lang="en-US" sz="2400" b="1" dirty="0">
                <a:solidFill>
                  <a:schemeClr val="bg1"/>
                </a:solidFill>
              </a:rPr>
              <a:t>Have love for others – Colossians 3:12-14</a:t>
            </a:r>
          </a:p>
        </p:txBody>
      </p:sp>
    </p:spTree>
    <p:extLst>
      <p:ext uri="{BB962C8B-B14F-4D97-AF65-F5344CB8AC3E}">
        <p14:creationId xmlns:p14="http://schemas.microsoft.com/office/powerpoint/2010/main" val="359772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71E75-6DF0-F46C-8B74-889DE3588946}"/>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5E63FD30-7387-6FFB-37D7-0B1A56B49BB5}"/>
              </a:ext>
            </a:extLst>
          </p:cNvPr>
          <p:cNvSpPr txBox="1">
            <a:spLocks/>
          </p:cNvSpPr>
          <p:nvPr/>
        </p:nvSpPr>
        <p:spPr>
          <a:xfrm>
            <a:off x="992292" y="271042"/>
            <a:ext cx="9861974" cy="592558"/>
          </a:xfrm>
          <a:prstGeom prst="rect">
            <a:avLst/>
          </a:prstGeom>
        </p:spPr>
        <p:txBody>
          <a:bodyPr vert="horz" lIns="0" tIns="0" rIns="0" bIns="0" rtlCol="0" anchor="ctr" anchorCtr="0">
            <a:noAutofit/>
          </a:bodyPr>
          <a:lstStyle>
            <a:lvl1pPr algn="r"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gn="l"/>
            <a:r>
              <a:rPr lang="en-US" dirty="0"/>
              <a:t>What is peace?</a:t>
            </a:r>
          </a:p>
        </p:txBody>
      </p:sp>
      <p:sp>
        <p:nvSpPr>
          <p:cNvPr id="12" name="TextBox 11">
            <a:extLst>
              <a:ext uri="{FF2B5EF4-FFF2-40B4-BE49-F238E27FC236}">
                <a16:creationId xmlns:a16="http://schemas.microsoft.com/office/drawing/2014/main" id="{73A8C97E-3FF7-A592-B08A-E542C72DDA77}"/>
              </a:ext>
            </a:extLst>
          </p:cNvPr>
          <p:cNvSpPr txBox="1"/>
          <p:nvPr/>
        </p:nvSpPr>
        <p:spPr>
          <a:xfrm>
            <a:off x="1151467" y="1422401"/>
            <a:ext cx="10735733"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bg1"/>
                </a:solidFill>
              </a:rPr>
              <a:t>Harmony between individuals</a:t>
            </a:r>
          </a:p>
          <a:p>
            <a:pPr marL="457200" indent="-457200">
              <a:buFont typeface="Arial" panose="020B0604020202020204" pitchFamily="34" charset="0"/>
              <a:buChar char="•"/>
            </a:pPr>
            <a:endParaRPr lang="en-US" sz="2800" b="1" dirty="0">
              <a:solidFill>
                <a:schemeClr val="bg1"/>
              </a:solidFill>
            </a:endParaRPr>
          </a:p>
          <a:p>
            <a:pPr marL="457200" indent="-457200">
              <a:buFont typeface="Arial" panose="020B0604020202020204" pitchFamily="34" charset="0"/>
              <a:buChar char="•"/>
            </a:pPr>
            <a:r>
              <a:rPr lang="en-US" sz="2800" b="1" dirty="0">
                <a:solidFill>
                  <a:schemeClr val="bg1"/>
                </a:solidFill>
              </a:rPr>
              <a:t>The tranquil state of a soul assured of its salvation through </a:t>
            </a:r>
          </a:p>
          <a:p>
            <a:pPr marL="406400"/>
            <a:r>
              <a:rPr lang="en-US" sz="2800" b="1" dirty="0">
                <a:solidFill>
                  <a:schemeClr val="bg1"/>
                </a:solidFill>
              </a:rPr>
              <a:t>Christ, and so fearing nothing from God and being content with its earthly lot</a:t>
            </a:r>
          </a:p>
        </p:txBody>
      </p:sp>
      <p:sp>
        <p:nvSpPr>
          <p:cNvPr id="14" name="TextBox 13">
            <a:extLst>
              <a:ext uri="{FF2B5EF4-FFF2-40B4-BE49-F238E27FC236}">
                <a16:creationId xmlns:a16="http://schemas.microsoft.com/office/drawing/2014/main" id="{C3057DD8-A036-CE5B-A15A-F4258BBD582F}"/>
              </a:ext>
            </a:extLst>
          </p:cNvPr>
          <p:cNvSpPr txBox="1"/>
          <p:nvPr/>
        </p:nvSpPr>
        <p:spPr>
          <a:xfrm>
            <a:off x="1151467" y="4851400"/>
            <a:ext cx="10735733" cy="1569660"/>
          </a:xfrm>
          <a:prstGeom prst="rect">
            <a:avLst/>
          </a:prstGeom>
          <a:noFill/>
        </p:spPr>
        <p:txBody>
          <a:bodyPr wrap="square">
            <a:spAutoFit/>
          </a:bodyPr>
          <a:lstStyle/>
          <a:p>
            <a:r>
              <a:rPr lang="en-US" sz="2400" b="1" dirty="0">
                <a:solidFill>
                  <a:schemeClr val="bg1"/>
                </a:solidFill>
              </a:rPr>
              <a:t>Philippians 4:6-7 - </a:t>
            </a:r>
            <a:r>
              <a:rPr lang="en-US" sz="2400" dirty="0">
                <a:solidFill>
                  <a:schemeClr val="bg1"/>
                </a:solidFill>
              </a:rPr>
              <a:t>do not be anxious about anything, but in everything by prayer and supplication with thanksgiving let your requests be made known to God. And the peace of God, which surpasses all understanding, will guard your hearts and your minds in Christ Jesus.</a:t>
            </a:r>
          </a:p>
        </p:txBody>
      </p:sp>
    </p:spTree>
    <p:extLst>
      <p:ext uri="{BB962C8B-B14F-4D97-AF65-F5344CB8AC3E}">
        <p14:creationId xmlns:p14="http://schemas.microsoft.com/office/powerpoint/2010/main" val="219512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5FBDF-97D3-50C7-EC56-988775F6A3B2}"/>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F6FA0902-7087-54E2-2CF6-B40E0209AD9F}"/>
              </a:ext>
            </a:extLst>
          </p:cNvPr>
          <p:cNvSpPr txBox="1">
            <a:spLocks/>
          </p:cNvSpPr>
          <p:nvPr/>
        </p:nvSpPr>
        <p:spPr>
          <a:xfrm>
            <a:off x="992292" y="271042"/>
            <a:ext cx="9861974" cy="592558"/>
          </a:xfrm>
          <a:prstGeom prst="rect">
            <a:avLst/>
          </a:prstGeom>
        </p:spPr>
        <p:txBody>
          <a:bodyPr vert="horz" lIns="0" tIns="0" rIns="0" bIns="0" rtlCol="0" anchor="ctr" anchorCtr="0">
            <a:noAutofit/>
          </a:bodyPr>
          <a:lstStyle>
            <a:lvl1pPr algn="r"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gn="l"/>
            <a:r>
              <a:rPr lang="en-US" dirty="0"/>
              <a:t>What is peace?</a:t>
            </a:r>
          </a:p>
        </p:txBody>
      </p:sp>
      <p:sp>
        <p:nvSpPr>
          <p:cNvPr id="12" name="TextBox 11">
            <a:extLst>
              <a:ext uri="{FF2B5EF4-FFF2-40B4-BE49-F238E27FC236}">
                <a16:creationId xmlns:a16="http://schemas.microsoft.com/office/drawing/2014/main" id="{8005ADBB-07B7-D0CB-AEAC-33C424B1EAE7}"/>
              </a:ext>
            </a:extLst>
          </p:cNvPr>
          <p:cNvSpPr txBox="1"/>
          <p:nvPr/>
        </p:nvSpPr>
        <p:spPr>
          <a:xfrm>
            <a:off x="1151467" y="1422401"/>
            <a:ext cx="9656811" cy="584775"/>
          </a:xfrm>
          <a:prstGeom prst="rect">
            <a:avLst/>
          </a:prstGeom>
          <a:noFill/>
        </p:spPr>
        <p:txBody>
          <a:bodyPr wrap="none" rtlCol="0">
            <a:spAutoFit/>
          </a:bodyPr>
          <a:lstStyle/>
          <a:p>
            <a:r>
              <a:rPr lang="en-US" sz="3200" b="1" dirty="0">
                <a:solidFill>
                  <a:schemeClr val="bg1"/>
                </a:solidFill>
              </a:rPr>
              <a:t>Tranquility because of our relationship with God</a:t>
            </a:r>
          </a:p>
        </p:txBody>
      </p:sp>
      <p:sp>
        <p:nvSpPr>
          <p:cNvPr id="14" name="TextBox 13">
            <a:extLst>
              <a:ext uri="{FF2B5EF4-FFF2-40B4-BE49-F238E27FC236}">
                <a16:creationId xmlns:a16="http://schemas.microsoft.com/office/drawing/2014/main" id="{6CD312B9-43C7-4FBB-BAE3-3EF325EAF102}"/>
              </a:ext>
            </a:extLst>
          </p:cNvPr>
          <p:cNvSpPr txBox="1"/>
          <p:nvPr/>
        </p:nvSpPr>
        <p:spPr>
          <a:xfrm>
            <a:off x="1151467" y="2277533"/>
            <a:ext cx="10684933" cy="2693045"/>
          </a:xfrm>
          <a:prstGeom prst="rect">
            <a:avLst/>
          </a:prstGeom>
          <a:noFill/>
        </p:spPr>
        <p:txBody>
          <a:bodyPr wrap="square">
            <a:spAutoFit/>
          </a:bodyPr>
          <a:lstStyle/>
          <a:p>
            <a:pPr marL="342900" indent="-342900">
              <a:spcAft>
                <a:spcPts val="1800"/>
              </a:spcAft>
              <a:buFont typeface="Arial" panose="020B0604020202020204" pitchFamily="34" charset="0"/>
              <a:buChar char="•"/>
            </a:pPr>
            <a:r>
              <a:rPr lang="en-US" sz="2800" b="1" dirty="0">
                <a:solidFill>
                  <a:schemeClr val="bg1"/>
                </a:solidFill>
              </a:rPr>
              <a:t>What can hinder our tranquility?</a:t>
            </a:r>
          </a:p>
          <a:p>
            <a:pPr marL="800100" lvl="1" indent="-342900">
              <a:spcAft>
                <a:spcPts val="1200"/>
              </a:spcAft>
              <a:buFont typeface="Wingdings" panose="05000000000000000000" pitchFamily="2" charset="2"/>
              <a:buChar char="Ø"/>
            </a:pPr>
            <a:r>
              <a:rPr lang="en-US" sz="2400" b="1" dirty="0">
                <a:solidFill>
                  <a:schemeClr val="bg1"/>
                </a:solidFill>
              </a:rPr>
              <a:t>Ignorance from a hard heart – Ephesians 4:17-18</a:t>
            </a:r>
          </a:p>
          <a:p>
            <a:pPr marL="800100" lvl="1" indent="-342900">
              <a:spcAft>
                <a:spcPts val="1200"/>
              </a:spcAft>
              <a:buFont typeface="Wingdings" panose="05000000000000000000" pitchFamily="2" charset="2"/>
              <a:buChar char="Ø"/>
            </a:pPr>
            <a:r>
              <a:rPr lang="en-US" sz="2400" b="1" dirty="0">
                <a:solidFill>
                  <a:schemeClr val="bg1"/>
                </a:solidFill>
              </a:rPr>
              <a:t>Not trusting in God – Proverbs 3:5-8</a:t>
            </a:r>
          </a:p>
          <a:p>
            <a:pPr marL="800100" lvl="1" indent="-342900">
              <a:spcAft>
                <a:spcPts val="1200"/>
              </a:spcAft>
              <a:buFont typeface="Wingdings" panose="05000000000000000000" pitchFamily="2" charset="2"/>
              <a:buChar char="Ø"/>
            </a:pPr>
            <a:r>
              <a:rPr lang="en-US" sz="2400" b="1" dirty="0">
                <a:solidFill>
                  <a:schemeClr val="bg1"/>
                </a:solidFill>
              </a:rPr>
              <a:t>Trusting in self – Jeremiah 10:23</a:t>
            </a:r>
          </a:p>
          <a:p>
            <a:pPr marL="800100" lvl="1" indent="-342900">
              <a:spcAft>
                <a:spcPts val="1200"/>
              </a:spcAft>
              <a:buFont typeface="Wingdings" panose="05000000000000000000" pitchFamily="2" charset="2"/>
              <a:buChar char="Ø"/>
            </a:pPr>
            <a:r>
              <a:rPr lang="en-US" sz="2400" b="1" dirty="0">
                <a:solidFill>
                  <a:schemeClr val="bg1"/>
                </a:solidFill>
              </a:rPr>
              <a:t>Sin – Isaiah 57:20-21</a:t>
            </a:r>
            <a:endParaRPr lang="en-US" sz="2400" dirty="0">
              <a:solidFill>
                <a:schemeClr val="bg1"/>
              </a:solidFill>
            </a:endParaRPr>
          </a:p>
        </p:txBody>
      </p:sp>
    </p:spTree>
    <p:extLst>
      <p:ext uri="{BB962C8B-B14F-4D97-AF65-F5344CB8AC3E}">
        <p14:creationId xmlns:p14="http://schemas.microsoft.com/office/powerpoint/2010/main" val="220202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098DD-6E4C-7E9C-CEF8-ADD5B2EBFB66}"/>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FEAA24F1-C857-7DB5-924B-02E166D08432}"/>
              </a:ext>
            </a:extLst>
          </p:cNvPr>
          <p:cNvSpPr txBox="1">
            <a:spLocks/>
          </p:cNvSpPr>
          <p:nvPr/>
        </p:nvSpPr>
        <p:spPr>
          <a:xfrm>
            <a:off x="992292" y="271042"/>
            <a:ext cx="9861974" cy="592558"/>
          </a:xfrm>
          <a:prstGeom prst="rect">
            <a:avLst/>
          </a:prstGeom>
        </p:spPr>
        <p:txBody>
          <a:bodyPr vert="horz" lIns="0" tIns="0" rIns="0" bIns="0" rtlCol="0" anchor="ctr" anchorCtr="0">
            <a:noAutofit/>
          </a:bodyPr>
          <a:lstStyle>
            <a:lvl1pPr algn="r"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gn="l"/>
            <a:r>
              <a:rPr lang="en-US" dirty="0"/>
              <a:t>What is peace?</a:t>
            </a:r>
          </a:p>
        </p:txBody>
      </p:sp>
      <p:sp>
        <p:nvSpPr>
          <p:cNvPr id="12" name="TextBox 11">
            <a:extLst>
              <a:ext uri="{FF2B5EF4-FFF2-40B4-BE49-F238E27FC236}">
                <a16:creationId xmlns:a16="http://schemas.microsoft.com/office/drawing/2014/main" id="{768E9DC8-FFEB-0080-6692-74598E3A4B3F}"/>
              </a:ext>
            </a:extLst>
          </p:cNvPr>
          <p:cNvSpPr txBox="1"/>
          <p:nvPr/>
        </p:nvSpPr>
        <p:spPr>
          <a:xfrm>
            <a:off x="1151467" y="1422401"/>
            <a:ext cx="9656811" cy="584775"/>
          </a:xfrm>
          <a:prstGeom prst="rect">
            <a:avLst/>
          </a:prstGeom>
          <a:noFill/>
        </p:spPr>
        <p:txBody>
          <a:bodyPr wrap="none" rtlCol="0">
            <a:spAutoFit/>
          </a:bodyPr>
          <a:lstStyle/>
          <a:p>
            <a:r>
              <a:rPr lang="en-US" sz="3200" b="1" dirty="0">
                <a:solidFill>
                  <a:schemeClr val="bg1"/>
                </a:solidFill>
              </a:rPr>
              <a:t>Tranquility because of our relationship with God</a:t>
            </a:r>
          </a:p>
        </p:txBody>
      </p:sp>
      <p:sp>
        <p:nvSpPr>
          <p:cNvPr id="14" name="TextBox 13">
            <a:extLst>
              <a:ext uri="{FF2B5EF4-FFF2-40B4-BE49-F238E27FC236}">
                <a16:creationId xmlns:a16="http://schemas.microsoft.com/office/drawing/2014/main" id="{829A26A6-A720-EB91-CBB2-F87169C6E484}"/>
              </a:ext>
            </a:extLst>
          </p:cNvPr>
          <p:cNvSpPr txBox="1"/>
          <p:nvPr/>
        </p:nvSpPr>
        <p:spPr>
          <a:xfrm>
            <a:off x="1151467" y="2277533"/>
            <a:ext cx="10684933" cy="2693045"/>
          </a:xfrm>
          <a:prstGeom prst="rect">
            <a:avLst/>
          </a:prstGeom>
          <a:noFill/>
        </p:spPr>
        <p:txBody>
          <a:bodyPr wrap="square">
            <a:spAutoFit/>
          </a:bodyPr>
          <a:lstStyle/>
          <a:p>
            <a:pPr marL="342900" indent="-342900">
              <a:spcAft>
                <a:spcPts val="1800"/>
              </a:spcAft>
              <a:buFont typeface="Arial" panose="020B0604020202020204" pitchFamily="34" charset="0"/>
              <a:buChar char="•"/>
            </a:pPr>
            <a:r>
              <a:rPr lang="en-US" sz="2800" b="1" dirty="0">
                <a:solidFill>
                  <a:schemeClr val="bg1"/>
                </a:solidFill>
              </a:rPr>
              <a:t>What can promote our tranquility?</a:t>
            </a:r>
          </a:p>
          <a:p>
            <a:pPr marL="800100" lvl="1" indent="-342900">
              <a:spcAft>
                <a:spcPts val="1200"/>
              </a:spcAft>
              <a:buFont typeface="Wingdings" panose="05000000000000000000" pitchFamily="2" charset="2"/>
              <a:buChar char="Ø"/>
            </a:pPr>
            <a:r>
              <a:rPr lang="en-US" sz="2400" b="1" dirty="0">
                <a:solidFill>
                  <a:schemeClr val="bg1"/>
                </a:solidFill>
              </a:rPr>
              <a:t>Prayer – Philippians 4:6-7</a:t>
            </a:r>
          </a:p>
          <a:p>
            <a:pPr marL="800100" lvl="1" indent="-342900">
              <a:spcAft>
                <a:spcPts val="1200"/>
              </a:spcAft>
              <a:buFont typeface="Wingdings" panose="05000000000000000000" pitchFamily="2" charset="2"/>
              <a:buChar char="Ø"/>
            </a:pPr>
            <a:r>
              <a:rPr lang="en-US" sz="2400" b="1" dirty="0">
                <a:solidFill>
                  <a:schemeClr val="bg1"/>
                </a:solidFill>
              </a:rPr>
              <a:t>Trusting in God – Isaiah 26:3-4</a:t>
            </a:r>
          </a:p>
          <a:p>
            <a:pPr marL="800100" lvl="1" indent="-342900">
              <a:spcAft>
                <a:spcPts val="1200"/>
              </a:spcAft>
              <a:buFont typeface="Wingdings" panose="05000000000000000000" pitchFamily="2" charset="2"/>
              <a:buChar char="Ø"/>
            </a:pPr>
            <a:r>
              <a:rPr lang="en-US" sz="2400" b="1" dirty="0">
                <a:solidFill>
                  <a:schemeClr val="bg1"/>
                </a:solidFill>
              </a:rPr>
              <a:t>Follow Christ – John 16:33</a:t>
            </a:r>
          </a:p>
          <a:p>
            <a:pPr marL="800100" lvl="1" indent="-342900">
              <a:spcAft>
                <a:spcPts val="1200"/>
              </a:spcAft>
              <a:buFont typeface="Wingdings" panose="05000000000000000000" pitchFamily="2" charset="2"/>
              <a:buChar char="Ø"/>
            </a:pPr>
            <a:r>
              <a:rPr lang="en-US" sz="2400" b="1" dirty="0">
                <a:solidFill>
                  <a:schemeClr val="bg1"/>
                </a:solidFill>
              </a:rPr>
              <a:t>Obedience to the gospel – Romans 5:1-2</a:t>
            </a:r>
            <a:endParaRPr lang="en-US" sz="2400" dirty="0">
              <a:solidFill>
                <a:schemeClr val="bg1"/>
              </a:solidFill>
            </a:endParaRPr>
          </a:p>
        </p:txBody>
      </p:sp>
    </p:spTree>
    <p:extLst>
      <p:ext uri="{BB962C8B-B14F-4D97-AF65-F5344CB8AC3E}">
        <p14:creationId xmlns:p14="http://schemas.microsoft.com/office/powerpoint/2010/main" val="333806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radientVTI">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laxy presentation_Win32_SL_V16" id="{36B34AD0-AFC2-468E-8620-6CFD159B149F}" vid="{ACCF8893-1A0E-437D-A612-1659D305EA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E87F72-70BF-43BC-A0D4-53665DC12672}">
  <ds:schemaRefs>
    <ds:schemaRef ds:uri="http://purl.org/dc/elements/1.1/"/>
    <ds:schemaRef ds:uri="http://schemas.microsoft.com/office/2006/metadata/properties"/>
    <ds:schemaRef ds:uri="http://purl.org/dc/dcmitype/"/>
    <ds:schemaRef ds:uri="230e9df3-be65-4c73-a93b-d1236ebd677e"/>
    <ds:schemaRef ds:uri="http://purl.org/dc/terms/"/>
    <ds:schemaRef ds:uri="71af3243-3dd4-4a8d-8c0d-dd76da1f02a5"/>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16c05727-aa75-4e4a-9b5f-8a80a1165891"/>
    <ds:schemaRef ds:uri="http://schemas.microsoft.com/sharepoint/v3"/>
  </ds:schemaRefs>
</ds:datastoreItem>
</file>

<file path=customXml/itemProps2.xml><?xml version="1.0" encoding="utf-8"?>
<ds:datastoreItem xmlns:ds="http://schemas.openxmlformats.org/officeDocument/2006/customXml" ds:itemID="{FABD9919-8F5A-4B99-83E1-E90FE1DCF2E1}">
  <ds:schemaRefs>
    <ds:schemaRef ds:uri="http://schemas.microsoft.com/sharepoint/v3/contenttype/forms"/>
  </ds:schemaRefs>
</ds:datastoreItem>
</file>

<file path=customXml/itemProps3.xml><?xml version="1.0" encoding="utf-8"?>
<ds:datastoreItem xmlns:ds="http://schemas.openxmlformats.org/officeDocument/2006/customXml" ds:itemID="{488E9556-96EB-43B4-8552-B18E859B65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{D8E6D4A7-78DB-4D22-A30E-B7F9E998DD12}372c19de-dfd4-4de7-9293-53c5fa2d1f7c-TF54b766f8-63ee-43b7-9d15-113a5f305028b8e3081f_win32</Template>
  <TotalTime>1115</TotalTime>
  <Words>279</Words>
  <Application>Microsoft Office PowerPoint</Application>
  <PresentationFormat>Widescreen</PresentationFormat>
  <Paragraphs>46</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Univers</vt:lpstr>
      <vt:lpstr>Wingdings</vt:lpstr>
      <vt:lpstr>GradientVTI</vt:lpstr>
      <vt:lpstr>peace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Mary Jo Hetrick</dc:creator>
  <cp:lastModifiedBy>Mary Jo Hetrick</cp:lastModifiedBy>
  <cp:revision>4</cp:revision>
  <cp:lastPrinted>2026-01-31T17:33:50Z</cp:lastPrinted>
  <dcterms:created xsi:type="dcterms:W3CDTF">2026-01-30T00:04:48Z</dcterms:created>
  <dcterms:modified xsi:type="dcterms:W3CDTF">2026-01-31T19:16:10Z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