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4"/>
  </p:sldMasterIdLst>
  <p:notesMasterIdLst>
    <p:notesMasterId r:id="rId12"/>
  </p:notesMasterIdLst>
  <p:handoutMasterIdLst>
    <p:handoutMasterId r:id="rId13"/>
  </p:handoutMasterIdLst>
  <p:sldIdLst>
    <p:sldId id="334" r:id="rId5"/>
    <p:sldId id="350" r:id="rId6"/>
    <p:sldId id="351" r:id="rId7"/>
    <p:sldId id="352" r:id="rId8"/>
    <p:sldId id="353" r:id="rId9"/>
    <p:sldId id="354" r:id="rId10"/>
    <p:sldId id="355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4" autoAdjust="0"/>
    <p:restoredTop sz="84967" autoAdjust="0"/>
  </p:normalViewPr>
  <p:slideViewPr>
    <p:cSldViewPr snapToGrid="0">
      <p:cViewPr varScale="1">
        <p:scale>
          <a:sx n="57" d="100"/>
          <a:sy n="57" d="100"/>
        </p:scale>
        <p:origin x="282" y="282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-110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E99E25-5B65-D93A-3010-8B947D67E6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EB28A-33CC-6CF5-1214-F2C3205F67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3888634-FBA9-41D6-8B35-EE3A7D816B7C}" type="datetimeFigureOut">
              <a:rPr lang="en-US" smtClean="0"/>
              <a:t>2/14/2026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63414-6160-FF79-B3F6-CD615625C8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83E93F-BDEC-C5F7-2553-8324882C41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97C78D2-97D1-4B37-BDD1-08A09BD4CA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35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2/14/2026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96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76ECB-1815-8217-845C-49792928D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0E4D5-A1E1-2CBD-F70F-266FC99EF6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1B7F29-74FD-6B32-8E92-F9231FF4F2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5D734-89C5-1D32-B367-4758447869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509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BEEA7-684E-BFF2-6513-8E17B08D4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09A38F-7092-98A8-1DAB-DB5AF89581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A558F2-4F3C-7C4E-5FF8-73A124F5D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E1697-68E7-8DCC-F4E8-DABCB75476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517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876B9-A190-773C-EAB9-C6A91BCAC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B5B8F3-D004-B30B-BCC7-6AB435883B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FD7D6C-3DED-BE21-A633-8D90BB383A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4F4AA6-7DBE-6191-1DBD-294ECBFF45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956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602BC-85D3-C274-8BD1-015931951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524058-8BD6-852A-3DA1-0E81AC075F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76E37-A5FC-50D6-139F-AF1F7889AA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4F2D5-6A16-DF7E-D3F1-97E5A03B71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829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4498A-B5F6-207C-CDE7-FCBF7B969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0A5376-D8EA-3D94-EE4B-D0577916F8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913E5-9ECA-9D1E-51BE-7BC93198A8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2D4F1-A3A8-9F37-D4C9-312C73826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18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DCC04-9D4D-A41C-4C26-03FA2CCF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DC17F0-75DC-9D7B-D6BA-AA5B9F71CC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02C5A-D86B-DB00-972B-DD361517C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52E9D-47A5-FED1-A57D-B1AD9384B4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622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61510" y="2744546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544" y="614202"/>
            <a:ext cx="5918072" cy="2276856"/>
          </a:xfrm>
        </p:spPr>
        <p:txBody>
          <a:bodyPr lIns="0" tIns="0" rIns="0" bIns="0" anchor="b"/>
          <a:lstStyle>
            <a:lvl1pPr algn="r">
              <a:lnSpc>
                <a:spcPts val="4000"/>
              </a:lnSpc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738AB3-8054-6E21-C34C-36AF3A31AC4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tIns="914400" anchor="t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D1B85-4BEF-C1C1-5619-B82E9E44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8" y="3161752"/>
            <a:ext cx="5918068" cy="3144965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3pPr>
            <a:lvl4pPr marL="13716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52402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9872E9-2F0D-2FEB-0974-F0BBBC5E03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238999" y="6356350"/>
            <a:ext cx="379561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386775"/>
            <a:ext cx="8311102" cy="3080335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01D87F51-D69B-9038-0566-4FDC355AB6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7587" y="411831"/>
            <a:ext cx="3521337" cy="352134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5123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640080"/>
            <a:ext cx="10302240" cy="1852046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588447"/>
            <a:ext cx="7853678" cy="726645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7659974" y="445645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5DDB7824-50BA-B12F-AD49-CA8953CA3A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36252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5264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640080"/>
            <a:ext cx="7498080" cy="1280160"/>
          </a:xfrm>
        </p:spPr>
        <p:txBody>
          <a:bodyPr lIns="0" tIns="0" rIns="0" bIns="0" anchor="b" anchorCtr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2376"/>
            <a:ext cx="520991" cy="517379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7615" y="895646"/>
            <a:ext cx="1956925" cy="195692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" anchor="t" anchorCtr="0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194560"/>
            <a:ext cx="7498080" cy="40233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defRPr sz="1600"/>
            </a:lvl2pPr>
            <a:lvl3pPr marL="457200">
              <a:defRPr sz="1400"/>
            </a:lvl3pPr>
            <a:lvl4pPr marL="685800">
              <a:defRPr sz="1200"/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8B5E78-A531-681D-1312-F21B52D0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70685" y="620661"/>
            <a:ext cx="403448" cy="381782"/>
            <a:chOff x="10969280" y="1780012"/>
            <a:chExt cx="403448" cy="381782"/>
          </a:xfrm>
        </p:grpSpPr>
        <p:sp>
          <p:nvSpPr>
            <p:cNvPr id="17" name="Graphic 10">
              <a:extLst>
                <a:ext uri="{FF2B5EF4-FFF2-40B4-BE49-F238E27FC236}">
                  <a16:creationId xmlns:a16="http://schemas.microsoft.com/office/drawing/2014/main" id="{AAD06B87-D9B2-4F94-B734-A8F039A20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81590" y="2070656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Graphic 11">
              <a:extLst>
                <a:ext uri="{FF2B5EF4-FFF2-40B4-BE49-F238E27FC236}">
                  <a16:creationId xmlns:a16="http://schemas.microsoft.com/office/drawing/2014/main" id="{BB13A13C-36EA-4B13-9175-C5FE95B34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969280" y="178001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5189CAD3-7011-6481-11F8-05B5CB106F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7CB27F-7A56-A747-A4D6-5627C246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3383280"/>
            <a:ext cx="10302240" cy="1852046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966886"/>
            <a:ext cx="10302237" cy="397191"/>
          </a:xfr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97692" y="62029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912362-D30D-7B0B-BA94-0993B1EBC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2775857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64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85800"/>
            <a:ext cx="9137012" cy="1280160"/>
          </a:xfrm>
        </p:spPr>
        <p:txBody>
          <a:bodyPr lIns="0" tIns="0" rIns="0" bIns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F91A5DB-A2CA-1D70-9A06-3869A288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2327440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23402" y="2327441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D6A69CF-70D6-AB12-CD8B-FD75B7EE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FE408-BFE1-16DC-F7C6-47F55C171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992" y="0"/>
            <a:ext cx="5779008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C0ED5DD-6381-0FFD-7B45-D21179A3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042E432-AE48-385B-DEA1-32129394CE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79526" y="1533524"/>
            <a:ext cx="4663440" cy="1895475"/>
          </a:xfrm>
        </p:spPr>
        <p:txBody>
          <a:bodyPr lIns="0" tIns="0" rIns="0" bIns="0" anchor="t" anchorCtr="0">
            <a:noAutofit/>
          </a:bodyPr>
          <a:lstStyle>
            <a:lvl1pPr marL="342900" indent="-512064">
              <a:spcBef>
                <a:spcPts val="1000"/>
              </a:spcBef>
              <a:buFont typeface="+mj-lt"/>
              <a:buAutoNum type="arabicPeriod"/>
              <a:defRPr sz="1800"/>
            </a:lvl1pPr>
            <a:lvl2pPr marL="1028700" indent="-342900">
              <a:spcBef>
                <a:spcPts val="1200"/>
              </a:spcBef>
              <a:buFont typeface="+mj-lt"/>
              <a:buAutoNum type="alphaLcPeriod"/>
              <a:defRPr sz="1800"/>
            </a:lvl2pPr>
            <a:lvl3pPr marL="1257300" indent="-342900">
              <a:spcBef>
                <a:spcPts val="1200"/>
              </a:spcBef>
              <a:buFont typeface="+mj-lt"/>
              <a:buAutoNum type="arabicParenR"/>
              <a:defRPr sz="1800"/>
            </a:lvl3pPr>
            <a:lvl4pPr marL="1714500" indent="-342900">
              <a:spcBef>
                <a:spcPts val="1200"/>
              </a:spcBef>
              <a:buFont typeface="+mj-lt"/>
              <a:buAutoNum type="alphaLcParenR"/>
              <a:defRPr sz="1800"/>
            </a:lvl4pPr>
            <a:lvl5pPr marL="2228850" indent="-400050">
              <a:spcBef>
                <a:spcPts val="1200"/>
              </a:spcBef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F111B2E-0535-57E2-FE92-620F9307A9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0160" y="3482974"/>
            <a:ext cx="4663440" cy="1190033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spcBef>
                <a:spcPts val="1200"/>
              </a:spcBef>
              <a:buNone/>
              <a:defRPr sz="1600"/>
            </a:lvl2pPr>
            <a:lvl3pPr marL="914400" indent="0">
              <a:spcBef>
                <a:spcPts val="1200"/>
              </a:spcBef>
              <a:buNone/>
              <a:defRPr sz="1400"/>
            </a:lvl3pPr>
            <a:lvl4pPr marL="1371600" indent="0">
              <a:spcBef>
                <a:spcPts val="1200"/>
              </a:spcBef>
              <a:buNone/>
              <a:defRPr sz="1200"/>
            </a:lvl4pPr>
            <a:lvl5pPr marL="1828800" indent="0">
              <a:spcBef>
                <a:spcPts val="12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280160" y="4692058"/>
            <a:ext cx="4663440" cy="1584918"/>
          </a:xfrm>
        </p:spPr>
        <p:txBody>
          <a:bodyPr lIns="0" tIns="0" rIns="0" bIns="0" anchor="t" anchorCtr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1200"/>
              </a:spcBef>
              <a:defRPr sz="14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4C23E1A-9E5E-DA12-8E11-83F48676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FE6E42-6A8F-C459-87EE-E2A5BAFA8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32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lIns="0" tIns="0" rIns="0" bIns="0" anchor="ctr" anchorCtr="0"/>
          <a:lstStyle>
            <a:lvl1pPr algn="l">
              <a:lnSpc>
                <a:spcPts val="4000"/>
              </a:lnSpc>
              <a:spcBef>
                <a:spcPts val="1000"/>
              </a:spcBef>
              <a:defRPr sz="4000" b="1" i="0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B40175-FA51-DA14-A5B2-CD06DE6EC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lnSpc>
                <a:spcPct val="110000"/>
              </a:lnSpc>
              <a:defRPr sz="1600"/>
            </a:lvl2pPr>
            <a:lvl3pPr marL="457200">
              <a:lnSpc>
                <a:spcPct val="110000"/>
              </a:lnSpc>
              <a:defRPr sz="1400"/>
            </a:lvl3pPr>
            <a:lvl4pPr marL="685800">
              <a:lnSpc>
                <a:spcPct val="110000"/>
              </a:lnSpc>
              <a:defRPr sz="1200"/>
            </a:lvl4pPr>
            <a:lvl5pPr marL="914400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089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5553" y="301752"/>
            <a:ext cx="5221224" cy="6263640"/>
          </a:xfrm>
        </p:spPr>
        <p:txBody>
          <a:bodyPr tIns="914400" anchor="t" anchorCtr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7A4AE671-C203-0370-2888-FC8F7D444D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434825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92BFA8-57AD-0B5C-2534-1E862B58D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5127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807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59" y="640080"/>
            <a:ext cx="4815836" cy="210312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183E8BD-29F0-8F9F-FC7D-73F8067BC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C983CA3-739C-6C20-AFE0-0997370354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31427" y="640080"/>
            <a:ext cx="5122889" cy="210312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tx1"/>
                </a:solidFill>
              </a:defRPr>
            </a:lvl1pPr>
            <a:lvl2pPr marL="228600"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 marL="457200"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 marL="685800">
              <a:lnSpc>
                <a:spcPct val="100000"/>
              </a:lnSpc>
              <a:defRPr sz="12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C9F29C-BBE9-AFB4-AFC6-30BCA4EB2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C4D286-C480-B4CF-4406-CACC323F9FA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280160" y="3017520"/>
            <a:ext cx="10374152" cy="3208866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BEE2817-4518-D59A-BD13-29A3D4FE64F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39516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0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4970638"/>
            <a:ext cx="9144000" cy="1280160"/>
          </a:xfrm>
        </p:spPr>
        <p:txBody>
          <a:bodyPr lIns="0" tIns="0" rIns="0" bIns="0" anchor="b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0626849-9D2D-3C95-8C10-FA8F325F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685800"/>
            <a:ext cx="4937760" cy="402336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>
              <a:spcBef>
                <a:spcPts val="1200"/>
              </a:spcBef>
              <a:defRPr sz="1800"/>
            </a:lvl2pPr>
            <a:lvl3pPr marL="914400">
              <a:spcBef>
                <a:spcPts val="1200"/>
              </a:spcBef>
              <a:defRPr sz="1800"/>
            </a:lvl3pPr>
            <a:lvl4pPr marL="1371600">
              <a:spcBef>
                <a:spcPts val="1200"/>
              </a:spcBef>
              <a:defRPr sz="1800"/>
            </a:lvl4pPr>
            <a:lvl5pPr marL="18288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04755" y="685800"/>
            <a:ext cx="4937760" cy="4023360"/>
          </a:xfrm>
        </p:spPr>
        <p:txBody>
          <a:bodyPr lIns="0" tIns="0" rIns="0" bIns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8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 sz="1800"/>
            </a:lvl4pPr>
            <a:lvl5pPr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17D91C-F78C-0E4C-FB27-7112AB840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22570" y="5680647"/>
            <a:ext cx="465456" cy="581432"/>
            <a:chOff x="7843462" y="2744546"/>
            <a:chExt cx="465456" cy="581432"/>
          </a:xfrm>
        </p:grpSpPr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CC935CF3-75DF-0DC7-1B2A-E0E0205DF64B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13">
              <a:extLst>
                <a:ext uri="{FF2B5EF4-FFF2-40B4-BE49-F238E27FC236}">
                  <a16:creationId xmlns:a16="http://schemas.microsoft.com/office/drawing/2014/main" id="{D5782BEB-6319-DEC1-F9ED-BA9201C6B9B7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6E59DFAF-9794-BD12-D89A-422FFFFCE023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6444A47-BCB3-5C86-F2B8-25092BE8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48C53D-49AB-C003-70E8-5117AF079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6BC1DE-6696-3408-564E-2D73B1266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711518" y="5393214"/>
            <a:ext cx="1097341" cy="736658"/>
            <a:chOff x="10508317" y="446637"/>
            <a:chExt cx="1097341" cy="736658"/>
          </a:xfrm>
        </p:grpSpPr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268EB1E4-29D6-C3F5-BCBB-FB7E7EE5C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08317" y="49220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Graphic 16">
              <a:extLst>
                <a:ext uri="{FF2B5EF4-FFF2-40B4-BE49-F238E27FC236}">
                  <a16:creationId xmlns:a16="http://schemas.microsoft.com/office/drawing/2014/main" id="{09524D46-140F-2F4F-430B-F59815A07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477944" y="105558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Graphic 14">
              <a:extLst>
                <a:ext uri="{FF2B5EF4-FFF2-40B4-BE49-F238E27FC236}">
                  <a16:creationId xmlns:a16="http://schemas.microsoft.com/office/drawing/2014/main" id="{AC75143B-C717-8D04-743C-B40FB5EF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41555" y="44663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376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40080"/>
            <a:ext cx="10087699" cy="1280160"/>
          </a:xfrm>
        </p:spPr>
        <p:txBody>
          <a:bodyPr lIns="0" tIns="0" rIns="0" bIns="0" anchor="b" anchorCtr="0"/>
          <a:lstStyle>
            <a:lvl1pPr>
              <a:defRPr sz="4000" b="1" cap="all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6B8DF0-B7E6-5032-C3C7-E457E793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80160" y="2103119"/>
            <a:ext cx="10087699" cy="4114800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C5F4D40-ADE4-5EEB-436C-8563A49C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bbles and Title 1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lIns="0" tIns="0" rIns="0" anchor="b"/>
          <a:lstStyle>
            <a:lvl1pPr algn="r">
              <a:lnSpc>
                <a:spcPts val="4800"/>
              </a:lnSpc>
              <a:defRPr sz="48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FC9B12A4-113B-B3F6-5926-5C2A6F504AB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1606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0609" y="3127248"/>
            <a:ext cx="6117381" cy="3017520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F51D36-DB19-27CD-47E0-A4261648D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614240">
            <a:off x="3975343" y="2819532"/>
            <a:ext cx="465456" cy="581432"/>
            <a:chOff x="7843462" y="2744546"/>
            <a:chExt cx="465456" cy="581432"/>
          </a:xfrm>
        </p:grpSpPr>
        <p:sp>
          <p:nvSpPr>
            <p:cNvPr id="4" name="Graphic 12">
              <a:extLst>
                <a:ext uri="{FF2B5EF4-FFF2-40B4-BE49-F238E27FC236}">
                  <a16:creationId xmlns:a16="http://schemas.microsoft.com/office/drawing/2014/main" id="{3EFED0E0-17D4-C5B0-09D0-B43338A856B3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Graphic 13">
              <a:extLst>
                <a:ext uri="{FF2B5EF4-FFF2-40B4-BE49-F238E27FC236}">
                  <a16:creationId xmlns:a16="http://schemas.microsoft.com/office/drawing/2014/main" id="{8F798BBE-9B6F-700D-08A1-09ABC5388CCE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Graphic 15">
              <a:extLst>
                <a:ext uri="{FF2B5EF4-FFF2-40B4-BE49-F238E27FC236}">
                  <a16:creationId xmlns:a16="http://schemas.microsoft.com/office/drawing/2014/main" id="{4AE2D1C5-9D85-9049-690C-3AFCE7E2DA56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0FE75D-ACD3-655E-58A7-8F2C18276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362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6525"/>
            <a:ext cx="10515600" cy="150971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B2B208-F5B9-0151-C982-A389CB0B2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0EEA6CA-DE1E-18ED-E69E-54A1372FE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973C81-5E94-41F6-CE15-3B4763B3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835B5C-F994-9D57-3118-919EE90F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394" y="1"/>
            <a:ext cx="9918405" cy="164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94" y="1825625"/>
            <a:ext cx="99184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6121" y="726630"/>
            <a:ext cx="520991" cy="51737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800" b="1" i="0" cap="all" spc="100" baseline="0"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F1C86-6A9C-D287-D381-5634A69BF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5394" y="6356350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B8477-3F24-EDCB-C8AC-843363639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8999" y="6356350"/>
            <a:ext cx="4114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7" r:id="rId2"/>
    <p:sldLayoutId id="2147483728" r:id="rId3"/>
    <p:sldLayoutId id="2147483729" r:id="rId4"/>
    <p:sldLayoutId id="2147483710" r:id="rId5"/>
    <p:sldLayoutId id="2147483727" r:id="rId6"/>
    <p:sldLayoutId id="2147483701" r:id="rId7"/>
    <p:sldLayoutId id="2147483721" r:id="rId8"/>
    <p:sldLayoutId id="2147483720" r:id="rId9"/>
    <p:sldLayoutId id="2147483730" r:id="rId10"/>
    <p:sldLayoutId id="2147483722" r:id="rId11"/>
    <p:sldLayoutId id="2147483698" r:id="rId12"/>
    <p:sldLayoutId id="2147483732" r:id="rId13"/>
    <p:sldLayoutId id="2147483702" r:id="rId14"/>
    <p:sldLayoutId id="2147483703" r:id="rId15"/>
  </p:sldLayoutIdLst>
  <p:hf sldNum="0" hdr="0" ft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/>
          <a:lstStyle/>
          <a:p>
            <a:r>
              <a:rPr lang="en-US" dirty="0"/>
              <a:t>Paz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C169B0-060A-0529-1F7F-D39E8B6EBDCD}"/>
              </a:ext>
            </a:extLst>
          </p:cNvPr>
          <p:cNvSpPr txBox="1"/>
          <p:nvPr/>
        </p:nvSpPr>
        <p:spPr>
          <a:xfrm>
            <a:off x="1710267" y="4047067"/>
            <a:ext cx="3321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Romanos 14:17-19</a:t>
            </a:r>
          </a:p>
        </p:txBody>
      </p:sp>
    </p:spTree>
    <p:extLst>
      <p:ext uri="{BB962C8B-B14F-4D97-AF65-F5344CB8AC3E}">
        <p14:creationId xmlns:p14="http://schemas.microsoft.com/office/powerpoint/2010/main" val="2955403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14ADB-0912-358C-5A49-5177BB126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7F35A0-B85B-0F41-94CE-931E31838692}"/>
              </a:ext>
            </a:extLst>
          </p:cNvPr>
          <p:cNvSpPr txBox="1">
            <a:spLocks/>
          </p:cNvSpPr>
          <p:nvPr/>
        </p:nvSpPr>
        <p:spPr>
          <a:xfrm>
            <a:off x="992292" y="271042"/>
            <a:ext cx="9861974" cy="59255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es la </a:t>
            </a:r>
            <a:r>
              <a:rPr lang="en-US" dirty="0" err="1"/>
              <a:t>paz</a:t>
            </a:r>
            <a:r>
              <a:rPr lang="en-US" dirty="0"/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35E4EB-E330-6C99-1976-10484EA816C1}"/>
              </a:ext>
            </a:extLst>
          </p:cNvPr>
          <p:cNvSpPr txBox="1"/>
          <p:nvPr/>
        </p:nvSpPr>
        <p:spPr>
          <a:xfrm>
            <a:off x="1151467" y="1422401"/>
            <a:ext cx="4996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Armonía entre </a:t>
            </a:r>
            <a:r>
              <a:rPr lang="en-US" sz="2800" b="1" dirty="0" err="1">
                <a:solidFill>
                  <a:schemeClr val="bg1"/>
                </a:solidFill>
              </a:rPr>
              <a:t>individuos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AF6D19-4CD4-754F-2377-DE909B2B79A1}"/>
              </a:ext>
            </a:extLst>
          </p:cNvPr>
          <p:cNvSpPr txBox="1"/>
          <p:nvPr/>
        </p:nvSpPr>
        <p:spPr>
          <a:xfrm>
            <a:off x="1224278" y="2683935"/>
            <a:ext cx="103581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Romanos 14:19 - Así que persigamos lo que hace que sea paz y edificación mutua.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8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F5995-7AA8-366E-FF37-AE6B67230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8B52F1F-3FBB-5BC3-07DC-3AD196BC1FEE}"/>
              </a:ext>
            </a:extLst>
          </p:cNvPr>
          <p:cNvSpPr txBox="1">
            <a:spLocks/>
          </p:cNvSpPr>
          <p:nvPr/>
        </p:nvSpPr>
        <p:spPr>
          <a:xfrm>
            <a:off x="992292" y="271042"/>
            <a:ext cx="9861974" cy="59255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es la </a:t>
            </a:r>
            <a:r>
              <a:rPr lang="en-US" dirty="0" err="1"/>
              <a:t>paz</a:t>
            </a:r>
            <a:r>
              <a:rPr lang="en-US" dirty="0"/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127C59-F6DC-BCFC-DDD7-465A143AC88F}"/>
              </a:ext>
            </a:extLst>
          </p:cNvPr>
          <p:cNvSpPr txBox="1"/>
          <p:nvPr/>
        </p:nvSpPr>
        <p:spPr>
          <a:xfrm>
            <a:off x="1151467" y="1422401"/>
            <a:ext cx="51491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Armonía entre </a:t>
            </a:r>
            <a:r>
              <a:rPr lang="en-US" sz="3200" b="1" dirty="0" err="1">
                <a:solidFill>
                  <a:schemeClr val="bg1"/>
                </a:solidFill>
              </a:rPr>
              <a:t>individuos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1AEDBD-74F8-112A-9B70-DA419EF1300A}"/>
              </a:ext>
            </a:extLst>
          </p:cNvPr>
          <p:cNvSpPr txBox="1"/>
          <p:nvPr/>
        </p:nvSpPr>
        <p:spPr>
          <a:xfrm>
            <a:off x="992292" y="2277533"/>
            <a:ext cx="11199707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chemeClr val="bg1"/>
                </a:solidFill>
              </a:rPr>
              <a:t>¿Qué puede impedir que exista armonía entre los individuos?</a:t>
            </a:r>
            <a:endParaRPr lang="en-US" sz="2800" b="1" dirty="0">
              <a:solidFill>
                <a:schemeClr val="bg1"/>
              </a:solidFill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chemeClr val="bg1"/>
                </a:solidFill>
              </a:rPr>
              <a:t>Enfadarse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rápidamente</a:t>
            </a:r>
            <a:r>
              <a:rPr lang="en-US" sz="2400" b="1" dirty="0">
                <a:solidFill>
                  <a:schemeClr val="bg1"/>
                </a:solidFill>
              </a:rPr>
              <a:t> – Santiago 1:19-20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chemeClr val="bg1"/>
                </a:solidFill>
              </a:rPr>
              <a:t>Deseo</a:t>
            </a:r>
            <a:r>
              <a:rPr lang="en-US" sz="2400" b="1" dirty="0">
                <a:solidFill>
                  <a:schemeClr val="bg1"/>
                </a:solidFill>
              </a:rPr>
              <a:t> de </a:t>
            </a:r>
            <a:r>
              <a:rPr lang="en-US" sz="2400" b="1" dirty="0" err="1">
                <a:solidFill>
                  <a:schemeClr val="bg1"/>
                </a:solidFill>
              </a:rPr>
              <a:t>poder</a:t>
            </a:r>
            <a:r>
              <a:rPr lang="en-US" sz="2400" b="1" dirty="0">
                <a:solidFill>
                  <a:schemeClr val="bg1"/>
                </a:solidFill>
              </a:rPr>
              <a:t> – Santiago 3:16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chemeClr val="bg1"/>
                </a:solidFill>
              </a:rPr>
              <a:t>Autojustificación</a:t>
            </a:r>
            <a:r>
              <a:rPr lang="en-US" sz="2400" b="1" dirty="0">
                <a:solidFill>
                  <a:schemeClr val="bg1"/>
                </a:solidFill>
              </a:rPr>
              <a:t> – II </a:t>
            </a:r>
            <a:r>
              <a:rPr lang="en-US" sz="2400" b="1" dirty="0" err="1">
                <a:solidFill>
                  <a:schemeClr val="bg1"/>
                </a:solidFill>
              </a:rPr>
              <a:t>Corintios</a:t>
            </a:r>
            <a:r>
              <a:rPr lang="en-US" sz="2400" b="1" dirty="0">
                <a:solidFill>
                  <a:schemeClr val="bg1"/>
                </a:solidFill>
              </a:rPr>
              <a:t> 10:12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chemeClr val="bg1"/>
                </a:solidFill>
              </a:rPr>
              <a:t>Egoísmo</a:t>
            </a:r>
            <a:r>
              <a:rPr lang="en-US" sz="2400" b="1" dirty="0">
                <a:solidFill>
                  <a:schemeClr val="bg1"/>
                </a:solidFill>
              </a:rPr>
              <a:t> – II Timoteo 3:1-2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16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96C76-C76D-C299-DE6B-44F2ED51E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9ACDD26A-C769-A4CD-790C-D94369103950}"/>
              </a:ext>
            </a:extLst>
          </p:cNvPr>
          <p:cNvSpPr txBox="1">
            <a:spLocks/>
          </p:cNvSpPr>
          <p:nvPr/>
        </p:nvSpPr>
        <p:spPr>
          <a:xfrm>
            <a:off x="992292" y="271042"/>
            <a:ext cx="9861974" cy="59255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es la </a:t>
            </a:r>
            <a:r>
              <a:rPr lang="en-US" dirty="0" err="1"/>
              <a:t>paz</a:t>
            </a:r>
            <a:r>
              <a:rPr lang="en-US" dirty="0"/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DA4C0F-8FCF-623F-ED39-8CB88BE10ABC}"/>
              </a:ext>
            </a:extLst>
          </p:cNvPr>
          <p:cNvSpPr txBox="1"/>
          <p:nvPr/>
        </p:nvSpPr>
        <p:spPr>
          <a:xfrm>
            <a:off x="1151467" y="1422401"/>
            <a:ext cx="51491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Armonía entre </a:t>
            </a:r>
            <a:r>
              <a:rPr lang="en-US" sz="3200" b="1" dirty="0" err="1">
                <a:solidFill>
                  <a:schemeClr val="bg1"/>
                </a:solidFill>
              </a:rPr>
              <a:t>individuos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F32774-8751-F27C-3AB4-BC6B7540B247}"/>
              </a:ext>
            </a:extLst>
          </p:cNvPr>
          <p:cNvSpPr txBox="1"/>
          <p:nvPr/>
        </p:nvSpPr>
        <p:spPr>
          <a:xfrm>
            <a:off x="1151467" y="2277533"/>
            <a:ext cx="10684933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chemeClr val="bg1"/>
                </a:solidFill>
              </a:rPr>
              <a:t>¿Qué se puede hacer para promover la armonía?</a:t>
            </a:r>
            <a:endParaRPr lang="en-US" sz="2800" b="1" dirty="0">
              <a:solidFill>
                <a:schemeClr val="bg1"/>
              </a:solidFill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400" b="1" dirty="0">
                <a:solidFill>
                  <a:schemeClr val="bg1"/>
                </a:solidFill>
              </a:rPr>
              <a:t>Sé pacificador – I Pedro 3:10-11</a:t>
            </a:r>
            <a:endParaRPr lang="en-US" sz="2400" b="1" dirty="0">
              <a:solidFill>
                <a:schemeClr val="bg1"/>
              </a:solidFill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</a:rPr>
              <a:t>Maneja el conflicto adecuadamente – Mateo 5:23-24</a:t>
            </a:r>
            <a:endParaRPr lang="en-US" sz="2400" b="1" dirty="0">
              <a:solidFill>
                <a:schemeClr val="bg1"/>
              </a:solidFill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</a:rPr>
              <a:t>Pon a los demás antes que a uno mismo – Filipenses 2:3-4</a:t>
            </a:r>
            <a:endParaRPr lang="en-US" sz="2400" b="1" dirty="0">
              <a:solidFill>
                <a:schemeClr val="bg1"/>
              </a:solidFill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</a:rPr>
              <a:t>Ama a los demás – Colosenses 3:12-14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72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71E75-6DF0-F46C-8B74-889DE3588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E63FD30-7387-6FFB-37D7-0B1A56B49BB5}"/>
              </a:ext>
            </a:extLst>
          </p:cNvPr>
          <p:cNvSpPr txBox="1">
            <a:spLocks/>
          </p:cNvSpPr>
          <p:nvPr/>
        </p:nvSpPr>
        <p:spPr>
          <a:xfrm>
            <a:off x="992292" y="271042"/>
            <a:ext cx="9861974" cy="59255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es la </a:t>
            </a:r>
            <a:r>
              <a:rPr lang="en-US" dirty="0" err="1"/>
              <a:t>paz</a:t>
            </a:r>
            <a:r>
              <a:rPr lang="en-US" dirty="0"/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A8C97E-3FF7-A592-B08A-E542C72DDA77}"/>
              </a:ext>
            </a:extLst>
          </p:cNvPr>
          <p:cNvSpPr txBox="1"/>
          <p:nvPr/>
        </p:nvSpPr>
        <p:spPr>
          <a:xfrm>
            <a:off x="1151467" y="1422401"/>
            <a:ext cx="107357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Armonía entre </a:t>
            </a:r>
            <a:r>
              <a:rPr lang="en-US" sz="2800" dirty="0" err="1">
                <a:solidFill>
                  <a:schemeClr val="bg1"/>
                </a:solidFill>
              </a:rPr>
              <a:t>individuos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chemeClr val="bg1"/>
                </a:solidFill>
              </a:rPr>
              <a:t>El estado tranquilo de un alma asegurada de su salvación a través de Cristo, y por eso no temiendo nada de Dios y contentándose con su destino terrenal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057DD8-A036-CE5B-A15A-F4258BBD582F}"/>
              </a:ext>
            </a:extLst>
          </p:cNvPr>
          <p:cNvSpPr txBox="1"/>
          <p:nvPr/>
        </p:nvSpPr>
        <p:spPr>
          <a:xfrm>
            <a:off x="1151467" y="4851400"/>
            <a:ext cx="1073573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Filipenses 4:6-7: no os preocupéis por nada, pero en todo, mediante oración y súplica y acción de gracias, haced que vuestras peticiones sean conocidas por Dios. Y la paz de Dios, que supera todo entendimiento, protegerá vuestros corazones y vuestras mentes en Cristo Jesús.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12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5FBDF-97D3-50C7-EC56-988775F6A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6FA0902-7087-54E2-2CF6-B40E0209AD9F}"/>
              </a:ext>
            </a:extLst>
          </p:cNvPr>
          <p:cNvSpPr txBox="1">
            <a:spLocks/>
          </p:cNvSpPr>
          <p:nvPr/>
        </p:nvSpPr>
        <p:spPr>
          <a:xfrm>
            <a:off x="992292" y="271042"/>
            <a:ext cx="9861974" cy="59255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es la </a:t>
            </a:r>
            <a:r>
              <a:rPr lang="en-US" dirty="0" err="1"/>
              <a:t>paz</a:t>
            </a:r>
            <a:r>
              <a:rPr lang="en-US" dirty="0"/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05ADBB-07B7-D0CB-AEAC-33C424B1EAE7}"/>
              </a:ext>
            </a:extLst>
          </p:cNvPr>
          <p:cNvSpPr txBox="1"/>
          <p:nvPr/>
        </p:nvSpPr>
        <p:spPr>
          <a:xfrm>
            <a:off x="1151467" y="1422401"/>
            <a:ext cx="9656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Tranquilidad gracias a nuestra relación con Dios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D312B9-43C7-4FBB-BAE3-3EF325EAF102}"/>
              </a:ext>
            </a:extLst>
          </p:cNvPr>
          <p:cNvSpPr txBox="1"/>
          <p:nvPr/>
        </p:nvSpPr>
        <p:spPr>
          <a:xfrm>
            <a:off x="1151467" y="2277533"/>
            <a:ext cx="10684933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chemeClr val="bg1"/>
                </a:solidFill>
              </a:rPr>
              <a:t>¿Qué puede dificultar nuestra tranquilidad?</a:t>
            </a:r>
            <a:endParaRPr lang="en-US" sz="2800" b="1" dirty="0">
              <a:solidFill>
                <a:schemeClr val="bg1"/>
              </a:solidFill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</a:rPr>
              <a:t>Ignorancia de un corazón duro – Efesios 4:17-18</a:t>
            </a:r>
            <a:endParaRPr lang="en-US" sz="2400" b="1" dirty="0">
              <a:solidFill>
                <a:schemeClr val="bg1"/>
              </a:solidFill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</a:rPr>
              <a:t>No confiar en Dios – Proverbios 3:5-8</a:t>
            </a:r>
            <a:endParaRPr lang="en-US" sz="2400" b="1" dirty="0">
              <a:solidFill>
                <a:schemeClr val="bg1"/>
              </a:solidFill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</a:rPr>
              <a:t>Confiando en uno mismo – Jeremías 10:23</a:t>
            </a:r>
            <a:endParaRPr lang="en-US" sz="2400" b="1" dirty="0">
              <a:solidFill>
                <a:schemeClr val="bg1"/>
              </a:solidFill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chemeClr val="bg1"/>
                </a:solidFill>
              </a:rPr>
              <a:t>Pecado</a:t>
            </a:r>
            <a:r>
              <a:rPr lang="en-US" sz="2400" b="1" dirty="0">
                <a:solidFill>
                  <a:schemeClr val="bg1"/>
                </a:solidFill>
              </a:rPr>
              <a:t> – Isaías 57:20-21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02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098DD-6E4C-7E9C-CEF8-ADD5B2EBF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EAA24F1-C857-7DB5-924B-02E166D08432}"/>
              </a:ext>
            </a:extLst>
          </p:cNvPr>
          <p:cNvSpPr txBox="1">
            <a:spLocks/>
          </p:cNvSpPr>
          <p:nvPr/>
        </p:nvSpPr>
        <p:spPr>
          <a:xfrm>
            <a:off x="992292" y="271042"/>
            <a:ext cx="9861974" cy="59255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es la </a:t>
            </a:r>
            <a:r>
              <a:rPr lang="en-US" dirty="0" err="1"/>
              <a:t>paz</a:t>
            </a:r>
            <a:r>
              <a:rPr lang="en-US" dirty="0"/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8E9DC8-FFEB-0080-6692-74598E3A4B3F}"/>
              </a:ext>
            </a:extLst>
          </p:cNvPr>
          <p:cNvSpPr txBox="1"/>
          <p:nvPr/>
        </p:nvSpPr>
        <p:spPr>
          <a:xfrm>
            <a:off x="1151467" y="1422401"/>
            <a:ext cx="9656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Tranquilidad gracias a nuestra relación con Dios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9A26A6-A720-EB91-CBB2-F87169C6E484}"/>
              </a:ext>
            </a:extLst>
          </p:cNvPr>
          <p:cNvSpPr txBox="1"/>
          <p:nvPr/>
        </p:nvSpPr>
        <p:spPr>
          <a:xfrm>
            <a:off x="1151467" y="2277533"/>
            <a:ext cx="10684933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chemeClr val="bg1"/>
                </a:solidFill>
              </a:rPr>
              <a:t>¿Qué puede promover nuestra tranquilidad?</a:t>
            </a:r>
            <a:endParaRPr lang="en-US" sz="2800" b="1" dirty="0">
              <a:solidFill>
                <a:schemeClr val="bg1"/>
              </a:solidFill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chemeClr val="bg1"/>
                </a:solidFill>
              </a:rPr>
              <a:t>Oración</a:t>
            </a:r>
            <a:r>
              <a:rPr lang="en-US" sz="2400" b="1" dirty="0">
                <a:solidFill>
                  <a:schemeClr val="bg1"/>
                </a:solidFill>
              </a:rPr>
              <a:t> – </a:t>
            </a:r>
            <a:r>
              <a:rPr lang="en-US" sz="2400" b="1" dirty="0" err="1">
                <a:solidFill>
                  <a:schemeClr val="bg1"/>
                </a:solidFill>
              </a:rPr>
              <a:t>Filipenses</a:t>
            </a:r>
            <a:r>
              <a:rPr lang="en-US" sz="2400" b="1" dirty="0">
                <a:solidFill>
                  <a:schemeClr val="bg1"/>
                </a:solidFill>
              </a:rPr>
              <a:t> 4:6-7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</a:rPr>
              <a:t>Confiando en Dios – Isaías 26:3-4</a:t>
            </a:r>
            <a:endParaRPr lang="en-US" sz="2400" b="1" dirty="0">
              <a:solidFill>
                <a:schemeClr val="bg1"/>
              </a:solidFill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</a:rPr>
              <a:t>Sigue a Cristo – Juan 16:33</a:t>
            </a:r>
            <a:endParaRPr lang="en-US" sz="2400" b="1" dirty="0">
              <a:solidFill>
                <a:schemeClr val="bg1"/>
              </a:solidFill>
            </a:endParaRP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chemeClr val="bg1"/>
                </a:solidFill>
              </a:rPr>
              <a:t>Obediencia al evangelio – Romanos 5:1-2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06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axy presentation_Win32_SL_V16" id="{36B34AD0-AFC2-468E-8620-6CFD159B149F}" vid="{ACCF8893-1A0E-437D-A612-1659D305EA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BD9919-8F5A-4B99-83E1-E90FE1DCF2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E87F72-70BF-43BC-A0D4-53665DC12672}">
  <ds:schemaRefs>
    <ds:schemaRef ds:uri="http://purl.org/dc/elements/1.1/"/>
    <ds:schemaRef ds:uri="http://schemas.microsoft.com/office/2006/metadata/properties"/>
    <ds:schemaRef ds:uri="http://purl.org/dc/dcmitype/"/>
    <ds:schemaRef ds:uri="230e9df3-be65-4c73-a93b-d1236ebd677e"/>
    <ds:schemaRef ds:uri="http://purl.org/dc/terms/"/>
    <ds:schemaRef ds:uri="71af3243-3dd4-4a8d-8c0d-dd76da1f02a5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16c05727-aa75-4e4a-9b5f-8a80a1165891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488E9556-96EB-43B4-8552-B18E859B65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{D8E6D4A7-78DB-4D22-A30E-B7F9E998DD12}372c19de-dfd4-4de7-9293-53c5fa2d1f7c-TF54b766f8-63ee-43b7-9d15-113a5f305028b8e3081f_win32</Template>
  <TotalTime>1122</TotalTime>
  <Words>305</Words>
  <Application>Microsoft Office PowerPoint</Application>
  <PresentationFormat>Widescreen</PresentationFormat>
  <Paragraphs>45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Univers</vt:lpstr>
      <vt:lpstr>Wingdings</vt:lpstr>
      <vt:lpstr>GradientVTI</vt:lpstr>
      <vt:lpstr>Paz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Mary Jo Hetrick</dc:creator>
  <cp:lastModifiedBy>Mary Jo Hetrick</cp:lastModifiedBy>
  <cp:revision>5</cp:revision>
  <cp:lastPrinted>2026-01-31T17:33:50Z</cp:lastPrinted>
  <dcterms:created xsi:type="dcterms:W3CDTF">2026-01-30T00:04:48Z</dcterms:created>
  <dcterms:modified xsi:type="dcterms:W3CDTF">2026-02-15T01:07:26Z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