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85" r:id="rId3"/>
    <p:sldId id="286" r:id="rId4"/>
    <p:sldId id="287" r:id="rId5"/>
    <p:sldId id="289" r:id="rId6"/>
    <p:sldId id="290" r:id="rId7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9689" autoAdjust="0"/>
  </p:normalViewPr>
  <p:slideViewPr>
    <p:cSldViewPr snapToGrid="0">
      <p:cViewPr varScale="1">
        <p:scale>
          <a:sx n="50" d="100"/>
          <a:sy n="50" d="100"/>
        </p:scale>
        <p:origin x="1896" y="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92D178F-7A4B-40E3-A078-64FC6B07F317}" type="datetimeFigureOut">
              <a:rPr lang="en-US" smtClean="0"/>
              <a:pPr/>
              <a:t>2/14/2026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BAC6099-3B57-4B65-94B6-E24AB60E6A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899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AC6099-3B57-4B65-94B6-E24AB60E6AB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227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D7BBE-196B-487E-A5B2-9F7C50808220}" type="datetimeFigureOut">
              <a:rPr lang="en-US" smtClean="0"/>
              <a:pPr/>
              <a:t>2/14/2026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105AD-01F2-45A2-87C4-2B75884862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480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D7BBE-196B-487E-A5B2-9F7C50808220}" type="datetimeFigureOut">
              <a:rPr lang="en-US" smtClean="0"/>
              <a:pPr/>
              <a:t>2/14/2026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105AD-01F2-45A2-87C4-2B75884862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414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D7BBE-196B-487E-A5B2-9F7C50808220}" type="datetimeFigureOut">
              <a:rPr lang="en-US" smtClean="0"/>
              <a:pPr/>
              <a:t>2/14/2026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105AD-01F2-45A2-87C4-2B75884862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102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D7BBE-196B-487E-A5B2-9F7C50808220}" type="datetimeFigureOut">
              <a:rPr lang="en-US" smtClean="0"/>
              <a:pPr/>
              <a:t>2/14/2026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105AD-01F2-45A2-87C4-2B75884862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598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D7BBE-196B-487E-A5B2-9F7C50808220}" type="datetimeFigureOut">
              <a:rPr lang="en-US" smtClean="0"/>
              <a:pPr/>
              <a:t>2/14/2026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105AD-01F2-45A2-87C4-2B75884862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762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D7BBE-196B-487E-A5B2-9F7C50808220}" type="datetimeFigureOut">
              <a:rPr lang="en-US" smtClean="0"/>
              <a:pPr/>
              <a:t>2/14/2026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105AD-01F2-45A2-87C4-2B75884862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016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D7BBE-196B-487E-A5B2-9F7C50808220}" type="datetimeFigureOut">
              <a:rPr lang="en-US" smtClean="0"/>
              <a:pPr/>
              <a:t>2/14/2026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105AD-01F2-45A2-87C4-2B75884862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718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D7BBE-196B-487E-A5B2-9F7C50808220}" type="datetimeFigureOut">
              <a:rPr lang="en-US" smtClean="0"/>
              <a:pPr/>
              <a:t>2/14/2026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105AD-01F2-45A2-87C4-2B75884862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706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D7BBE-196B-487E-A5B2-9F7C50808220}" type="datetimeFigureOut">
              <a:rPr lang="en-US" smtClean="0"/>
              <a:pPr/>
              <a:t>2/14/2026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105AD-01F2-45A2-87C4-2B75884862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616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D7BBE-196B-487E-A5B2-9F7C50808220}" type="datetimeFigureOut">
              <a:rPr lang="en-US" smtClean="0"/>
              <a:pPr/>
              <a:t>2/14/2026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105AD-01F2-45A2-87C4-2B75884862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674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D7BBE-196B-487E-A5B2-9F7C50808220}" type="datetimeFigureOut">
              <a:rPr lang="en-US" smtClean="0"/>
              <a:pPr/>
              <a:t>2/14/2026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105AD-01F2-45A2-87C4-2B75884862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62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D7BBE-196B-487E-A5B2-9F7C50808220}" type="datetimeFigureOut">
              <a:rPr lang="en-US" smtClean="0"/>
              <a:pPr/>
              <a:t>2/14/2026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105AD-01F2-45A2-87C4-2B75884862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966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0668429-378D-485B-87A7-13E2F632DFB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b="23913"/>
          <a:stretch/>
        </p:blipFill>
        <p:spPr>
          <a:xfrm>
            <a:off x="-19595" y="0"/>
            <a:ext cx="9222379" cy="70170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DB079B0-1B97-49DF-8A08-04692AF49DA0}"/>
              </a:ext>
            </a:extLst>
          </p:cNvPr>
          <p:cNvSpPr txBox="1"/>
          <p:nvPr/>
        </p:nvSpPr>
        <p:spPr>
          <a:xfrm>
            <a:off x="1433256" y="3637721"/>
            <a:ext cx="641579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Lessons from Jonah</a:t>
            </a:r>
          </a:p>
        </p:txBody>
      </p:sp>
    </p:spTree>
    <p:extLst>
      <p:ext uri="{BB962C8B-B14F-4D97-AF65-F5344CB8AC3E}">
        <p14:creationId xmlns:p14="http://schemas.microsoft.com/office/powerpoint/2010/main" val="444090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037902E-F211-4592-8560-3D808C0A189B}"/>
              </a:ext>
            </a:extLst>
          </p:cNvPr>
          <p:cNvSpPr txBox="1">
            <a:spLocks/>
          </p:cNvSpPr>
          <p:nvPr/>
        </p:nvSpPr>
        <p:spPr>
          <a:xfrm>
            <a:off x="685800" y="402302"/>
            <a:ext cx="7772400" cy="6209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The Setting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E3EBE20-119D-4791-82F3-417AD9F6D52F}"/>
              </a:ext>
            </a:extLst>
          </p:cNvPr>
          <p:cNvSpPr txBox="1">
            <a:spLocks/>
          </p:cNvSpPr>
          <p:nvPr/>
        </p:nvSpPr>
        <p:spPr>
          <a:xfrm>
            <a:off x="685800" y="1371134"/>
            <a:ext cx="7848600" cy="51385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chemeClr val="bg1"/>
                </a:solidFill>
              </a:rPr>
              <a:t>Nineveh was the capital of the Assyrian empire, a nation that God would use to punish Israel and Judah.</a:t>
            </a:r>
          </a:p>
          <a:p>
            <a:pPr lvl="1">
              <a:buFont typeface="Calibri" panose="020F0502020204030204" pitchFamily="34" charset="0"/>
              <a:buChar char="-"/>
            </a:pPr>
            <a:r>
              <a:rPr lang="en-US" sz="2800" dirty="0">
                <a:solidFill>
                  <a:schemeClr val="bg1"/>
                </a:solidFill>
              </a:rPr>
              <a:t>They were a “blood city, full of lies and plunder” – Nahum 3:1</a:t>
            </a:r>
          </a:p>
          <a:p>
            <a:pPr lvl="1">
              <a:buFont typeface="Calibri" panose="020F0502020204030204" pitchFamily="34" charset="0"/>
              <a:buChar char="-"/>
            </a:pPr>
            <a:r>
              <a:rPr lang="en-US" sz="2800" dirty="0">
                <a:solidFill>
                  <a:schemeClr val="bg1"/>
                </a:solidFill>
              </a:rPr>
              <a:t>They savagely destroyed other nations – Nahum 3:2-3</a:t>
            </a:r>
          </a:p>
          <a:p>
            <a:pPr lvl="1">
              <a:buFont typeface="Calibri" panose="020F0502020204030204" pitchFamily="34" charset="0"/>
              <a:buChar char="-"/>
            </a:pPr>
            <a:r>
              <a:rPr lang="en-US" sz="2800" dirty="0">
                <a:solidFill>
                  <a:schemeClr val="bg1"/>
                </a:solidFill>
              </a:rPr>
              <a:t>They required payments from Israel – II Kings 15:19-20</a:t>
            </a:r>
          </a:p>
          <a:p>
            <a:r>
              <a:rPr lang="en-US" sz="3200" dirty="0">
                <a:solidFill>
                  <a:schemeClr val="bg1"/>
                </a:solidFill>
              </a:rPr>
              <a:t>God sent Jonah to give Nineveh the opportunity to repent</a:t>
            </a:r>
          </a:p>
          <a:p>
            <a:pPr>
              <a:buFont typeface="Arial" panose="020B0604020202020204" pitchFamily="34" charset="0"/>
              <a:buNone/>
            </a:pP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492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7E41A7F-2AC2-4FCC-BA27-DB4D318C7271}"/>
              </a:ext>
            </a:extLst>
          </p:cNvPr>
          <p:cNvSpPr txBox="1">
            <a:spLocks/>
          </p:cNvSpPr>
          <p:nvPr/>
        </p:nvSpPr>
        <p:spPr>
          <a:xfrm>
            <a:off x="288235" y="1220627"/>
            <a:ext cx="8567530" cy="546367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</a:rPr>
              <a:t>Jonah lacked love for others</a:t>
            </a:r>
          </a:p>
          <a:p>
            <a:pPr lvl="1">
              <a:buFont typeface="Calibri" panose="020F0502020204030204" pitchFamily="34" charset="0"/>
              <a:buChar char="–"/>
            </a:pPr>
            <a:endParaRPr lang="en-US" sz="800" dirty="0">
              <a:solidFill>
                <a:schemeClr val="bg1"/>
              </a:solidFill>
            </a:endParaRPr>
          </a:p>
          <a:p>
            <a:pPr lvl="1">
              <a:buFont typeface="Calibri" panose="020F0502020204030204" pitchFamily="34" charset="0"/>
              <a:buChar char="-"/>
            </a:pPr>
            <a:r>
              <a:rPr lang="en-US" sz="2800" dirty="0">
                <a:solidFill>
                  <a:schemeClr val="bg1"/>
                </a:solidFill>
              </a:rPr>
              <a:t>The ship and its occupants were in great danger and he did nothing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</a:rPr>
              <a:t>While the ship and sailors were struggling to save the ship, he stayed below and slept – Jonah 1:5-6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</a:rPr>
              <a:t>He knew what the problem was but didn’t share that information with the others – Jonah 1:10</a:t>
            </a:r>
          </a:p>
          <a:p>
            <a:pPr lvl="1">
              <a:buFont typeface="Calibri" panose="020F0502020204030204" pitchFamily="34" charset="0"/>
              <a:buChar char="-"/>
            </a:pPr>
            <a:r>
              <a:rPr lang="en-US" sz="2800" dirty="0">
                <a:solidFill>
                  <a:schemeClr val="bg1"/>
                </a:solidFill>
              </a:rPr>
              <a:t>He would rather die than help Nineveh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</a:rPr>
              <a:t>Chose being thrown off the ship rather than trying to help Nineveh as God wanted – Jonah 1:15</a:t>
            </a:r>
          </a:p>
          <a:p>
            <a:pPr lvl="1">
              <a:buFont typeface="Calibri" panose="020F0502020204030204" pitchFamily="34" charset="0"/>
              <a:buChar char="-"/>
            </a:pPr>
            <a:r>
              <a:rPr lang="en-US" sz="2800" dirty="0">
                <a:solidFill>
                  <a:schemeClr val="bg1"/>
                </a:solidFill>
              </a:rPr>
              <a:t>The sailors showed more concern for Jonah than he showed for them – Jonah 1:13</a:t>
            </a:r>
            <a:r>
              <a:rPr lang="en-US" sz="2600" dirty="0">
                <a:solidFill>
                  <a:schemeClr val="bg1"/>
                </a:solidFill>
              </a:rPr>
              <a:t>	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6463ED6-DF8E-EA2A-50B6-3BC0E3C9B605}"/>
              </a:ext>
            </a:extLst>
          </p:cNvPr>
          <p:cNvSpPr txBox="1">
            <a:spLocks/>
          </p:cNvSpPr>
          <p:nvPr/>
        </p:nvSpPr>
        <p:spPr>
          <a:xfrm>
            <a:off x="685800" y="173702"/>
            <a:ext cx="7772400" cy="6209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The Problem</a:t>
            </a:r>
          </a:p>
        </p:txBody>
      </p:sp>
    </p:spTree>
    <p:extLst>
      <p:ext uri="{BB962C8B-B14F-4D97-AF65-F5344CB8AC3E}">
        <p14:creationId xmlns:p14="http://schemas.microsoft.com/office/powerpoint/2010/main" val="1654998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70C82E-E075-40DF-90F3-CBD79247E4FA}"/>
              </a:ext>
            </a:extLst>
          </p:cNvPr>
          <p:cNvSpPr txBox="1">
            <a:spLocks/>
          </p:cNvSpPr>
          <p:nvPr/>
        </p:nvSpPr>
        <p:spPr>
          <a:xfrm>
            <a:off x="419099" y="956641"/>
            <a:ext cx="8362951" cy="590135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</a:rPr>
              <a:t>Jonah’s lack of love meant he had no mercy</a:t>
            </a:r>
          </a:p>
          <a:p>
            <a:pPr lvl="1">
              <a:buFont typeface="Calibri" panose="020F0502020204030204" pitchFamily="34" charset="0"/>
              <a:buChar char="–"/>
            </a:pPr>
            <a:endParaRPr lang="en-US" sz="800" dirty="0">
              <a:solidFill>
                <a:schemeClr val="bg1"/>
              </a:solidFill>
            </a:endParaRPr>
          </a:p>
          <a:p>
            <a:pPr lvl="1">
              <a:buFont typeface="Calibri" panose="020F0502020204030204" pitchFamily="34" charset="0"/>
              <a:buChar char="-"/>
            </a:pPr>
            <a:r>
              <a:rPr lang="en-US" sz="2800" dirty="0">
                <a:solidFill>
                  <a:schemeClr val="bg1"/>
                </a:solidFill>
              </a:rPr>
              <a:t>He felt he was better than those who worshipped idols – Jonah 2:8</a:t>
            </a:r>
          </a:p>
          <a:p>
            <a:pPr lvl="1">
              <a:buFont typeface="Calibri" panose="020F0502020204030204" pitchFamily="34" charset="0"/>
              <a:buChar char="-"/>
            </a:pPr>
            <a:r>
              <a:rPr lang="en-US" sz="2800" dirty="0">
                <a:solidFill>
                  <a:schemeClr val="bg1"/>
                </a:solidFill>
              </a:rPr>
              <a:t>He viewed his sacrifices and fulfillment of vows as “payment” for God’s deliverance – Jonah 2:9</a:t>
            </a:r>
          </a:p>
          <a:p>
            <a:pPr lvl="1">
              <a:buFont typeface="Calibri" panose="020F0502020204030204" pitchFamily="34" charset="0"/>
              <a:buChar char="-"/>
            </a:pPr>
            <a:r>
              <a:rPr lang="en-US" sz="2800" dirty="0">
                <a:solidFill>
                  <a:schemeClr val="bg1"/>
                </a:solidFill>
              </a:rPr>
              <a:t>His prayer shows thankfulness but no repentance</a:t>
            </a:r>
          </a:p>
          <a:p>
            <a:pPr lvl="1">
              <a:buFont typeface="Calibri" panose="020F0502020204030204" pitchFamily="34" charset="0"/>
              <a:buChar char="-"/>
            </a:pPr>
            <a:r>
              <a:rPr lang="en-US" sz="2800" dirty="0">
                <a:solidFill>
                  <a:schemeClr val="bg1"/>
                </a:solidFill>
              </a:rPr>
              <a:t>Wanted others to get what they deserved – Jonah 4:1-3, 5</a:t>
            </a:r>
          </a:p>
          <a:p>
            <a:pPr lvl="1">
              <a:buFont typeface="Calibri" panose="020F0502020204030204" pitchFamily="34" charset="0"/>
              <a:buChar char="-"/>
            </a:pPr>
            <a:r>
              <a:rPr lang="en-US" sz="2800" dirty="0">
                <a:solidFill>
                  <a:schemeClr val="bg1"/>
                </a:solidFill>
              </a:rPr>
              <a:t>He tried to run from God – Jonah 1:3</a:t>
            </a:r>
          </a:p>
          <a:p>
            <a:pPr marL="914400" lvl="2" indent="0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lvl="1">
              <a:buFont typeface="Calibri" panose="020F0502020204030204" pitchFamily="34" charset="0"/>
              <a:buChar char="-"/>
            </a:pPr>
            <a:endParaRPr lang="en-US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None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48F2BA-7718-C964-9B8D-A1EF190491B7}"/>
              </a:ext>
            </a:extLst>
          </p:cNvPr>
          <p:cNvSpPr txBox="1">
            <a:spLocks/>
          </p:cNvSpPr>
          <p:nvPr/>
        </p:nvSpPr>
        <p:spPr>
          <a:xfrm>
            <a:off x="685800" y="173702"/>
            <a:ext cx="7772400" cy="6209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The Problem</a:t>
            </a:r>
          </a:p>
        </p:txBody>
      </p:sp>
    </p:spTree>
    <p:extLst>
      <p:ext uri="{BB962C8B-B14F-4D97-AF65-F5344CB8AC3E}">
        <p14:creationId xmlns:p14="http://schemas.microsoft.com/office/powerpoint/2010/main" val="1900262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70C82E-E075-40DF-90F3-CBD79247E4FA}"/>
              </a:ext>
            </a:extLst>
          </p:cNvPr>
          <p:cNvSpPr txBox="1">
            <a:spLocks/>
          </p:cNvSpPr>
          <p:nvPr/>
        </p:nvSpPr>
        <p:spPr>
          <a:xfrm>
            <a:off x="288235" y="1123950"/>
            <a:ext cx="8567530" cy="517745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</a:rPr>
              <a:t>Jonah didn’t examine himself and apply God’s teachings</a:t>
            </a:r>
          </a:p>
          <a:p>
            <a:pPr marL="0" indent="0">
              <a:buNone/>
            </a:pPr>
            <a:endParaRPr lang="en-US" sz="800" dirty="0">
              <a:solidFill>
                <a:schemeClr val="bg1"/>
              </a:solidFill>
            </a:endParaRPr>
          </a:p>
          <a:p>
            <a:pPr lvl="1">
              <a:buFont typeface="Calibri" panose="020F0502020204030204" pitchFamily="34" charset="0"/>
              <a:buChar char="-"/>
            </a:pPr>
            <a:r>
              <a:rPr lang="en-US" sz="2800" dirty="0">
                <a:solidFill>
                  <a:schemeClr val="bg1"/>
                </a:solidFill>
              </a:rPr>
              <a:t>God caused a gourd to grow over Jonah to provide him with shade – Jonah 4:6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</a:rPr>
              <a:t>God shows his concern for man</a:t>
            </a:r>
          </a:p>
          <a:p>
            <a:pPr lvl="1">
              <a:buFont typeface="Calibri" panose="020F0502020204030204" pitchFamily="34" charset="0"/>
              <a:buChar char="-"/>
            </a:pPr>
            <a:r>
              <a:rPr lang="en-US" sz="2800" dirty="0">
                <a:solidFill>
                  <a:schemeClr val="bg1"/>
                </a:solidFill>
              </a:rPr>
              <a:t>God then sent a worm that caused the gourd to die and the shade to go away – Jonah 4:7-8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</a:rPr>
              <a:t>God owes us nothing</a:t>
            </a:r>
          </a:p>
          <a:p>
            <a:pPr lvl="1">
              <a:buFont typeface="Calibri" panose="020F0502020204030204" pitchFamily="34" charset="0"/>
              <a:buChar char="-"/>
            </a:pPr>
            <a:r>
              <a:rPr lang="en-US" sz="2800" dirty="0">
                <a:solidFill>
                  <a:schemeClr val="bg1"/>
                </a:solidFill>
              </a:rPr>
              <a:t>God then points out that the people of Nineveh were important to him – Jonah 4:10-11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</a:rPr>
              <a:t>God wants us all to serve him and be saved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None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C7E293-41C2-75D7-2354-68307C693CF0}"/>
              </a:ext>
            </a:extLst>
          </p:cNvPr>
          <p:cNvSpPr txBox="1">
            <a:spLocks/>
          </p:cNvSpPr>
          <p:nvPr/>
        </p:nvSpPr>
        <p:spPr>
          <a:xfrm>
            <a:off x="685800" y="173702"/>
            <a:ext cx="7772400" cy="6209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The Problem</a:t>
            </a:r>
          </a:p>
        </p:txBody>
      </p:sp>
    </p:spTree>
    <p:extLst>
      <p:ext uri="{BB962C8B-B14F-4D97-AF65-F5344CB8AC3E}">
        <p14:creationId xmlns:p14="http://schemas.microsoft.com/office/powerpoint/2010/main" val="3560777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70C82E-E075-40DF-90F3-CBD79247E4FA}"/>
              </a:ext>
            </a:extLst>
          </p:cNvPr>
          <p:cNvSpPr txBox="1">
            <a:spLocks/>
          </p:cNvSpPr>
          <p:nvPr/>
        </p:nvSpPr>
        <p:spPr>
          <a:xfrm>
            <a:off x="590550" y="975691"/>
            <a:ext cx="7962900" cy="531080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b="1" u="sng" dirty="0">
                <a:solidFill>
                  <a:schemeClr val="bg1"/>
                </a:solidFill>
              </a:rPr>
              <a:t>Jesus</a:t>
            </a:r>
          </a:p>
          <a:p>
            <a:pPr lvl="1">
              <a:buFont typeface="Calibri" panose="020F0502020204030204" pitchFamily="34" charset="0"/>
              <a:buChar char="–"/>
            </a:pPr>
            <a:endParaRPr lang="en-US" sz="1000" dirty="0">
              <a:solidFill>
                <a:schemeClr val="bg1"/>
              </a:solidFill>
            </a:endParaRPr>
          </a:p>
          <a:p>
            <a:pPr lvl="1">
              <a:buFont typeface="Calibri" panose="020F0502020204030204" pitchFamily="34" charset="0"/>
              <a:buChar char="-"/>
            </a:pPr>
            <a:r>
              <a:rPr lang="en-US" sz="3600" dirty="0">
                <a:solidFill>
                  <a:schemeClr val="bg1"/>
                </a:solidFill>
              </a:rPr>
              <a:t>As sinners we were enemies  – Romans 5:10</a:t>
            </a:r>
          </a:p>
          <a:p>
            <a:pPr lvl="1">
              <a:buFont typeface="Calibri" panose="020F0502020204030204" pitchFamily="34" charset="0"/>
              <a:buChar char="-"/>
            </a:pPr>
            <a:r>
              <a:rPr lang="en-US" sz="3600" dirty="0">
                <a:solidFill>
                  <a:schemeClr val="bg1"/>
                </a:solidFill>
              </a:rPr>
              <a:t>While we were sinners Jesus died for us – Romans 5:8</a:t>
            </a:r>
          </a:p>
          <a:p>
            <a:pPr lvl="1">
              <a:buFont typeface="Calibri" panose="020F0502020204030204" pitchFamily="34" charset="0"/>
              <a:buChar char="-"/>
            </a:pPr>
            <a:r>
              <a:rPr lang="en-US" sz="3600" dirty="0">
                <a:solidFill>
                  <a:schemeClr val="bg1"/>
                </a:solidFill>
              </a:rPr>
              <a:t>Jesus put our well-being above his own – Philippians 2:6-8</a:t>
            </a:r>
          </a:p>
          <a:p>
            <a:pPr lvl="1">
              <a:buFont typeface="Calibri" panose="020F0502020204030204" pitchFamily="34" charset="0"/>
              <a:buChar char="-"/>
            </a:pPr>
            <a:r>
              <a:rPr lang="en-US" sz="3600" dirty="0">
                <a:solidFill>
                  <a:schemeClr val="bg1"/>
                </a:solidFill>
              </a:rPr>
              <a:t>Jesus has shown us mercy and grace – II John 1:3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E7921C-A18E-1FDF-41BB-0863C4496A20}"/>
              </a:ext>
            </a:extLst>
          </p:cNvPr>
          <p:cNvSpPr txBox="1">
            <a:spLocks/>
          </p:cNvSpPr>
          <p:nvPr/>
        </p:nvSpPr>
        <p:spPr>
          <a:xfrm>
            <a:off x="685800" y="173702"/>
            <a:ext cx="7772400" cy="6209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The Right Behavior</a:t>
            </a:r>
          </a:p>
        </p:txBody>
      </p:sp>
    </p:spTree>
    <p:extLst>
      <p:ext uri="{BB962C8B-B14F-4D97-AF65-F5344CB8AC3E}">
        <p14:creationId xmlns:p14="http://schemas.microsoft.com/office/powerpoint/2010/main" val="2283325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1690</TotalTime>
  <Words>364</Words>
  <Application>Microsoft Office PowerPoint</Application>
  <PresentationFormat>On-screen Show (4:3)</PresentationFormat>
  <Paragraphs>42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Hetrick, Mark</dc:creator>
  <cp:lastModifiedBy>Mary Jo Hetrick</cp:lastModifiedBy>
  <cp:revision>39</cp:revision>
  <cp:lastPrinted>2026-02-08T03:12:18Z</cp:lastPrinted>
  <dcterms:created xsi:type="dcterms:W3CDTF">2019-11-22T13:06:03Z</dcterms:created>
  <dcterms:modified xsi:type="dcterms:W3CDTF">2026-02-15T01:07:57Z</dcterms:modified>
</cp:coreProperties>
</file>