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5"/>
  </p:notesMasterIdLst>
  <p:sldIdLst>
    <p:sldId id="256" r:id="rId2"/>
    <p:sldId id="259" r:id="rId3"/>
    <p:sldId id="257" r:id="rId4"/>
    <p:sldId id="260" r:id="rId5"/>
    <p:sldId id="262" r:id="rId6"/>
    <p:sldId id="263" r:id="rId7"/>
    <p:sldId id="264" r:id="rId8"/>
    <p:sldId id="265" r:id="rId9"/>
    <p:sldId id="266" r:id="rId10"/>
    <p:sldId id="267" r:id="rId11"/>
    <p:sldId id="268" r:id="rId12"/>
    <p:sldId id="269" r:id="rId13"/>
    <p:sldId id="270"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1254" y="2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D21D5067-5852-9B0B-580D-5F4FCE247076}"/>
              </a:ext>
            </a:extLst>
          </p:cNvPr>
          <p:cNvSpPr>
            <a:spLocks noGrp="1" noChangeArrowheads="1"/>
          </p:cNvSpPr>
          <p:nvPr>
            <p:ph type="hdr" sz="quarter"/>
          </p:nvPr>
        </p:nvSpPr>
        <p:spPr bwMode="auto">
          <a:xfrm>
            <a:off x="0" y="0"/>
            <a:ext cx="3038475" cy="465138"/>
          </a:xfrm>
          <a:prstGeom prst="rect">
            <a:avLst/>
          </a:prstGeom>
          <a:noFill/>
          <a:ln>
            <a:noFill/>
          </a:ln>
          <a:effectLst/>
        </p:spPr>
        <p:txBody>
          <a:bodyPr vert="horz" wrap="square" lIns="93177" tIns="46589" rIns="93177" bIns="46589" numCol="1" anchor="t"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en-US"/>
          </a:p>
        </p:txBody>
      </p:sp>
      <p:sp>
        <p:nvSpPr>
          <p:cNvPr id="17411" name="Rectangle 3">
            <a:extLst>
              <a:ext uri="{FF2B5EF4-FFF2-40B4-BE49-F238E27FC236}">
                <a16:creationId xmlns:a16="http://schemas.microsoft.com/office/drawing/2014/main" id="{D0806E8F-A02F-A44C-DD4B-92D1B4143B84}"/>
              </a:ext>
            </a:extLst>
          </p:cNvPr>
          <p:cNvSpPr>
            <a:spLocks noGrp="1" noChangeArrowheads="1"/>
          </p:cNvSpPr>
          <p:nvPr>
            <p:ph type="dt" idx="1"/>
          </p:nvPr>
        </p:nvSpPr>
        <p:spPr bwMode="auto">
          <a:xfrm>
            <a:off x="3970338" y="0"/>
            <a:ext cx="3038475" cy="465138"/>
          </a:xfrm>
          <a:prstGeom prst="rect">
            <a:avLst/>
          </a:prstGeom>
          <a:noFill/>
          <a:ln>
            <a:noFill/>
          </a:ln>
          <a:effectLst/>
        </p:spPr>
        <p:txBody>
          <a:bodyPr vert="horz" wrap="square" lIns="93177" tIns="46589" rIns="93177" bIns="46589" numCol="1" anchor="t" anchorCtr="0" compatLnSpc="1">
            <a:prstTxWarp prst="textNoShape">
              <a:avLst/>
            </a:prstTxWarp>
          </a:bodyPr>
          <a:lstStyle>
            <a:lvl1pPr algn="r" eaLnBrk="1" hangingPunct="1">
              <a:defRPr sz="1200">
                <a:latin typeface="Arial" panose="020B0604020202020204" pitchFamily="34" charset="0"/>
              </a:defRPr>
            </a:lvl1pPr>
          </a:lstStyle>
          <a:p>
            <a:pPr>
              <a:defRPr/>
            </a:pPr>
            <a:endParaRPr lang="en-US" altLang="en-US"/>
          </a:p>
        </p:txBody>
      </p:sp>
      <p:sp>
        <p:nvSpPr>
          <p:cNvPr id="3076" name="Rectangle 4">
            <a:extLst>
              <a:ext uri="{FF2B5EF4-FFF2-40B4-BE49-F238E27FC236}">
                <a16:creationId xmlns:a16="http://schemas.microsoft.com/office/drawing/2014/main" id="{982EAEF4-9C6F-1593-9180-61BD575094D4}"/>
              </a:ext>
            </a:extLst>
          </p:cNvPr>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id="{800A65BD-163E-12B6-F091-C9C7E4A08319}"/>
              </a:ext>
            </a:extLst>
          </p:cNvPr>
          <p:cNvSpPr>
            <a:spLocks noGrp="1" noChangeArrowheads="1"/>
          </p:cNvSpPr>
          <p:nvPr>
            <p:ph type="body" sz="quarter" idx="3"/>
          </p:nvPr>
        </p:nvSpPr>
        <p:spPr bwMode="auto">
          <a:xfrm>
            <a:off x="701675" y="4416425"/>
            <a:ext cx="5607050" cy="4183063"/>
          </a:xfrm>
          <a:prstGeom prst="rect">
            <a:avLst/>
          </a:prstGeom>
          <a:noFill/>
          <a:ln>
            <a:noFill/>
          </a:ln>
          <a:effectLst/>
        </p:spPr>
        <p:txBody>
          <a:bodyPr vert="horz" wrap="square" lIns="93177" tIns="46589" rIns="93177" bIns="4658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7414" name="Rectangle 6">
            <a:extLst>
              <a:ext uri="{FF2B5EF4-FFF2-40B4-BE49-F238E27FC236}">
                <a16:creationId xmlns:a16="http://schemas.microsoft.com/office/drawing/2014/main" id="{97541B81-0253-1933-4877-1E9B28B86949}"/>
              </a:ext>
            </a:extLst>
          </p:cNvPr>
          <p:cNvSpPr>
            <a:spLocks noGrp="1" noChangeArrowheads="1"/>
          </p:cNvSpPr>
          <p:nvPr>
            <p:ph type="ftr" sz="quarter" idx="4"/>
          </p:nvPr>
        </p:nvSpPr>
        <p:spPr bwMode="auto">
          <a:xfrm>
            <a:off x="0" y="8829675"/>
            <a:ext cx="3038475" cy="465138"/>
          </a:xfrm>
          <a:prstGeom prst="rect">
            <a:avLst/>
          </a:prstGeom>
          <a:noFill/>
          <a:ln>
            <a:noFill/>
          </a:ln>
          <a:effectLst/>
        </p:spPr>
        <p:txBody>
          <a:bodyPr vert="horz" wrap="square" lIns="93177" tIns="46589" rIns="93177" bIns="46589" numCol="1" anchor="b"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en-US"/>
          </a:p>
        </p:txBody>
      </p:sp>
      <p:sp>
        <p:nvSpPr>
          <p:cNvPr id="17415" name="Rectangle 7">
            <a:extLst>
              <a:ext uri="{FF2B5EF4-FFF2-40B4-BE49-F238E27FC236}">
                <a16:creationId xmlns:a16="http://schemas.microsoft.com/office/drawing/2014/main" id="{A9C8E5E2-FCFC-DF99-E32D-F7112CDC227A}"/>
              </a:ext>
            </a:extLst>
          </p:cNvPr>
          <p:cNvSpPr>
            <a:spLocks noGrp="1" noChangeArrowheads="1"/>
          </p:cNvSpPr>
          <p:nvPr>
            <p:ph type="sldNum" sz="quarter" idx="5"/>
          </p:nvPr>
        </p:nvSpPr>
        <p:spPr bwMode="auto">
          <a:xfrm>
            <a:off x="3970338" y="8829675"/>
            <a:ext cx="3038475" cy="465138"/>
          </a:xfrm>
          <a:prstGeom prst="rect">
            <a:avLst/>
          </a:prstGeom>
          <a:noFill/>
          <a:ln>
            <a:noFill/>
          </a:ln>
          <a:effectLst/>
        </p:spPr>
        <p:txBody>
          <a:bodyPr vert="horz" wrap="square" lIns="93177" tIns="46589" rIns="93177" bIns="46589"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1CD8C928-A2BD-45A3-BB17-7C846F3315E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4DF0A3DF-229A-055C-66C7-D24CCB682A46}"/>
              </a:ext>
            </a:extLst>
          </p:cNvPr>
          <p:cNvGrpSpPr>
            <a:grpSpLocks/>
          </p:cNvGrpSpPr>
          <p:nvPr/>
        </p:nvGrpSpPr>
        <p:grpSpPr bwMode="auto">
          <a:xfrm>
            <a:off x="3800475" y="1789113"/>
            <a:ext cx="5340350" cy="5056187"/>
            <a:chOff x="2394" y="1127"/>
            <a:chExt cx="3364" cy="3185"/>
          </a:xfrm>
        </p:grpSpPr>
        <p:sp>
          <p:nvSpPr>
            <p:cNvPr id="3" name="Rectangle 3">
              <a:extLst>
                <a:ext uri="{FF2B5EF4-FFF2-40B4-BE49-F238E27FC236}">
                  <a16:creationId xmlns:a16="http://schemas.microsoft.com/office/drawing/2014/main" id="{0A32F5F5-C0F7-4878-A06A-C70B869E88AF}"/>
                </a:ext>
              </a:extLst>
            </p:cNvPr>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4" name="Oval 4">
              <a:extLst>
                <a:ext uri="{FF2B5EF4-FFF2-40B4-BE49-F238E27FC236}">
                  <a16:creationId xmlns:a16="http://schemas.microsoft.com/office/drawing/2014/main" id="{5AC7687C-FA10-D95F-F839-055693596691}"/>
                </a:ext>
              </a:extLst>
            </p:cNvPr>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5" name="Rectangle 5">
              <a:extLst>
                <a:ext uri="{FF2B5EF4-FFF2-40B4-BE49-F238E27FC236}">
                  <a16:creationId xmlns:a16="http://schemas.microsoft.com/office/drawing/2014/main" id="{AECC24AF-B4B9-494D-A577-9F6289B7D96D}"/>
                </a:ext>
              </a:extLst>
            </p:cNvPr>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 name="Freeform 6">
              <a:extLst>
                <a:ext uri="{FF2B5EF4-FFF2-40B4-BE49-F238E27FC236}">
                  <a16:creationId xmlns:a16="http://schemas.microsoft.com/office/drawing/2014/main" id="{766043B6-674C-9DAD-2AD9-B48B888E38ED}"/>
                </a:ext>
              </a:extLst>
            </p:cNvPr>
            <p:cNvSpPr>
              <a:spLocks noEditPoints="1"/>
            </p:cNvSpPr>
            <p:nvPr/>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7" name="Rectangle 7">
              <a:extLst>
                <a:ext uri="{FF2B5EF4-FFF2-40B4-BE49-F238E27FC236}">
                  <a16:creationId xmlns:a16="http://schemas.microsoft.com/office/drawing/2014/main" id="{7E669C9B-2F65-3CBA-64BD-5095BC0E2244}"/>
                </a:ext>
              </a:extLst>
            </p:cNvPr>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8" name="Rectangle 8">
              <a:extLst>
                <a:ext uri="{FF2B5EF4-FFF2-40B4-BE49-F238E27FC236}">
                  <a16:creationId xmlns:a16="http://schemas.microsoft.com/office/drawing/2014/main" id="{ED858633-E974-B557-F421-F76030DFBC3C}"/>
                </a:ext>
              </a:extLst>
            </p:cNvPr>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9" name="Rectangle 9">
              <a:extLst>
                <a:ext uri="{FF2B5EF4-FFF2-40B4-BE49-F238E27FC236}">
                  <a16:creationId xmlns:a16="http://schemas.microsoft.com/office/drawing/2014/main" id="{0DAE9915-9705-AD6D-F1D7-D0512ACE78E9}"/>
                </a:ext>
              </a:extLst>
            </p:cNvPr>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10" name="Rectangle 10">
              <a:extLst>
                <a:ext uri="{FF2B5EF4-FFF2-40B4-BE49-F238E27FC236}">
                  <a16:creationId xmlns:a16="http://schemas.microsoft.com/office/drawing/2014/main" id="{E3E6EF0B-CF80-F362-645C-EEBCE4419E04}"/>
                </a:ext>
              </a:extLst>
            </p:cNvPr>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11" name="Rectangle 11">
              <a:extLst>
                <a:ext uri="{FF2B5EF4-FFF2-40B4-BE49-F238E27FC236}">
                  <a16:creationId xmlns:a16="http://schemas.microsoft.com/office/drawing/2014/main" id="{59F5D647-C3DD-336F-3CB2-741375588CD5}"/>
                </a:ext>
              </a:extLst>
            </p:cNvPr>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12" name="Freeform 12">
              <a:extLst>
                <a:ext uri="{FF2B5EF4-FFF2-40B4-BE49-F238E27FC236}">
                  <a16:creationId xmlns:a16="http://schemas.microsoft.com/office/drawing/2014/main" id="{F43FD0B3-A2E3-DA74-8B41-079DA8615186}"/>
                </a:ext>
              </a:extLst>
            </p:cNvPr>
            <p:cNvSpPr>
              <a:spLocks/>
            </p:cNvSpPr>
            <p:nvPr/>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3" name="Freeform 13">
              <a:extLst>
                <a:ext uri="{FF2B5EF4-FFF2-40B4-BE49-F238E27FC236}">
                  <a16:creationId xmlns:a16="http://schemas.microsoft.com/office/drawing/2014/main" id="{E2A6B781-7FD9-808D-DD70-AF92A7E49F95}"/>
                </a:ext>
              </a:extLst>
            </p:cNvPr>
            <p:cNvSpPr>
              <a:spLocks/>
            </p:cNvSpPr>
            <p:nvPr/>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4" name="Freeform 14">
              <a:extLst>
                <a:ext uri="{FF2B5EF4-FFF2-40B4-BE49-F238E27FC236}">
                  <a16:creationId xmlns:a16="http://schemas.microsoft.com/office/drawing/2014/main" id="{EE4CEAE1-1B67-06D3-ACFC-0F87EBF5BCE1}"/>
                </a:ext>
              </a:extLst>
            </p:cNvPr>
            <p:cNvSpPr>
              <a:spLocks/>
            </p:cNvSpPr>
            <p:nvPr/>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p:spPr>
          <p:txBody>
            <a:bodyPr/>
            <a:lstStyle/>
            <a:p>
              <a:pPr>
                <a:defRPr/>
              </a:pPr>
              <a:endParaRPr lang="en-US"/>
            </a:p>
          </p:txBody>
        </p:sp>
        <p:sp>
          <p:nvSpPr>
            <p:cNvPr id="15" name="Freeform 15">
              <a:extLst>
                <a:ext uri="{FF2B5EF4-FFF2-40B4-BE49-F238E27FC236}">
                  <a16:creationId xmlns:a16="http://schemas.microsoft.com/office/drawing/2014/main" id="{0F9EAAB2-B548-7411-20ED-A76C9464CF1D}"/>
                </a:ext>
              </a:extLst>
            </p:cNvPr>
            <p:cNvSpPr>
              <a:spLocks/>
            </p:cNvSpPr>
            <p:nvPr/>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sp>
          <p:nvSpPr>
            <p:cNvPr id="16" name="Freeform 16">
              <a:extLst>
                <a:ext uri="{FF2B5EF4-FFF2-40B4-BE49-F238E27FC236}">
                  <a16:creationId xmlns:a16="http://schemas.microsoft.com/office/drawing/2014/main" id="{CB441639-886B-08CF-C737-75463D6FDE13}"/>
                </a:ext>
              </a:extLst>
            </p:cNvPr>
            <p:cNvSpPr>
              <a:spLocks/>
            </p:cNvSpPr>
            <p:nvPr/>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7" name="Freeform 17">
              <a:extLst>
                <a:ext uri="{FF2B5EF4-FFF2-40B4-BE49-F238E27FC236}">
                  <a16:creationId xmlns:a16="http://schemas.microsoft.com/office/drawing/2014/main" id="{2BA8BFC4-959F-37EB-BA37-CC57E3F5DB4D}"/>
                </a:ext>
              </a:extLst>
            </p:cNvPr>
            <p:cNvSpPr>
              <a:spLocks noEditPoints="1"/>
            </p:cNvSpPr>
            <p:nvPr/>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8" name="Freeform 18">
              <a:extLst>
                <a:ext uri="{FF2B5EF4-FFF2-40B4-BE49-F238E27FC236}">
                  <a16:creationId xmlns:a16="http://schemas.microsoft.com/office/drawing/2014/main" id="{B4072221-A160-0AC6-18FC-9EF320D079B3}"/>
                </a:ext>
              </a:extLst>
            </p:cNvPr>
            <p:cNvSpPr>
              <a:spLocks noEditPoints="1"/>
            </p:cNvSpPr>
            <p:nvPr/>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9" name="Freeform 19">
              <a:extLst>
                <a:ext uri="{FF2B5EF4-FFF2-40B4-BE49-F238E27FC236}">
                  <a16:creationId xmlns:a16="http://schemas.microsoft.com/office/drawing/2014/main" id="{17970EBB-1CD9-E9D7-C0CB-22DDE6732998}"/>
                </a:ext>
              </a:extLst>
            </p:cNvPr>
            <p:cNvSpPr>
              <a:spLocks/>
            </p:cNvSpPr>
            <p:nvPr/>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0" name="Freeform 20">
              <a:extLst>
                <a:ext uri="{FF2B5EF4-FFF2-40B4-BE49-F238E27FC236}">
                  <a16:creationId xmlns:a16="http://schemas.microsoft.com/office/drawing/2014/main" id="{FDD062F9-8C8A-9613-EAFF-2A8584432BE1}"/>
                </a:ext>
              </a:extLst>
            </p:cNvPr>
            <p:cNvSpPr>
              <a:spLocks noEditPoints="1"/>
            </p:cNvSpPr>
            <p:nvPr/>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1" name="Freeform 21">
              <a:extLst>
                <a:ext uri="{FF2B5EF4-FFF2-40B4-BE49-F238E27FC236}">
                  <a16:creationId xmlns:a16="http://schemas.microsoft.com/office/drawing/2014/main" id="{529238DC-CE87-A70F-97A9-65E0923811E9}"/>
                </a:ext>
              </a:extLst>
            </p:cNvPr>
            <p:cNvSpPr>
              <a:spLocks noEditPoints="1"/>
            </p:cNvSpPr>
            <p:nvPr/>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2" name="Freeform 22">
              <a:extLst>
                <a:ext uri="{FF2B5EF4-FFF2-40B4-BE49-F238E27FC236}">
                  <a16:creationId xmlns:a16="http://schemas.microsoft.com/office/drawing/2014/main" id="{C9B811F5-A25D-7D80-5EDD-7BEA587655DB}"/>
                </a:ext>
              </a:extLst>
            </p:cNvPr>
            <p:cNvSpPr>
              <a:spLocks noEditPoints="1"/>
            </p:cNvSpPr>
            <p:nvPr/>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3" name="Freeform 23">
              <a:extLst>
                <a:ext uri="{FF2B5EF4-FFF2-40B4-BE49-F238E27FC236}">
                  <a16:creationId xmlns:a16="http://schemas.microsoft.com/office/drawing/2014/main" id="{A887D2DA-DDD7-21B1-DACD-DC9E462697A4}"/>
                </a:ext>
              </a:extLst>
            </p:cNvPr>
            <p:cNvSpPr>
              <a:spLocks/>
            </p:cNvSpPr>
            <p:nvPr/>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sp>
          <p:nvSpPr>
            <p:cNvPr id="24" name="Freeform 24">
              <a:extLst>
                <a:ext uri="{FF2B5EF4-FFF2-40B4-BE49-F238E27FC236}">
                  <a16:creationId xmlns:a16="http://schemas.microsoft.com/office/drawing/2014/main" id="{B94DF353-85D2-1AC7-CFE6-B49FE2FEF4D8}"/>
                </a:ext>
              </a:extLst>
            </p:cNvPr>
            <p:cNvSpPr>
              <a:spLocks noEditPoints="1"/>
            </p:cNvSpPr>
            <p:nvPr/>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5" name="Freeform 25">
              <a:extLst>
                <a:ext uri="{FF2B5EF4-FFF2-40B4-BE49-F238E27FC236}">
                  <a16:creationId xmlns:a16="http://schemas.microsoft.com/office/drawing/2014/main" id="{E003EB56-FEE3-061F-DAA6-D420555A33DC}"/>
                </a:ext>
              </a:extLst>
            </p:cNvPr>
            <p:cNvSpPr>
              <a:spLocks noEditPoints="1"/>
            </p:cNvSpPr>
            <p:nvPr/>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6" name="Freeform 26">
              <a:extLst>
                <a:ext uri="{FF2B5EF4-FFF2-40B4-BE49-F238E27FC236}">
                  <a16:creationId xmlns:a16="http://schemas.microsoft.com/office/drawing/2014/main" id="{7E851D58-9C99-8D5A-8A4A-681185865AD5}"/>
                </a:ext>
              </a:extLst>
            </p:cNvPr>
            <p:cNvSpPr>
              <a:spLocks noEditPoints="1"/>
            </p:cNvSpPr>
            <p:nvPr/>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7" name="Oval 27">
              <a:extLst>
                <a:ext uri="{FF2B5EF4-FFF2-40B4-BE49-F238E27FC236}">
                  <a16:creationId xmlns:a16="http://schemas.microsoft.com/office/drawing/2014/main" id="{14EA895B-E4C3-F377-EA87-D881DD356ED0}"/>
                </a:ext>
              </a:extLst>
            </p:cNvPr>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p:spPr>
          <p:txBody>
            <a:bodyPr/>
            <a:lstStyle/>
            <a:p>
              <a:pPr>
                <a:defRPr/>
              </a:pPr>
              <a:endParaRPr lang="en-US"/>
            </a:p>
          </p:txBody>
        </p:sp>
        <p:sp>
          <p:nvSpPr>
            <p:cNvPr id="28" name="Oval 28">
              <a:extLst>
                <a:ext uri="{FF2B5EF4-FFF2-40B4-BE49-F238E27FC236}">
                  <a16:creationId xmlns:a16="http://schemas.microsoft.com/office/drawing/2014/main" id="{ACC64FAA-2783-853F-E5B3-6FF6A29D7119}"/>
                </a:ext>
              </a:extLst>
            </p:cNvPr>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29" name="Oval 29">
              <a:extLst>
                <a:ext uri="{FF2B5EF4-FFF2-40B4-BE49-F238E27FC236}">
                  <a16:creationId xmlns:a16="http://schemas.microsoft.com/office/drawing/2014/main" id="{933F5AF3-B5EF-4D02-CFEF-5D857AF33D8E}"/>
                </a:ext>
              </a:extLst>
            </p:cNvPr>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p:spPr>
          <p:txBody>
            <a:bodyPr/>
            <a:lstStyle/>
            <a:p>
              <a:pPr>
                <a:defRPr/>
              </a:pPr>
              <a:endParaRPr lang="en-US"/>
            </a:p>
          </p:txBody>
        </p:sp>
        <p:sp>
          <p:nvSpPr>
            <p:cNvPr id="30" name="Freeform 30">
              <a:extLst>
                <a:ext uri="{FF2B5EF4-FFF2-40B4-BE49-F238E27FC236}">
                  <a16:creationId xmlns:a16="http://schemas.microsoft.com/office/drawing/2014/main" id="{B1FA599D-2772-62D6-3D1F-8A5B22D6D271}"/>
                </a:ext>
              </a:extLst>
            </p:cNvPr>
            <p:cNvSpPr>
              <a:spLocks noEditPoints="1"/>
            </p:cNvSpPr>
            <p:nvPr/>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31" name="Freeform 31">
              <a:extLst>
                <a:ext uri="{FF2B5EF4-FFF2-40B4-BE49-F238E27FC236}">
                  <a16:creationId xmlns:a16="http://schemas.microsoft.com/office/drawing/2014/main" id="{14362F02-2D4F-D243-1DC0-24079128BC84}"/>
                </a:ext>
              </a:extLst>
            </p:cNvPr>
            <p:cNvSpPr>
              <a:spLocks noEditPoints="1"/>
            </p:cNvSpPr>
            <p:nvPr/>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32" name="Rectangle 32">
              <a:extLst>
                <a:ext uri="{FF2B5EF4-FFF2-40B4-BE49-F238E27FC236}">
                  <a16:creationId xmlns:a16="http://schemas.microsoft.com/office/drawing/2014/main" id="{5A031272-0BFE-25AB-CEDB-40195C5188C7}"/>
                </a:ext>
              </a:extLst>
            </p:cNvPr>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p:spPr>
          <p:txBody>
            <a:bodyPr/>
            <a:lstStyle/>
            <a:p>
              <a:pPr>
                <a:defRPr/>
              </a:pPr>
              <a:endParaRPr lang="en-US"/>
            </a:p>
          </p:txBody>
        </p:sp>
        <p:sp>
          <p:nvSpPr>
            <p:cNvPr id="33" name="Rectangle 33">
              <a:extLst>
                <a:ext uri="{FF2B5EF4-FFF2-40B4-BE49-F238E27FC236}">
                  <a16:creationId xmlns:a16="http://schemas.microsoft.com/office/drawing/2014/main" id="{671269FC-C9BC-05EF-4A15-D610BAB9A2AE}"/>
                </a:ext>
              </a:extLst>
            </p:cNvPr>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34" name="AutoShape 34">
              <a:extLst>
                <a:ext uri="{FF2B5EF4-FFF2-40B4-BE49-F238E27FC236}">
                  <a16:creationId xmlns:a16="http://schemas.microsoft.com/office/drawing/2014/main" id="{036D5C8D-216B-D174-597D-348A7B59E65D}"/>
                </a:ext>
              </a:extLst>
            </p:cNvPr>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35" name="Freeform 35">
              <a:extLst>
                <a:ext uri="{FF2B5EF4-FFF2-40B4-BE49-F238E27FC236}">
                  <a16:creationId xmlns:a16="http://schemas.microsoft.com/office/drawing/2014/main" id="{DA391509-D438-162F-273F-66A463FAD9CA}"/>
                </a:ext>
              </a:extLst>
            </p:cNvPr>
            <p:cNvSpPr>
              <a:spLocks/>
            </p:cNvSpPr>
            <p:nvPr/>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p:spPr>
          <p:txBody>
            <a:bodyPr/>
            <a:lstStyle/>
            <a:p>
              <a:pPr>
                <a:defRPr/>
              </a:pPr>
              <a:endParaRPr lang="en-US"/>
            </a:p>
          </p:txBody>
        </p:sp>
        <p:sp>
          <p:nvSpPr>
            <p:cNvPr id="36" name="Freeform 36">
              <a:extLst>
                <a:ext uri="{FF2B5EF4-FFF2-40B4-BE49-F238E27FC236}">
                  <a16:creationId xmlns:a16="http://schemas.microsoft.com/office/drawing/2014/main" id="{0A313D7D-FEC5-CEC9-03ED-3B9DC1FA2814}"/>
                </a:ext>
              </a:extLst>
            </p:cNvPr>
            <p:cNvSpPr>
              <a:spLocks/>
            </p:cNvSpPr>
            <p:nvPr/>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grpSp>
      <p:sp>
        <p:nvSpPr>
          <p:cNvPr id="7207" name="Rectangle 39"/>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7208" name="Rectangle 40"/>
          <p:cNvSpPr>
            <a:spLocks noGrp="1" noChangeArrowheads="1"/>
          </p:cNvSpPr>
          <p:nvPr>
            <p:ph type="ctrTitle"/>
          </p:nvPr>
        </p:nvSpPr>
        <p:spPr>
          <a:xfrm>
            <a:off x="685800" y="1768475"/>
            <a:ext cx="7772400" cy="1736725"/>
          </a:xfrm>
        </p:spPr>
        <p:txBody>
          <a:bodyPr anchor="b" anchorCtr="1"/>
          <a:lstStyle>
            <a:lvl1pPr>
              <a:defRPr sz="5400"/>
            </a:lvl1pPr>
          </a:lstStyle>
          <a:p>
            <a:pPr lvl="0"/>
            <a:r>
              <a:rPr lang="en-US" altLang="en-US" noProof="0"/>
              <a:t>Click to edit Master title style</a:t>
            </a:r>
          </a:p>
        </p:txBody>
      </p:sp>
      <p:sp>
        <p:nvSpPr>
          <p:cNvPr id="37" name="Rectangle 37">
            <a:extLst>
              <a:ext uri="{FF2B5EF4-FFF2-40B4-BE49-F238E27FC236}">
                <a16:creationId xmlns:a16="http://schemas.microsoft.com/office/drawing/2014/main" id="{A7EE2777-833A-96B6-1DE7-19363DD3B47B}"/>
              </a:ext>
            </a:extLst>
          </p:cNvPr>
          <p:cNvSpPr>
            <a:spLocks noGrp="1" noChangeArrowheads="1"/>
          </p:cNvSpPr>
          <p:nvPr>
            <p:ph type="dt" sz="half" idx="10"/>
          </p:nvPr>
        </p:nvSpPr>
        <p:spPr/>
        <p:txBody>
          <a:bodyPr/>
          <a:lstStyle>
            <a:lvl1pPr>
              <a:defRPr/>
            </a:lvl1pPr>
          </a:lstStyle>
          <a:p>
            <a:pPr>
              <a:defRPr/>
            </a:pPr>
            <a:endParaRPr lang="en-US" altLang="en-US"/>
          </a:p>
        </p:txBody>
      </p:sp>
      <p:sp>
        <p:nvSpPr>
          <p:cNvPr id="38" name="Rectangle 38">
            <a:extLst>
              <a:ext uri="{FF2B5EF4-FFF2-40B4-BE49-F238E27FC236}">
                <a16:creationId xmlns:a16="http://schemas.microsoft.com/office/drawing/2014/main" id="{EB8345BD-240B-431B-D95E-60C07ECA958E}"/>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39" name="Rectangle 41">
            <a:extLst>
              <a:ext uri="{FF2B5EF4-FFF2-40B4-BE49-F238E27FC236}">
                <a16:creationId xmlns:a16="http://schemas.microsoft.com/office/drawing/2014/main" id="{47A8BCFC-AD03-38A7-14A8-93110DEB2FE6}"/>
              </a:ext>
            </a:extLst>
          </p:cNvPr>
          <p:cNvSpPr>
            <a:spLocks noGrp="1" noChangeArrowheads="1"/>
          </p:cNvSpPr>
          <p:nvPr>
            <p:ph type="sldNum" sz="quarter" idx="12"/>
          </p:nvPr>
        </p:nvSpPr>
        <p:spPr/>
        <p:txBody>
          <a:bodyPr/>
          <a:lstStyle>
            <a:lvl1pPr>
              <a:defRPr/>
            </a:lvl1pPr>
          </a:lstStyle>
          <a:p>
            <a:pPr>
              <a:defRPr/>
            </a:pPr>
            <a:fld id="{D9582E1B-C2FA-49D8-A0A1-7CF2F317172B}" type="slidenum">
              <a:rPr lang="en-US" altLang="en-US"/>
              <a:pPr>
                <a:defRPr/>
              </a:pPr>
              <a:t>‹#›</a:t>
            </a:fld>
            <a:endParaRPr lang="en-US" altLang="en-US"/>
          </a:p>
        </p:txBody>
      </p:sp>
    </p:spTree>
    <p:extLst>
      <p:ext uri="{BB962C8B-B14F-4D97-AF65-F5344CB8AC3E}">
        <p14:creationId xmlns:p14="http://schemas.microsoft.com/office/powerpoint/2010/main" val="336506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a:extLst>
              <a:ext uri="{FF2B5EF4-FFF2-40B4-BE49-F238E27FC236}">
                <a16:creationId xmlns:a16="http://schemas.microsoft.com/office/drawing/2014/main" id="{2E55CDD9-582F-A9D8-960E-1378F8621E0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0">
            <a:extLst>
              <a:ext uri="{FF2B5EF4-FFF2-40B4-BE49-F238E27FC236}">
                <a16:creationId xmlns:a16="http://schemas.microsoft.com/office/drawing/2014/main" id="{9EE17C28-20AC-4476-BAC7-3656D02C4B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0DB78AD9-C03A-D451-C6F1-27AF111B5209}"/>
              </a:ext>
            </a:extLst>
          </p:cNvPr>
          <p:cNvSpPr>
            <a:spLocks noGrp="1" noChangeArrowheads="1"/>
          </p:cNvSpPr>
          <p:nvPr>
            <p:ph type="sldNum" sz="quarter" idx="12"/>
          </p:nvPr>
        </p:nvSpPr>
        <p:spPr>
          <a:ln/>
        </p:spPr>
        <p:txBody>
          <a:bodyPr/>
          <a:lstStyle>
            <a:lvl1pPr>
              <a:defRPr/>
            </a:lvl1pPr>
          </a:lstStyle>
          <a:p>
            <a:pPr>
              <a:defRPr/>
            </a:pPr>
            <a:fld id="{FDD5C37B-C695-46A4-ADD4-DD12DA12F4A8}" type="slidenum">
              <a:rPr lang="en-US" altLang="en-US"/>
              <a:pPr>
                <a:defRPr/>
              </a:pPr>
              <a:t>‹#›</a:t>
            </a:fld>
            <a:endParaRPr lang="en-US" altLang="en-US"/>
          </a:p>
        </p:txBody>
      </p:sp>
    </p:spTree>
    <p:extLst>
      <p:ext uri="{BB962C8B-B14F-4D97-AF65-F5344CB8AC3E}">
        <p14:creationId xmlns:p14="http://schemas.microsoft.com/office/powerpoint/2010/main" val="2637538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9">
            <a:extLst>
              <a:ext uri="{FF2B5EF4-FFF2-40B4-BE49-F238E27FC236}">
                <a16:creationId xmlns:a16="http://schemas.microsoft.com/office/drawing/2014/main" id="{DC74B5E2-1680-C763-B2A3-AA8B8C85EA0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0">
            <a:extLst>
              <a:ext uri="{FF2B5EF4-FFF2-40B4-BE49-F238E27FC236}">
                <a16:creationId xmlns:a16="http://schemas.microsoft.com/office/drawing/2014/main" id="{7665CDF6-FA33-AA37-FE7F-DD092522D11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393F2152-5CC5-442A-709A-6EFAC401C0BE}"/>
              </a:ext>
            </a:extLst>
          </p:cNvPr>
          <p:cNvSpPr>
            <a:spLocks noGrp="1" noChangeArrowheads="1"/>
          </p:cNvSpPr>
          <p:nvPr>
            <p:ph type="sldNum" sz="quarter" idx="12"/>
          </p:nvPr>
        </p:nvSpPr>
        <p:spPr>
          <a:ln/>
        </p:spPr>
        <p:txBody>
          <a:bodyPr/>
          <a:lstStyle>
            <a:lvl1pPr>
              <a:defRPr/>
            </a:lvl1pPr>
          </a:lstStyle>
          <a:p>
            <a:pPr>
              <a:defRPr/>
            </a:pPr>
            <a:fld id="{4B7A76C2-81B0-4B96-920E-B6EC7486425F}" type="slidenum">
              <a:rPr lang="en-US" altLang="en-US"/>
              <a:pPr>
                <a:defRPr/>
              </a:pPr>
              <a:t>‹#›</a:t>
            </a:fld>
            <a:endParaRPr lang="en-US" altLang="en-US"/>
          </a:p>
        </p:txBody>
      </p:sp>
    </p:spTree>
    <p:extLst>
      <p:ext uri="{BB962C8B-B14F-4D97-AF65-F5344CB8AC3E}">
        <p14:creationId xmlns:p14="http://schemas.microsoft.com/office/powerpoint/2010/main" val="628262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9">
            <a:extLst>
              <a:ext uri="{FF2B5EF4-FFF2-40B4-BE49-F238E27FC236}">
                <a16:creationId xmlns:a16="http://schemas.microsoft.com/office/drawing/2014/main" id="{DFAFB601-0667-DC66-1D7F-D8124D7A24C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0">
            <a:extLst>
              <a:ext uri="{FF2B5EF4-FFF2-40B4-BE49-F238E27FC236}">
                <a16:creationId xmlns:a16="http://schemas.microsoft.com/office/drawing/2014/main" id="{7B4C6863-58C8-8A66-351C-694BA61B8E3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1">
            <a:extLst>
              <a:ext uri="{FF2B5EF4-FFF2-40B4-BE49-F238E27FC236}">
                <a16:creationId xmlns:a16="http://schemas.microsoft.com/office/drawing/2014/main" id="{60C0D8FE-B7FF-BC99-F9B0-0A628AE81DD3}"/>
              </a:ext>
            </a:extLst>
          </p:cNvPr>
          <p:cNvSpPr>
            <a:spLocks noGrp="1" noChangeArrowheads="1"/>
          </p:cNvSpPr>
          <p:nvPr>
            <p:ph type="sldNum" sz="quarter" idx="12"/>
          </p:nvPr>
        </p:nvSpPr>
        <p:spPr>
          <a:ln/>
        </p:spPr>
        <p:txBody>
          <a:bodyPr/>
          <a:lstStyle>
            <a:lvl1pPr>
              <a:defRPr/>
            </a:lvl1pPr>
          </a:lstStyle>
          <a:p>
            <a:pPr>
              <a:defRPr/>
            </a:pPr>
            <a:fld id="{FA81F348-FDDD-4277-AA45-1E55B3EB26DB}" type="slidenum">
              <a:rPr lang="en-US" altLang="en-US"/>
              <a:pPr>
                <a:defRPr/>
              </a:pPr>
              <a:t>‹#›</a:t>
            </a:fld>
            <a:endParaRPr lang="en-US" altLang="en-US"/>
          </a:p>
        </p:txBody>
      </p:sp>
    </p:spTree>
    <p:extLst>
      <p:ext uri="{BB962C8B-B14F-4D97-AF65-F5344CB8AC3E}">
        <p14:creationId xmlns:p14="http://schemas.microsoft.com/office/powerpoint/2010/main" val="1377895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9">
            <a:extLst>
              <a:ext uri="{FF2B5EF4-FFF2-40B4-BE49-F238E27FC236}">
                <a16:creationId xmlns:a16="http://schemas.microsoft.com/office/drawing/2014/main" id="{3D59A1D3-A411-2D1F-877A-6C2FD530011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40">
            <a:extLst>
              <a:ext uri="{FF2B5EF4-FFF2-40B4-BE49-F238E27FC236}">
                <a16:creationId xmlns:a16="http://schemas.microsoft.com/office/drawing/2014/main" id="{0B25C835-D1F5-3EFD-43D5-1D0950F8E23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1">
            <a:extLst>
              <a:ext uri="{FF2B5EF4-FFF2-40B4-BE49-F238E27FC236}">
                <a16:creationId xmlns:a16="http://schemas.microsoft.com/office/drawing/2014/main" id="{6F209DB6-0521-1FE4-C660-64415BA5E86C}"/>
              </a:ext>
            </a:extLst>
          </p:cNvPr>
          <p:cNvSpPr>
            <a:spLocks noGrp="1" noChangeArrowheads="1"/>
          </p:cNvSpPr>
          <p:nvPr>
            <p:ph type="sldNum" sz="quarter" idx="12"/>
          </p:nvPr>
        </p:nvSpPr>
        <p:spPr>
          <a:ln/>
        </p:spPr>
        <p:txBody>
          <a:bodyPr/>
          <a:lstStyle>
            <a:lvl1pPr>
              <a:defRPr/>
            </a:lvl1pPr>
          </a:lstStyle>
          <a:p>
            <a:pPr>
              <a:defRPr/>
            </a:pPr>
            <a:fld id="{D167B96B-7E4A-485D-BDEB-1BC1669AF6DE}" type="slidenum">
              <a:rPr lang="en-US" altLang="en-US"/>
              <a:pPr>
                <a:defRPr/>
              </a:pPr>
              <a:t>‹#›</a:t>
            </a:fld>
            <a:endParaRPr lang="en-US" altLang="en-US"/>
          </a:p>
        </p:txBody>
      </p:sp>
    </p:spTree>
    <p:extLst>
      <p:ext uri="{BB962C8B-B14F-4D97-AF65-F5344CB8AC3E}">
        <p14:creationId xmlns:p14="http://schemas.microsoft.com/office/powerpoint/2010/main" val="1382172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9">
            <a:extLst>
              <a:ext uri="{FF2B5EF4-FFF2-40B4-BE49-F238E27FC236}">
                <a16:creationId xmlns:a16="http://schemas.microsoft.com/office/drawing/2014/main" id="{6C41C22C-DA30-6ACF-5583-9BD542A1F7C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40">
            <a:extLst>
              <a:ext uri="{FF2B5EF4-FFF2-40B4-BE49-F238E27FC236}">
                <a16:creationId xmlns:a16="http://schemas.microsoft.com/office/drawing/2014/main" id="{432A2C86-AC6F-73FC-6720-9CE3ECBD753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41">
            <a:extLst>
              <a:ext uri="{FF2B5EF4-FFF2-40B4-BE49-F238E27FC236}">
                <a16:creationId xmlns:a16="http://schemas.microsoft.com/office/drawing/2014/main" id="{2AA49661-929D-CAC5-96A6-0AF23AE755A3}"/>
              </a:ext>
            </a:extLst>
          </p:cNvPr>
          <p:cNvSpPr>
            <a:spLocks noGrp="1" noChangeArrowheads="1"/>
          </p:cNvSpPr>
          <p:nvPr>
            <p:ph type="sldNum" sz="quarter" idx="12"/>
          </p:nvPr>
        </p:nvSpPr>
        <p:spPr>
          <a:ln/>
        </p:spPr>
        <p:txBody>
          <a:bodyPr/>
          <a:lstStyle>
            <a:lvl1pPr>
              <a:defRPr/>
            </a:lvl1pPr>
          </a:lstStyle>
          <a:p>
            <a:pPr>
              <a:defRPr/>
            </a:pPr>
            <a:fld id="{508329AD-016A-42AE-98BA-5B4F5FE6511F}" type="slidenum">
              <a:rPr lang="en-US" altLang="en-US"/>
              <a:pPr>
                <a:defRPr/>
              </a:pPr>
              <a:t>‹#›</a:t>
            </a:fld>
            <a:endParaRPr lang="en-US" altLang="en-US"/>
          </a:p>
        </p:txBody>
      </p:sp>
    </p:spTree>
    <p:extLst>
      <p:ext uri="{BB962C8B-B14F-4D97-AF65-F5344CB8AC3E}">
        <p14:creationId xmlns:p14="http://schemas.microsoft.com/office/powerpoint/2010/main" val="3124844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a:extLst>
              <a:ext uri="{FF2B5EF4-FFF2-40B4-BE49-F238E27FC236}">
                <a16:creationId xmlns:a16="http://schemas.microsoft.com/office/drawing/2014/main" id="{332BD031-79D0-6029-2905-EDB21769068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40">
            <a:extLst>
              <a:ext uri="{FF2B5EF4-FFF2-40B4-BE49-F238E27FC236}">
                <a16:creationId xmlns:a16="http://schemas.microsoft.com/office/drawing/2014/main" id="{519106A4-4A08-585D-E63D-90883A856A5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1">
            <a:extLst>
              <a:ext uri="{FF2B5EF4-FFF2-40B4-BE49-F238E27FC236}">
                <a16:creationId xmlns:a16="http://schemas.microsoft.com/office/drawing/2014/main" id="{11053EA2-EFA8-F2FD-346D-DA84707D2664}"/>
              </a:ext>
            </a:extLst>
          </p:cNvPr>
          <p:cNvSpPr>
            <a:spLocks noGrp="1" noChangeArrowheads="1"/>
          </p:cNvSpPr>
          <p:nvPr>
            <p:ph type="sldNum" sz="quarter" idx="12"/>
          </p:nvPr>
        </p:nvSpPr>
        <p:spPr>
          <a:ln/>
        </p:spPr>
        <p:txBody>
          <a:bodyPr/>
          <a:lstStyle>
            <a:lvl1pPr>
              <a:defRPr/>
            </a:lvl1pPr>
          </a:lstStyle>
          <a:p>
            <a:pPr>
              <a:defRPr/>
            </a:pPr>
            <a:fld id="{4956841B-D9F2-4655-9F03-77E66378BA4E}" type="slidenum">
              <a:rPr lang="en-US" altLang="en-US"/>
              <a:pPr>
                <a:defRPr/>
              </a:pPr>
              <a:t>‹#›</a:t>
            </a:fld>
            <a:endParaRPr lang="en-US" altLang="en-US"/>
          </a:p>
        </p:txBody>
      </p:sp>
    </p:spTree>
    <p:extLst>
      <p:ext uri="{BB962C8B-B14F-4D97-AF65-F5344CB8AC3E}">
        <p14:creationId xmlns:p14="http://schemas.microsoft.com/office/powerpoint/2010/main" val="2546765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9">
            <a:extLst>
              <a:ext uri="{FF2B5EF4-FFF2-40B4-BE49-F238E27FC236}">
                <a16:creationId xmlns:a16="http://schemas.microsoft.com/office/drawing/2014/main" id="{DC3C2E0C-5583-835A-DCD1-C206D8BC0DA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0">
            <a:extLst>
              <a:ext uri="{FF2B5EF4-FFF2-40B4-BE49-F238E27FC236}">
                <a16:creationId xmlns:a16="http://schemas.microsoft.com/office/drawing/2014/main" id="{511C5E0B-634B-0F66-FA09-51FD02476B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1">
            <a:extLst>
              <a:ext uri="{FF2B5EF4-FFF2-40B4-BE49-F238E27FC236}">
                <a16:creationId xmlns:a16="http://schemas.microsoft.com/office/drawing/2014/main" id="{0C322771-5CF0-3BF7-D295-B6DD210FA1A6}"/>
              </a:ext>
            </a:extLst>
          </p:cNvPr>
          <p:cNvSpPr>
            <a:spLocks noGrp="1" noChangeArrowheads="1"/>
          </p:cNvSpPr>
          <p:nvPr>
            <p:ph type="sldNum" sz="quarter" idx="12"/>
          </p:nvPr>
        </p:nvSpPr>
        <p:spPr>
          <a:ln/>
        </p:spPr>
        <p:txBody>
          <a:bodyPr/>
          <a:lstStyle>
            <a:lvl1pPr>
              <a:defRPr/>
            </a:lvl1pPr>
          </a:lstStyle>
          <a:p>
            <a:pPr>
              <a:defRPr/>
            </a:pPr>
            <a:fld id="{1F1D0993-C9E3-4D87-9230-7377086B6BC1}" type="slidenum">
              <a:rPr lang="en-US" altLang="en-US"/>
              <a:pPr>
                <a:defRPr/>
              </a:pPr>
              <a:t>‹#›</a:t>
            </a:fld>
            <a:endParaRPr lang="en-US" altLang="en-US"/>
          </a:p>
        </p:txBody>
      </p:sp>
    </p:spTree>
    <p:extLst>
      <p:ext uri="{BB962C8B-B14F-4D97-AF65-F5344CB8AC3E}">
        <p14:creationId xmlns:p14="http://schemas.microsoft.com/office/powerpoint/2010/main" val="2157603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9">
            <a:extLst>
              <a:ext uri="{FF2B5EF4-FFF2-40B4-BE49-F238E27FC236}">
                <a16:creationId xmlns:a16="http://schemas.microsoft.com/office/drawing/2014/main" id="{0D512551-248F-0F1D-4052-88F41A12E79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0">
            <a:extLst>
              <a:ext uri="{FF2B5EF4-FFF2-40B4-BE49-F238E27FC236}">
                <a16:creationId xmlns:a16="http://schemas.microsoft.com/office/drawing/2014/main" id="{BCF0AE08-788C-D437-B5FB-46283C6CFF7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1">
            <a:extLst>
              <a:ext uri="{FF2B5EF4-FFF2-40B4-BE49-F238E27FC236}">
                <a16:creationId xmlns:a16="http://schemas.microsoft.com/office/drawing/2014/main" id="{A59716B4-EE57-FA4B-0D5C-306068FBC913}"/>
              </a:ext>
            </a:extLst>
          </p:cNvPr>
          <p:cNvSpPr>
            <a:spLocks noGrp="1" noChangeArrowheads="1"/>
          </p:cNvSpPr>
          <p:nvPr>
            <p:ph type="sldNum" sz="quarter" idx="12"/>
          </p:nvPr>
        </p:nvSpPr>
        <p:spPr>
          <a:ln/>
        </p:spPr>
        <p:txBody>
          <a:bodyPr/>
          <a:lstStyle>
            <a:lvl1pPr>
              <a:defRPr/>
            </a:lvl1pPr>
          </a:lstStyle>
          <a:p>
            <a:pPr>
              <a:defRPr/>
            </a:pPr>
            <a:fld id="{95BC0813-C518-4D5C-91C8-43DF4FC35859}" type="slidenum">
              <a:rPr lang="en-US" altLang="en-US"/>
              <a:pPr>
                <a:defRPr/>
              </a:pPr>
              <a:t>‹#›</a:t>
            </a:fld>
            <a:endParaRPr lang="en-US" altLang="en-US"/>
          </a:p>
        </p:txBody>
      </p:sp>
    </p:spTree>
    <p:extLst>
      <p:ext uri="{BB962C8B-B14F-4D97-AF65-F5344CB8AC3E}">
        <p14:creationId xmlns:p14="http://schemas.microsoft.com/office/powerpoint/2010/main" val="71101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a:extLst>
              <a:ext uri="{FF2B5EF4-FFF2-40B4-BE49-F238E27FC236}">
                <a16:creationId xmlns:a16="http://schemas.microsoft.com/office/drawing/2014/main" id="{48720B29-76B0-C346-5B53-E925AAC2BA8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0">
            <a:extLst>
              <a:ext uri="{FF2B5EF4-FFF2-40B4-BE49-F238E27FC236}">
                <a16:creationId xmlns:a16="http://schemas.microsoft.com/office/drawing/2014/main" id="{267091E5-D13E-789A-F05F-79C7ABA31A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9936E970-366A-E1CC-06E5-7AD2DE8980CC}"/>
              </a:ext>
            </a:extLst>
          </p:cNvPr>
          <p:cNvSpPr>
            <a:spLocks noGrp="1" noChangeArrowheads="1"/>
          </p:cNvSpPr>
          <p:nvPr>
            <p:ph type="sldNum" sz="quarter" idx="12"/>
          </p:nvPr>
        </p:nvSpPr>
        <p:spPr>
          <a:ln/>
        </p:spPr>
        <p:txBody>
          <a:bodyPr/>
          <a:lstStyle>
            <a:lvl1pPr>
              <a:defRPr/>
            </a:lvl1pPr>
          </a:lstStyle>
          <a:p>
            <a:pPr>
              <a:defRPr/>
            </a:pPr>
            <a:fld id="{DEAB06F9-AC8F-4B6A-AB89-D176E6158B3C}" type="slidenum">
              <a:rPr lang="en-US" altLang="en-US"/>
              <a:pPr>
                <a:defRPr/>
              </a:pPr>
              <a:t>‹#›</a:t>
            </a:fld>
            <a:endParaRPr lang="en-US" altLang="en-US"/>
          </a:p>
        </p:txBody>
      </p:sp>
    </p:spTree>
    <p:extLst>
      <p:ext uri="{BB962C8B-B14F-4D97-AF65-F5344CB8AC3E}">
        <p14:creationId xmlns:p14="http://schemas.microsoft.com/office/powerpoint/2010/main" val="1238831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a:extLst>
              <a:ext uri="{FF2B5EF4-FFF2-40B4-BE49-F238E27FC236}">
                <a16:creationId xmlns:a16="http://schemas.microsoft.com/office/drawing/2014/main" id="{354CBB1A-D7AC-9170-1DD0-4338F997055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0">
            <a:extLst>
              <a:ext uri="{FF2B5EF4-FFF2-40B4-BE49-F238E27FC236}">
                <a16:creationId xmlns:a16="http://schemas.microsoft.com/office/drawing/2014/main" id="{55E7E11D-94ED-9F85-86B5-A44A97D132B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0D1289E7-7DA5-1311-5295-92D027AE9FE7}"/>
              </a:ext>
            </a:extLst>
          </p:cNvPr>
          <p:cNvSpPr>
            <a:spLocks noGrp="1" noChangeArrowheads="1"/>
          </p:cNvSpPr>
          <p:nvPr>
            <p:ph type="sldNum" sz="quarter" idx="12"/>
          </p:nvPr>
        </p:nvSpPr>
        <p:spPr>
          <a:ln/>
        </p:spPr>
        <p:txBody>
          <a:bodyPr/>
          <a:lstStyle>
            <a:lvl1pPr>
              <a:defRPr/>
            </a:lvl1pPr>
          </a:lstStyle>
          <a:p>
            <a:pPr>
              <a:defRPr/>
            </a:pPr>
            <a:fld id="{49843CD5-FBF3-4BEF-B02A-3E205D8B840E}" type="slidenum">
              <a:rPr lang="en-US" altLang="en-US"/>
              <a:pPr>
                <a:defRPr/>
              </a:pPr>
              <a:t>‹#›</a:t>
            </a:fld>
            <a:endParaRPr lang="en-US" altLang="en-US"/>
          </a:p>
        </p:txBody>
      </p:sp>
    </p:spTree>
    <p:extLst>
      <p:ext uri="{BB962C8B-B14F-4D97-AF65-F5344CB8AC3E}">
        <p14:creationId xmlns:p14="http://schemas.microsoft.com/office/powerpoint/2010/main" val="3995684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45EB2C62-BABA-2BB2-F1C8-F419FB169B16}"/>
              </a:ext>
            </a:extLst>
          </p:cNvPr>
          <p:cNvGrpSpPr>
            <a:grpSpLocks/>
          </p:cNvGrpSpPr>
          <p:nvPr/>
        </p:nvGrpSpPr>
        <p:grpSpPr bwMode="auto">
          <a:xfrm>
            <a:off x="3800475" y="1789113"/>
            <a:ext cx="5340350" cy="5056187"/>
            <a:chOff x="2394" y="1127"/>
            <a:chExt cx="3364" cy="3185"/>
          </a:xfrm>
        </p:grpSpPr>
        <p:sp>
          <p:nvSpPr>
            <p:cNvPr id="6147" name="Rectangle 3">
              <a:extLst>
                <a:ext uri="{FF2B5EF4-FFF2-40B4-BE49-F238E27FC236}">
                  <a16:creationId xmlns:a16="http://schemas.microsoft.com/office/drawing/2014/main" id="{99E27008-C9E0-A215-7408-E1D0C73F7DAF}"/>
                </a:ext>
              </a:extLst>
            </p:cNvPr>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48" name="Oval 4">
              <a:extLst>
                <a:ext uri="{FF2B5EF4-FFF2-40B4-BE49-F238E27FC236}">
                  <a16:creationId xmlns:a16="http://schemas.microsoft.com/office/drawing/2014/main" id="{55B3CB95-6C3D-1E5B-A961-6C4A670E2118}"/>
                </a:ext>
              </a:extLst>
            </p:cNvPr>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49" name="Rectangle 5">
              <a:extLst>
                <a:ext uri="{FF2B5EF4-FFF2-40B4-BE49-F238E27FC236}">
                  <a16:creationId xmlns:a16="http://schemas.microsoft.com/office/drawing/2014/main" id="{C70605DC-2113-3172-2929-E67B30EB552A}"/>
                </a:ext>
              </a:extLst>
            </p:cNvPr>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0" name="Freeform 6">
              <a:extLst>
                <a:ext uri="{FF2B5EF4-FFF2-40B4-BE49-F238E27FC236}">
                  <a16:creationId xmlns:a16="http://schemas.microsoft.com/office/drawing/2014/main" id="{119487C4-A853-2957-5B78-72DE49F2223C}"/>
                </a:ext>
              </a:extLst>
            </p:cNvPr>
            <p:cNvSpPr>
              <a:spLocks noEditPoints="1"/>
            </p:cNvSpPr>
            <p:nvPr userDrawn="1"/>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51" name="Rectangle 7">
              <a:extLst>
                <a:ext uri="{FF2B5EF4-FFF2-40B4-BE49-F238E27FC236}">
                  <a16:creationId xmlns:a16="http://schemas.microsoft.com/office/drawing/2014/main" id="{7DB1F869-9793-FCF0-DDA5-CFA62CD8E9E8}"/>
                </a:ext>
              </a:extLst>
            </p:cNvPr>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2" name="Rectangle 8">
              <a:extLst>
                <a:ext uri="{FF2B5EF4-FFF2-40B4-BE49-F238E27FC236}">
                  <a16:creationId xmlns:a16="http://schemas.microsoft.com/office/drawing/2014/main" id="{CED998E4-D70F-3532-8497-B6FF129DE0F2}"/>
                </a:ext>
              </a:extLst>
            </p:cNvPr>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3" name="Rectangle 9">
              <a:extLst>
                <a:ext uri="{FF2B5EF4-FFF2-40B4-BE49-F238E27FC236}">
                  <a16:creationId xmlns:a16="http://schemas.microsoft.com/office/drawing/2014/main" id="{2C07C70D-EEEF-330D-CB26-2BEA8A9C999C}"/>
                </a:ext>
              </a:extLst>
            </p:cNvPr>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4" name="Rectangle 10">
              <a:extLst>
                <a:ext uri="{FF2B5EF4-FFF2-40B4-BE49-F238E27FC236}">
                  <a16:creationId xmlns:a16="http://schemas.microsoft.com/office/drawing/2014/main" id="{1FCC17DC-015B-BA65-AFB0-9CD41C2CFB87}"/>
                </a:ext>
              </a:extLst>
            </p:cNvPr>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5" name="Rectangle 11">
              <a:extLst>
                <a:ext uri="{FF2B5EF4-FFF2-40B4-BE49-F238E27FC236}">
                  <a16:creationId xmlns:a16="http://schemas.microsoft.com/office/drawing/2014/main" id="{046A911C-5732-AF7D-B8A1-9FF35BFA9316}"/>
                </a:ext>
              </a:extLst>
            </p:cNvPr>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6" name="Freeform 12">
              <a:extLst>
                <a:ext uri="{FF2B5EF4-FFF2-40B4-BE49-F238E27FC236}">
                  <a16:creationId xmlns:a16="http://schemas.microsoft.com/office/drawing/2014/main" id="{59549114-CB78-56FA-3228-43C6DEFADA40}"/>
                </a:ext>
              </a:extLst>
            </p:cNvPr>
            <p:cNvSpPr>
              <a:spLocks/>
            </p:cNvSpPr>
            <p:nvPr userDrawn="1"/>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57" name="Freeform 13">
              <a:extLst>
                <a:ext uri="{FF2B5EF4-FFF2-40B4-BE49-F238E27FC236}">
                  <a16:creationId xmlns:a16="http://schemas.microsoft.com/office/drawing/2014/main" id="{063C29A7-4DB8-D02F-F4A2-E59DFD7F7E51}"/>
                </a:ext>
              </a:extLst>
            </p:cNvPr>
            <p:cNvSpPr>
              <a:spLocks/>
            </p:cNvSpPr>
            <p:nvPr userDrawn="1"/>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58" name="Freeform 14">
              <a:extLst>
                <a:ext uri="{FF2B5EF4-FFF2-40B4-BE49-F238E27FC236}">
                  <a16:creationId xmlns:a16="http://schemas.microsoft.com/office/drawing/2014/main" id="{B6BA8271-DDD7-4A19-6748-E693C148D4EB}"/>
                </a:ext>
              </a:extLst>
            </p:cNvPr>
            <p:cNvSpPr>
              <a:spLocks/>
            </p:cNvSpPr>
            <p:nvPr userDrawn="1"/>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p:spPr>
          <p:txBody>
            <a:bodyPr/>
            <a:lstStyle/>
            <a:p>
              <a:pPr>
                <a:defRPr/>
              </a:pPr>
              <a:endParaRPr lang="en-US"/>
            </a:p>
          </p:txBody>
        </p:sp>
        <p:sp>
          <p:nvSpPr>
            <p:cNvPr id="6159" name="Freeform 15">
              <a:extLst>
                <a:ext uri="{FF2B5EF4-FFF2-40B4-BE49-F238E27FC236}">
                  <a16:creationId xmlns:a16="http://schemas.microsoft.com/office/drawing/2014/main" id="{223572E6-FEAE-5236-87CE-FF618805BA8B}"/>
                </a:ext>
              </a:extLst>
            </p:cNvPr>
            <p:cNvSpPr>
              <a:spLocks/>
            </p:cNvSpPr>
            <p:nvPr userDrawn="1"/>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sp>
          <p:nvSpPr>
            <p:cNvPr id="6160" name="Freeform 16">
              <a:extLst>
                <a:ext uri="{FF2B5EF4-FFF2-40B4-BE49-F238E27FC236}">
                  <a16:creationId xmlns:a16="http://schemas.microsoft.com/office/drawing/2014/main" id="{2DC38FB2-083E-4A29-B13C-4C1BF1DFABE2}"/>
                </a:ext>
              </a:extLst>
            </p:cNvPr>
            <p:cNvSpPr>
              <a:spLocks/>
            </p:cNvSpPr>
            <p:nvPr userDrawn="1"/>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1" name="Freeform 17">
              <a:extLst>
                <a:ext uri="{FF2B5EF4-FFF2-40B4-BE49-F238E27FC236}">
                  <a16:creationId xmlns:a16="http://schemas.microsoft.com/office/drawing/2014/main" id="{C6A6B142-82C3-FCFA-203E-B5D148652DF9}"/>
                </a:ext>
              </a:extLst>
            </p:cNvPr>
            <p:cNvSpPr>
              <a:spLocks noEditPoints="1"/>
            </p:cNvSpPr>
            <p:nvPr userDrawn="1"/>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2" name="Freeform 18">
              <a:extLst>
                <a:ext uri="{FF2B5EF4-FFF2-40B4-BE49-F238E27FC236}">
                  <a16:creationId xmlns:a16="http://schemas.microsoft.com/office/drawing/2014/main" id="{635F34AC-96F6-0F55-9F25-B96356330CAA}"/>
                </a:ext>
              </a:extLst>
            </p:cNvPr>
            <p:cNvSpPr>
              <a:spLocks noEditPoints="1"/>
            </p:cNvSpPr>
            <p:nvPr userDrawn="1"/>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3" name="Freeform 19">
              <a:extLst>
                <a:ext uri="{FF2B5EF4-FFF2-40B4-BE49-F238E27FC236}">
                  <a16:creationId xmlns:a16="http://schemas.microsoft.com/office/drawing/2014/main" id="{252DA95A-1E10-F118-0526-95CE16C67C23}"/>
                </a:ext>
              </a:extLst>
            </p:cNvPr>
            <p:cNvSpPr>
              <a:spLocks/>
            </p:cNvSpPr>
            <p:nvPr userDrawn="1"/>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4" name="Freeform 20">
              <a:extLst>
                <a:ext uri="{FF2B5EF4-FFF2-40B4-BE49-F238E27FC236}">
                  <a16:creationId xmlns:a16="http://schemas.microsoft.com/office/drawing/2014/main" id="{70E41E1A-C19D-D180-7A73-AA2958D00052}"/>
                </a:ext>
              </a:extLst>
            </p:cNvPr>
            <p:cNvSpPr>
              <a:spLocks noEditPoints="1"/>
            </p:cNvSpPr>
            <p:nvPr userDrawn="1"/>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5" name="Freeform 21">
              <a:extLst>
                <a:ext uri="{FF2B5EF4-FFF2-40B4-BE49-F238E27FC236}">
                  <a16:creationId xmlns:a16="http://schemas.microsoft.com/office/drawing/2014/main" id="{5851C048-C6E0-1E08-893C-F77ACAD7D665}"/>
                </a:ext>
              </a:extLst>
            </p:cNvPr>
            <p:cNvSpPr>
              <a:spLocks noEditPoints="1"/>
            </p:cNvSpPr>
            <p:nvPr userDrawn="1"/>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6" name="Freeform 22">
              <a:extLst>
                <a:ext uri="{FF2B5EF4-FFF2-40B4-BE49-F238E27FC236}">
                  <a16:creationId xmlns:a16="http://schemas.microsoft.com/office/drawing/2014/main" id="{57C8587A-EB15-C088-CD6E-E00A5FD20D72}"/>
                </a:ext>
              </a:extLst>
            </p:cNvPr>
            <p:cNvSpPr>
              <a:spLocks noEditPoints="1"/>
            </p:cNvSpPr>
            <p:nvPr userDrawn="1"/>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7" name="Freeform 23">
              <a:extLst>
                <a:ext uri="{FF2B5EF4-FFF2-40B4-BE49-F238E27FC236}">
                  <a16:creationId xmlns:a16="http://schemas.microsoft.com/office/drawing/2014/main" id="{B7369DE9-CF35-DBD6-749B-9CD66B475EEE}"/>
                </a:ext>
              </a:extLst>
            </p:cNvPr>
            <p:cNvSpPr>
              <a:spLocks/>
            </p:cNvSpPr>
            <p:nvPr userDrawn="1"/>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sp>
          <p:nvSpPr>
            <p:cNvPr id="6168" name="Freeform 24">
              <a:extLst>
                <a:ext uri="{FF2B5EF4-FFF2-40B4-BE49-F238E27FC236}">
                  <a16:creationId xmlns:a16="http://schemas.microsoft.com/office/drawing/2014/main" id="{4CC9734B-B51E-811C-1E08-01003689715B}"/>
                </a:ext>
              </a:extLst>
            </p:cNvPr>
            <p:cNvSpPr>
              <a:spLocks noEditPoints="1"/>
            </p:cNvSpPr>
            <p:nvPr userDrawn="1"/>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9" name="Freeform 25">
              <a:extLst>
                <a:ext uri="{FF2B5EF4-FFF2-40B4-BE49-F238E27FC236}">
                  <a16:creationId xmlns:a16="http://schemas.microsoft.com/office/drawing/2014/main" id="{97C1F59A-7E34-17C4-105C-1A1DBA0EA00A}"/>
                </a:ext>
              </a:extLst>
            </p:cNvPr>
            <p:cNvSpPr>
              <a:spLocks noEditPoints="1"/>
            </p:cNvSpPr>
            <p:nvPr userDrawn="1"/>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70" name="Freeform 26">
              <a:extLst>
                <a:ext uri="{FF2B5EF4-FFF2-40B4-BE49-F238E27FC236}">
                  <a16:creationId xmlns:a16="http://schemas.microsoft.com/office/drawing/2014/main" id="{A01DEFC0-4835-B3A6-CCB9-9DFF93D493F3}"/>
                </a:ext>
              </a:extLst>
            </p:cNvPr>
            <p:cNvSpPr>
              <a:spLocks noEditPoints="1"/>
            </p:cNvSpPr>
            <p:nvPr userDrawn="1"/>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71" name="Oval 27">
              <a:extLst>
                <a:ext uri="{FF2B5EF4-FFF2-40B4-BE49-F238E27FC236}">
                  <a16:creationId xmlns:a16="http://schemas.microsoft.com/office/drawing/2014/main" id="{4845D07F-C936-F3BC-04D4-87B178DCFFC5}"/>
                </a:ext>
              </a:extLst>
            </p:cNvPr>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p:spPr>
          <p:txBody>
            <a:bodyPr/>
            <a:lstStyle/>
            <a:p>
              <a:pPr>
                <a:defRPr/>
              </a:pPr>
              <a:endParaRPr lang="en-US"/>
            </a:p>
          </p:txBody>
        </p:sp>
        <p:sp>
          <p:nvSpPr>
            <p:cNvPr id="6172" name="Oval 28">
              <a:extLst>
                <a:ext uri="{FF2B5EF4-FFF2-40B4-BE49-F238E27FC236}">
                  <a16:creationId xmlns:a16="http://schemas.microsoft.com/office/drawing/2014/main" id="{763E98DD-CCA2-1FBF-B721-F3B352326ED3}"/>
                </a:ext>
              </a:extLst>
            </p:cNvPr>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73" name="Oval 29">
              <a:extLst>
                <a:ext uri="{FF2B5EF4-FFF2-40B4-BE49-F238E27FC236}">
                  <a16:creationId xmlns:a16="http://schemas.microsoft.com/office/drawing/2014/main" id="{7B8757CA-591B-A009-4B1F-738D9E08940E}"/>
                </a:ext>
              </a:extLst>
            </p:cNvPr>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p:spPr>
          <p:txBody>
            <a:bodyPr/>
            <a:lstStyle/>
            <a:p>
              <a:pPr>
                <a:defRPr/>
              </a:pPr>
              <a:endParaRPr lang="en-US"/>
            </a:p>
          </p:txBody>
        </p:sp>
        <p:sp>
          <p:nvSpPr>
            <p:cNvPr id="6174" name="Freeform 30">
              <a:extLst>
                <a:ext uri="{FF2B5EF4-FFF2-40B4-BE49-F238E27FC236}">
                  <a16:creationId xmlns:a16="http://schemas.microsoft.com/office/drawing/2014/main" id="{3ADB7816-DA32-FFDF-79F3-5BC1CF98769B}"/>
                </a:ext>
              </a:extLst>
            </p:cNvPr>
            <p:cNvSpPr>
              <a:spLocks noEditPoints="1"/>
            </p:cNvSpPr>
            <p:nvPr userDrawn="1"/>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75" name="Freeform 31">
              <a:extLst>
                <a:ext uri="{FF2B5EF4-FFF2-40B4-BE49-F238E27FC236}">
                  <a16:creationId xmlns:a16="http://schemas.microsoft.com/office/drawing/2014/main" id="{EEF30703-BC9F-B208-A989-46287854CA14}"/>
                </a:ext>
              </a:extLst>
            </p:cNvPr>
            <p:cNvSpPr>
              <a:spLocks noEditPoints="1"/>
            </p:cNvSpPr>
            <p:nvPr userDrawn="1"/>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76" name="Rectangle 32">
              <a:extLst>
                <a:ext uri="{FF2B5EF4-FFF2-40B4-BE49-F238E27FC236}">
                  <a16:creationId xmlns:a16="http://schemas.microsoft.com/office/drawing/2014/main" id="{10E33393-BC86-F136-1271-089AB779BB9E}"/>
                </a:ext>
              </a:extLst>
            </p:cNvPr>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p:spPr>
          <p:txBody>
            <a:bodyPr/>
            <a:lstStyle/>
            <a:p>
              <a:pPr>
                <a:defRPr/>
              </a:pPr>
              <a:endParaRPr lang="en-US"/>
            </a:p>
          </p:txBody>
        </p:sp>
        <p:sp>
          <p:nvSpPr>
            <p:cNvPr id="6177" name="Rectangle 33">
              <a:extLst>
                <a:ext uri="{FF2B5EF4-FFF2-40B4-BE49-F238E27FC236}">
                  <a16:creationId xmlns:a16="http://schemas.microsoft.com/office/drawing/2014/main" id="{63EA4046-7965-1D2D-0C27-B8A4D23F5B0D}"/>
                </a:ext>
              </a:extLst>
            </p:cNvPr>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78" name="AutoShape 34">
              <a:extLst>
                <a:ext uri="{FF2B5EF4-FFF2-40B4-BE49-F238E27FC236}">
                  <a16:creationId xmlns:a16="http://schemas.microsoft.com/office/drawing/2014/main" id="{4C875360-9E1D-338B-B38C-14A686DC046B}"/>
                </a:ext>
              </a:extLst>
            </p:cNvPr>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79" name="Freeform 35">
              <a:extLst>
                <a:ext uri="{FF2B5EF4-FFF2-40B4-BE49-F238E27FC236}">
                  <a16:creationId xmlns:a16="http://schemas.microsoft.com/office/drawing/2014/main" id="{95734FFF-C3B9-12D2-9830-97EE3A2636CC}"/>
                </a:ext>
              </a:extLst>
            </p:cNvPr>
            <p:cNvSpPr>
              <a:spLocks/>
            </p:cNvSpPr>
            <p:nvPr userDrawn="1"/>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p:spPr>
          <p:txBody>
            <a:bodyPr/>
            <a:lstStyle/>
            <a:p>
              <a:pPr>
                <a:defRPr/>
              </a:pPr>
              <a:endParaRPr lang="en-US"/>
            </a:p>
          </p:txBody>
        </p:sp>
        <p:sp>
          <p:nvSpPr>
            <p:cNvPr id="6180" name="Freeform 36">
              <a:extLst>
                <a:ext uri="{FF2B5EF4-FFF2-40B4-BE49-F238E27FC236}">
                  <a16:creationId xmlns:a16="http://schemas.microsoft.com/office/drawing/2014/main" id="{AFE3F765-7266-0781-2CF4-1F32D68FE408}"/>
                </a:ext>
              </a:extLst>
            </p:cNvPr>
            <p:cNvSpPr>
              <a:spLocks/>
            </p:cNvSpPr>
            <p:nvPr userDrawn="1"/>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grpSp>
      <p:sp>
        <p:nvSpPr>
          <p:cNvPr id="6181" name="Rectangle 37">
            <a:extLst>
              <a:ext uri="{FF2B5EF4-FFF2-40B4-BE49-F238E27FC236}">
                <a16:creationId xmlns:a16="http://schemas.microsoft.com/office/drawing/2014/main" id="{7DDB19D2-9593-6A8B-63D2-0334469B4023}"/>
              </a:ext>
            </a:extLst>
          </p:cNvPr>
          <p:cNvSpPr>
            <a:spLocks noGrp="1" noChangeArrowheads="1"/>
          </p:cNvSpPr>
          <p:nvPr>
            <p:ph type="title"/>
          </p:nvPr>
        </p:nvSpPr>
        <p:spPr bwMode="auto">
          <a:xfrm>
            <a:off x="457200" y="277813"/>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82" name="Rectangle 38">
            <a:extLst>
              <a:ext uri="{FF2B5EF4-FFF2-40B4-BE49-F238E27FC236}">
                <a16:creationId xmlns:a16="http://schemas.microsoft.com/office/drawing/2014/main" id="{F28E4481-6F71-8D1D-55D0-11FF6C2FFC80}"/>
              </a:ext>
            </a:extLst>
          </p:cNvPr>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83" name="Rectangle 39">
            <a:extLst>
              <a:ext uri="{FF2B5EF4-FFF2-40B4-BE49-F238E27FC236}">
                <a16:creationId xmlns:a16="http://schemas.microsoft.com/office/drawing/2014/main" id="{6CF70640-21BA-077A-5F88-85A6A6631567}"/>
              </a:ext>
            </a:extLst>
          </p:cNvPr>
          <p:cNvSpPr>
            <a:spLocks noGrp="1" noChangeArrowheads="1"/>
          </p:cNvSpPr>
          <p:nvPr>
            <p:ph type="dt" sz="half" idx="2"/>
          </p:nvPr>
        </p:nvSpPr>
        <p:spPr bwMode="auto">
          <a:xfrm>
            <a:off x="457200" y="6278563"/>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6184" name="Rectangle 40">
            <a:extLst>
              <a:ext uri="{FF2B5EF4-FFF2-40B4-BE49-F238E27FC236}">
                <a16:creationId xmlns:a16="http://schemas.microsoft.com/office/drawing/2014/main" id="{1ABE8D3A-429B-2B1E-0EC9-6788E3096618}"/>
              </a:ext>
            </a:extLst>
          </p:cNvPr>
          <p:cNvSpPr>
            <a:spLocks noGrp="1" noChangeArrowheads="1"/>
          </p:cNvSpPr>
          <p:nvPr>
            <p:ph type="ftr" sz="quarter" idx="3"/>
          </p:nvPr>
        </p:nvSpPr>
        <p:spPr bwMode="auto">
          <a:xfrm>
            <a:off x="3124200" y="6278563"/>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ltLang="en-US"/>
          </a:p>
        </p:txBody>
      </p:sp>
      <p:sp>
        <p:nvSpPr>
          <p:cNvPr id="6185" name="Rectangle 41">
            <a:extLst>
              <a:ext uri="{FF2B5EF4-FFF2-40B4-BE49-F238E27FC236}">
                <a16:creationId xmlns:a16="http://schemas.microsoft.com/office/drawing/2014/main" id="{A8B84F1B-6AD6-6AD3-E370-D6757D91D456}"/>
              </a:ext>
            </a:extLst>
          </p:cNvPr>
          <p:cNvSpPr>
            <a:spLocks noGrp="1" noChangeArrowheads="1"/>
          </p:cNvSpPr>
          <p:nvPr>
            <p:ph type="sldNum" sz="quarter" idx="4"/>
          </p:nvPr>
        </p:nvSpPr>
        <p:spPr bwMode="auto">
          <a:xfrm>
            <a:off x="6553200" y="6278563"/>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8AF5A03-9AAD-43EF-95DB-CE4D3DF9561B}"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tx1"/>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378F106-7090-16B1-311A-5BC76AC7D330}"/>
              </a:ext>
            </a:extLst>
          </p:cNvPr>
          <p:cNvSpPr>
            <a:spLocks noGrp="1" noChangeArrowheads="1"/>
          </p:cNvSpPr>
          <p:nvPr>
            <p:ph type="ctrTitle"/>
          </p:nvPr>
        </p:nvSpPr>
        <p:spPr>
          <a:xfrm>
            <a:off x="685800" y="1828800"/>
            <a:ext cx="7772400" cy="1736725"/>
          </a:xfrm>
        </p:spPr>
        <p:txBody>
          <a:bodyPr/>
          <a:lstStyle/>
          <a:p>
            <a:pPr eaLnBrk="1" hangingPunct="1">
              <a:defRPr/>
            </a:pPr>
            <a:r>
              <a:rPr lang="en-US" altLang="en-US" sz="6600" dirty="0"/>
              <a:t>Will the Lord Know You?</a:t>
            </a:r>
          </a:p>
        </p:txBody>
      </p:sp>
      <p:sp>
        <p:nvSpPr>
          <p:cNvPr id="2051" name="Rectangle 3">
            <a:extLst>
              <a:ext uri="{FF2B5EF4-FFF2-40B4-BE49-F238E27FC236}">
                <a16:creationId xmlns:a16="http://schemas.microsoft.com/office/drawing/2014/main" id="{67F7A66C-7D80-3222-9E92-6FCCED491C92}"/>
              </a:ext>
            </a:extLst>
          </p:cNvPr>
          <p:cNvSpPr>
            <a:spLocks noGrp="1" noChangeArrowheads="1"/>
          </p:cNvSpPr>
          <p:nvPr>
            <p:ph type="subTitle" idx="1"/>
          </p:nvPr>
        </p:nvSpPr>
        <p:spPr>
          <a:xfrm>
            <a:off x="990600" y="3886200"/>
            <a:ext cx="7239000" cy="1752600"/>
          </a:xfrm>
        </p:spPr>
        <p:txBody>
          <a:bodyPr/>
          <a:lstStyle/>
          <a:p>
            <a:pPr eaLnBrk="1" hangingPunct="1">
              <a:defRPr/>
            </a:pPr>
            <a:r>
              <a:rPr lang="en-US" altLang="en-US" sz="2800" dirty="0"/>
              <a:t>Matthew 7:21-23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C79CFE4-DDC6-2EA9-93F7-9548783FE6B6}"/>
              </a:ext>
            </a:extLst>
          </p:cNvPr>
          <p:cNvSpPr>
            <a:spLocks noGrp="1" noChangeArrowheads="1"/>
          </p:cNvSpPr>
          <p:nvPr>
            <p:ph type="title"/>
          </p:nvPr>
        </p:nvSpPr>
        <p:spPr/>
        <p:txBody>
          <a:bodyPr/>
          <a:lstStyle/>
          <a:p>
            <a:pPr eaLnBrk="1" hangingPunct="1">
              <a:defRPr/>
            </a:pPr>
            <a:r>
              <a:rPr lang="en-US" altLang="en-US" dirty="0"/>
              <a:t>Will the Lord know you?</a:t>
            </a:r>
          </a:p>
        </p:txBody>
      </p:sp>
      <p:sp>
        <p:nvSpPr>
          <p:cNvPr id="10243" name="Rectangle 3">
            <a:extLst>
              <a:ext uri="{FF2B5EF4-FFF2-40B4-BE49-F238E27FC236}">
                <a16:creationId xmlns:a16="http://schemas.microsoft.com/office/drawing/2014/main" id="{E76FE623-A136-C9F2-C6B6-4E5DE3592C77}"/>
              </a:ext>
            </a:extLst>
          </p:cNvPr>
          <p:cNvSpPr>
            <a:spLocks noGrp="1" noChangeArrowheads="1"/>
          </p:cNvSpPr>
          <p:nvPr>
            <p:ph type="body" idx="1"/>
          </p:nvPr>
        </p:nvSpPr>
        <p:spPr>
          <a:xfrm>
            <a:off x="381000" y="1905000"/>
            <a:ext cx="8229600" cy="2286000"/>
          </a:xfrm>
        </p:spPr>
        <p:txBody>
          <a:bodyPr/>
          <a:lstStyle/>
          <a:p>
            <a:pPr eaLnBrk="1" hangingPunct="1">
              <a:lnSpc>
                <a:spcPct val="80000"/>
              </a:lnSpc>
              <a:defRPr/>
            </a:pPr>
            <a:r>
              <a:rPr lang="en-US" altLang="en-US" dirty="0"/>
              <a:t>And then will I declare to them, </a:t>
            </a:r>
            <a:r>
              <a:rPr lang="en-US" altLang="en-US" b="1" dirty="0"/>
              <a:t>'I never knew you</a:t>
            </a:r>
            <a:r>
              <a:rPr lang="en-US" altLang="en-US" dirty="0"/>
              <a:t>; depart from me, you workers of lawlessness.'.’</a:t>
            </a:r>
          </a:p>
          <a:p>
            <a:pPr marL="0" indent="0" algn="r" eaLnBrk="1" hangingPunct="1">
              <a:lnSpc>
                <a:spcPct val="80000"/>
              </a:lnSpc>
              <a:buFont typeface="Wingdings" panose="05000000000000000000" pitchFamily="2" charset="2"/>
              <a:buNone/>
              <a:defRPr/>
            </a:pPr>
            <a:r>
              <a:rPr lang="en-US" altLang="en-US" sz="2800" i="1" dirty="0"/>
              <a:t>Matthew 7:23</a:t>
            </a:r>
          </a:p>
          <a:p>
            <a:pPr algn="ctr" eaLnBrk="1" hangingPunct="1">
              <a:lnSpc>
                <a:spcPct val="80000"/>
              </a:lnSpc>
              <a:buFont typeface="Wingdings" panose="05000000000000000000" pitchFamily="2" charset="2"/>
              <a:buNone/>
              <a:defRPr/>
            </a:pPr>
            <a:endParaRPr lang="en-US" altLang="en-US" sz="800" b="1" dirty="0"/>
          </a:p>
          <a:p>
            <a:pPr algn="ctr" eaLnBrk="1" hangingPunct="1">
              <a:lnSpc>
                <a:spcPct val="80000"/>
              </a:lnSpc>
              <a:buFont typeface="Wingdings" panose="05000000000000000000" pitchFamily="2" charset="2"/>
              <a:buNone/>
              <a:defRPr/>
            </a:pPr>
            <a:endParaRPr lang="en-US" altLang="en-US" sz="4000" b="1" dirty="0"/>
          </a:p>
          <a:p>
            <a:pPr algn="ctr" eaLnBrk="1" hangingPunct="1">
              <a:lnSpc>
                <a:spcPct val="80000"/>
              </a:lnSpc>
              <a:buFont typeface="Wingdings" panose="05000000000000000000" pitchFamily="2" charset="2"/>
              <a:buNone/>
              <a:defRPr/>
            </a:pPr>
            <a:r>
              <a:rPr lang="en-US" altLang="en-US" sz="4000" b="1" dirty="0"/>
              <a:t>Why would Jesus not know who we are?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72A563E-A34A-42B2-4052-856B4C8AB091}"/>
              </a:ext>
            </a:extLst>
          </p:cNvPr>
          <p:cNvSpPr>
            <a:spLocks noGrp="1" noChangeArrowheads="1"/>
          </p:cNvSpPr>
          <p:nvPr>
            <p:ph type="title"/>
          </p:nvPr>
        </p:nvSpPr>
        <p:spPr/>
        <p:txBody>
          <a:bodyPr/>
          <a:lstStyle/>
          <a:p>
            <a:pPr eaLnBrk="1" hangingPunct="1">
              <a:defRPr/>
            </a:pPr>
            <a:r>
              <a:rPr lang="en-US" altLang="en-US" dirty="0"/>
              <a:t>Will the Lord know you?</a:t>
            </a:r>
          </a:p>
        </p:txBody>
      </p:sp>
      <p:sp>
        <p:nvSpPr>
          <p:cNvPr id="8195" name="Rectangle 3">
            <a:extLst>
              <a:ext uri="{FF2B5EF4-FFF2-40B4-BE49-F238E27FC236}">
                <a16:creationId xmlns:a16="http://schemas.microsoft.com/office/drawing/2014/main" id="{0B8209FF-6EED-FC6E-005F-0D3709474737}"/>
              </a:ext>
            </a:extLst>
          </p:cNvPr>
          <p:cNvSpPr>
            <a:spLocks noGrp="1" noChangeArrowheads="1"/>
          </p:cNvSpPr>
          <p:nvPr>
            <p:ph type="body" idx="1"/>
          </p:nvPr>
        </p:nvSpPr>
        <p:spPr>
          <a:xfrm>
            <a:off x="457200" y="1336675"/>
            <a:ext cx="8229600" cy="2473325"/>
          </a:xfrm>
        </p:spPr>
        <p:txBody>
          <a:bodyPr/>
          <a:lstStyle/>
          <a:p>
            <a:pPr eaLnBrk="1" hangingPunct="1">
              <a:defRPr/>
            </a:pPr>
            <a:r>
              <a:rPr lang="en-US" altLang="en-US" sz="3000" dirty="0"/>
              <a:t>And the LORD said to Satan, "Have you considered my servant Job, that there is none like him on the earth, a blameless and upright man, who fears God and turns away from evil?“</a:t>
            </a:r>
          </a:p>
          <a:p>
            <a:pPr marL="0" indent="0" algn="r" eaLnBrk="1" hangingPunct="1">
              <a:spcAft>
                <a:spcPts val="600"/>
              </a:spcAft>
              <a:buFont typeface="Wingdings" panose="05000000000000000000" pitchFamily="2" charset="2"/>
              <a:buNone/>
              <a:defRPr/>
            </a:pPr>
            <a:r>
              <a:rPr lang="en-US" altLang="en-US" sz="2800" i="1" dirty="0"/>
              <a:t>Job 1:8</a:t>
            </a:r>
          </a:p>
          <a:p>
            <a:pPr eaLnBrk="1" hangingPunct="1">
              <a:defRPr/>
            </a:pPr>
            <a:r>
              <a:rPr lang="en-US" altLang="en-US" sz="3000" dirty="0"/>
              <a:t>But God's firm foundation stands, bearing this seal: "</a:t>
            </a:r>
            <a:r>
              <a:rPr lang="en-US" altLang="en-US" sz="3000" b="1" dirty="0"/>
              <a:t>The Lord knows those who are his</a:t>
            </a:r>
            <a:r>
              <a:rPr lang="en-US" altLang="en-US" sz="3000" dirty="0"/>
              <a:t>," and, "Let everyone who names the name of the Lord depart from iniquity.“</a:t>
            </a:r>
          </a:p>
          <a:p>
            <a:pPr marL="0" indent="0" algn="r" eaLnBrk="1" hangingPunct="1">
              <a:buFont typeface="Wingdings" panose="05000000000000000000" pitchFamily="2" charset="2"/>
              <a:buNone/>
              <a:defRPr/>
            </a:pPr>
            <a:r>
              <a:rPr lang="en-US" altLang="en-US" sz="2800" i="1" dirty="0"/>
              <a:t>II Timothy 2:19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A63B4031-DC89-375F-EBF3-0E5224DC448D}"/>
              </a:ext>
            </a:extLst>
          </p:cNvPr>
          <p:cNvSpPr>
            <a:spLocks noGrp="1" noChangeArrowheads="1"/>
          </p:cNvSpPr>
          <p:nvPr>
            <p:ph type="title"/>
          </p:nvPr>
        </p:nvSpPr>
        <p:spPr/>
        <p:txBody>
          <a:bodyPr/>
          <a:lstStyle/>
          <a:p>
            <a:pPr eaLnBrk="1" hangingPunct="1">
              <a:defRPr/>
            </a:pPr>
            <a:r>
              <a:rPr lang="en-US" altLang="en-US" dirty="0"/>
              <a:t>Are we truly godly?</a:t>
            </a:r>
          </a:p>
        </p:txBody>
      </p:sp>
      <p:sp>
        <p:nvSpPr>
          <p:cNvPr id="11267" name="Rectangle 3">
            <a:extLst>
              <a:ext uri="{FF2B5EF4-FFF2-40B4-BE49-F238E27FC236}">
                <a16:creationId xmlns:a16="http://schemas.microsoft.com/office/drawing/2014/main" id="{D7BAF89E-6440-AC5B-1E0B-783E31F30891}"/>
              </a:ext>
            </a:extLst>
          </p:cNvPr>
          <p:cNvSpPr>
            <a:spLocks noGrp="1" noChangeArrowheads="1"/>
          </p:cNvSpPr>
          <p:nvPr>
            <p:ph type="body" idx="1"/>
          </p:nvPr>
        </p:nvSpPr>
        <p:spPr>
          <a:xfrm>
            <a:off x="419100" y="3200400"/>
            <a:ext cx="8305800" cy="2209800"/>
          </a:xfrm>
        </p:spPr>
        <p:txBody>
          <a:bodyPr/>
          <a:lstStyle/>
          <a:p>
            <a:pPr lvl="1" eaLnBrk="1" hangingPunct="1">
              <a:buClr>
                <a:srgbClr val="FFCC66"/>
              </a:buClr>
              <a:buFont typeface="Courier New" panose="02070309020205020404" pitchFamily="49" charset="0"/>
              <a:buChar char="o"/>
              <a:defRPr/>
            </a:pPr>
            <a:r>
              <a:rPr lang="en-US" altLang="en-US" dirty="0"/>
              <a:t>83% believe in God or a universal spirit</a:t>
            </a:r>
          </a:p>
          <a:p>
            <a:pPr lvl="1" eaLnBrk="1" hangingPunct="1">
              <a:buClr>
                <a:srgbClr val="FFCC66"/>
              </a:buClr>
              <a:buFont typeface="Courier New" panose="02070309020205020404" pitchFamily="49" charset="0"/>
              <a:buChar char="o"/>
              <a:defRPr/>
            </a:pPr>
            <a:r>
              <a:rPr lang="en-US" altLang="en-US" dirty="0"/>
              <a:t>87% of U.S. believe in the existence of sin</a:t>
            </a:r>
          </a:p>
          <a:p>
            <a:pPr lvl="2" eaLnBrk="1" hangingPunct="1">
              <a:buClr>
                <a:srgbClr val="FFCC66"/>
              </a:buClr>
              <a:buFont typeface="Wingdings" panose="05000000000000000000" pitchFamily="2" charset="2"/>
              <a:buChar char="¶"/>
              <a:defRPr/>
            </a:pPr>
            <a:r>
              <a:rPr lang="en-US" altLang="en-US" dirty="0"/>
              <a:t>They define sin as “something that is </a:t>
            </a:r>
            <a:r>
              <a:rPr lang="en-US" altLang="en-US" b="1" u="sng" dirty="0"/>
              <a:t>almost</a:t>
            </a:r>
            <a:r>
              <a:rPr lang="en-US" altLang="en-US" dirty="0"/>
              <a:t> always considered wrong, particularly from a religious or moral perspective.”</a:t>
            </a:r>
          </a:p>
          <a:p>
            <a:pPr eaLnBrk="1" hangingPunct="1">
              <a:lnSpc>
                <a:spcPct val="80000"/>
              </a:lnSpc>
              <a:buFont typeface="Wingdings" panose="05000000000000000000" pitchFamily="2" charset="2"/>
              <a:buNone/>
              <a:defRPr/>
            </a:pPr>
            <a:endParaRPr lang="en-US" altLang="en-US" dirty="0"/>
          </a:p>
        </p:txBody>
      </p:sp>
      <p:sp>
        <p:nvSpPr>
          <p:cNvPr id="17412" name="Rectangle 4">
            <a:extLst>
              <a:ext uri="{FF2B5EF4-FFF2-40B4-BE49-F238E27FC236}">
                <a16:creationId xmlns:a16="http://schemas.microsoft.com/office/drawing/2014/main" id="{6F557C25-8ABE-C8EA-DD5B-428C4A3259A2}"/>
              </a:ext>
            </a:extLst>
          </p:cNvPr>
          <p:cNvSpPr>
            <a:spLocks noChangeArrowheads="1"/>
          </p:cNvSpPr>
          <p:nvPr/>
        </p:nvSpPr>
        <p:spPr bwMode="auto">
          <a:xfrm>
            <a:off x="304800" y="1676400"/>
            <a:ext cx="8610600" cy="1225550"/>
          </a:xfrm>
          <a:prstGeom prst="rect">
            <a:avLst/>
          </a:prstGeom>
          <a:noFill/>
          <a:ln w="38100">
            <a:noFill/>
            <a:miter lim="800000"/>
            <a:headEnd/>
            <a:tailEnd/>
          </a:ln>
          <a:effec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457200" indent="-457200">
              <a:lnSpc>
                <a:spcPct val="80000"/>
              </a:lnSpc>
              <a:buClr>
                <a:srgbClr val="FFCC66"/>
              </a:buClr>
              <a:buFont typeface="Wingdings" panose="05000000000000000000" pitchFamily="2" charset="2"/>
              <a:buChar char="§"/>
              <a:defRPr/>
            </a:pPr>
            <a:r>
              <a:rPr lang="en-US" altLang="en-US" sz="3200" dirty="0"/>
              <a:t>…having the appearance of godliness, but denying its power. Avoid such people.  </a:t>
            </a:r>
          </a:p>
          <a:p>
            <a:pPr algn="r">
              <a:lnSpc>
                <a:spcPct val="80000"/>
              </a:lnSpc>
              <a:buFont typeface="Wingdings" panose="05000000000000000000" pitchFamily="2" charset="2"/>
              <a:buNone/>
              <a:defRPr/>
            </a:pPr>
            <a:r>
              <a:rPr lang="en-US" altLang="en-US" sz="2800" i="1" dirty="0"/>
              <a:t>II Timothy 3:2-5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715C0A6-B55C-61F0-BC37-06EE5859F464}"/>
              </a:ext>
            </a:extLst>
          </p:cNvPr>
          <p:cNvSpPr>
            <a:spLocks noGrp="1" noChangeArrowheads="1"/>
          </p:cNvSpPr>
          <p:nvPr>
            <p:ph type="title"/>
          </p:nvPr>
        </p:nvSpPr>
        <p:spPr/>
        <p:txBody>
          <a:bodyPr/>
          <a:lstStyle/>
          <a:p>
            <a:pPr eaLnBrk="1" hangingPunct="1">
              <a:defRPr/>
            </a:pPr>
            <a:r>
              <a:rPr lang="en-US" altLang="en-US" dirty="0"/>
              <a:t>Are we truly godly?</a:t>
            </a:r>
            <a:br>
              <a:rPr lang="en-US" altLang="en-US" sz="1200" dirty="0"/>
            </a:br>
            <a:br>
              <a:rPr lang="en-US" altLang="en-US" sz="1200" dirty="0"/>
            </a:br>
            <a:r>
              <a:rPr lang="en-US" altLang="en-US" sz="4000" b="1" i="1" dirty="0"/>
              <a:t>Do we have itching ears?</a:t>
            </a:r>
          </a:p>
        </p:txBody>
      </p:sp>
      <p:sp>
        <p:nvSpPr>
          <p:cNvPr id="13315" name="Rectangle 3">
            <a:extLst>
              <a:ext uri="{FF2B5EF4-FFF2-40B4-BE49-F238E27FC236}">
                <a16:creationId xmlns:a16="http://schemas.microsoft.com/office/drawing/2014/main" id="{F339C10F-601A-875C-09B4-7F350AD45033}"/>
              </a:ext>
            </a:extLst>
          </p:cNvPr>
          <p:cNvSpPr>
            <a:spLocks noGrp="1" noChangeArrowheads="1"/>
          </p:cNvSpPr>
          <p:nvPr>
            <p:ph type="body" idx="1"/>
          </p:nvPr>
        </p:nvSpPr>
        <p:spPr/>
        <p:txBody>
          <a:bodyPr/>
          <a:lstStyle/>
          <a:p>
            <a:pPr eaLnBrk="1" hangingPunct="1">
              <a:defRPr/>
            </a:pPr>
            <a:endParaRPr lang="en-US" altLang="en-US" sz="1400" dirty="0"/>
          </a:p>
          <a:p>
            <a:pPr eaLnBrk="1" hangingPunct="1">
              <a:defRPr/>
            </a:pPr>
            <a:r>
              <a:rPr lang="en-US" altLang="en-US" dirty="0"/>
              <a:t>For the time is coming when people will not endure sound teaching, but having </a:t>
            </a:r>
            <a:r>
              <a:rPr lang="en-US" altLang="en-US" b="1" dirty="0"/>
              <a:t>itching ears </a:t>
            </a:r>
            <a:r>
              <a:rPr lang="en-US" altLang="en-US" dirty="0"/>
              <a:t>they will accumulate for themselves teachers to suit their own passions, and will turn away from listening to the truth and wander off into myths.</a:t>
            </a:r>
          </a:p>
          <a:p>
            <a:pPr marL="0" indent="0" algn="r" eaLnBrk="1" hangingPunct="1">
              <a:buFont typeface="Wingdings" panose="05000000000000000000" pitchFamily="2" charset="2"/>
              <a:buNone/>
              <a:defRPr/>
            </a:pPr>
            <a:r>
              <a:rPr lang="en-US" altLang="en-US" sz="2800" i="1" dirty="0"/>
              <a:t>II Timothy 4:3-4</a:t>
            </a:r>
          </a:p>
          <a:p>
            <a:pPr lvl="1" eaLnBrk="1" hangingPunct="1">
              <a:defRPr/>
            </a:pPr>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801FD4E-3049-C49A-7CF1-07668D568DDA}"/>
              </a:ext>
            </a:extLst>
          </p:cNvPr>
          <p:cNvSpPr>
            <a:spLocks noGrp="1" noChangeArrowheads="1"/>
          </p:cNvSpPr>
          <p:nvPr>
            <p:ph type="title"/>
          </p:nvPr>
        </p:nvSpPr>
        <p:spPr/>
        <p:txBody>
          <a:bodyPr/>
          <a:lstStyle/>
          <a:p>
            <a:pPr eaLnBrk="1" hangingPunct="1">
              <a:defRPr/>
            </a:pPr>
            <a:r>
              <a:rPr lang="en-US" altLang="en-US" dirty="0"/>
              <a:t>Are we truly godly?</a:t>
            </a:r>
            <a:br>
              <a:rPr lang="en-US" altLang="en-US" sz="1200" dirty="0"/>
            </a:br>
            <a:br>
              <a:rPr lang="en-US" altLang="en-US" sz="1200" dirty="0"/>
            </a:br>
            <a:r>
              <a:rPr lang="en-US" altLang="en-US" sz="4000" dirty="0"/>
              <a:t>Are we </a:t>
            </a:r>
            <a:r>
              <a:rPr lang="en-US" altLang="en-US" sz="4000" b="1" i="1" dirty="0"/>
              <a:t>lovers of self</a:t>
            </a:r>
            <a:r>
              <a:rPr lang="en-US" altLang="en-US" sz="4000" i="1" dirty="0"/>
              <a:t>?</a:t>
            </a:r>
          </a:p>
        </p:txBody>
      </p:sp>
      <p:sp>
        <p:nvSpPr>
          <p:cNvPr id="14339" name="Rectangle 3">
            <a:extLst>
              <a:ext uri="{FF2B5EF4-FFF2-40B4-BE49-F238E27FC236}">
                <a16:creationId xmlns:a16="http://schemas.microsoft.com/office/drawing/2014/main" id="{4884AF92-6A1F-827E-C8A5-E9423C5CFF44}"/>
              </a:ext>
            </a:extLst>
          </p:cNvPr>
          <p:cNvSpPr>
            <a:spLocks noGrp="1" noChangeArrowheads="1"/>
          </p:cNvSpPr>
          <p:nvPr>
            <p:ph type="body" idx="1"/>
          </p:nvPr>
        </p:nvSpPr>
        <p:spPr>
          <a:xfrm>
            <a:off x="457200" y="1828800"/>
            <a:ext cx="8229600" cy="4953000"/>
          </a:xfrm>
        </p:spPr>
        <p:txBody>
          <a:bodyPr/>
          <a:lstStyle/>
          <a:p>
            <a:pPr eaLnBrk="1" hangingPunct="1">
              <a:lnSpc>
                <a:spcPct val="90000"/>
              </a:lnSpc>
              <a:spcBef>
                <a:spcPts val="300"/>
              </a:spcBef>
              <a:spcAft>
                <a:spcPts val="300"/>
              </a:spcAft>
              <a:defRPr/>
            </a:pPr>
            <a:r>
              <a:rPr lang="en-US" altLang="en-US" dirty="0"/>
              <a:t>For people will be </a:t>
            </a:r>
            <a:r>
              <a:rPr lang="en-US" altLang="en-US" b="1" dirty="0"/>
              <a:t>lovers of self</a:t>
            </a:r>
            <a:r>
              <a:rPr lang="en-US" altLang="en-US" dirty="0"/>
              <a:t>, lovers of money, proud, arrogant, abusive, disobedient to their parents, ungrateful, unholy, heartless, unappeasable, slanderous, without self-control, brutal, not loving good, treacherous, reckless, swollen with conceit, lovers of pleasure </a:t>
            </a:r>
            <a:r>
              <a:rPr lang="en-US" altLang="en-US" b="1" i="1" dirty="0"/>
              <a:t>rather than lovers of God</a:t>
            </a:r>
            <a:r>
              <a:rPr lang="en-US" altLang="en-US" dirty="0"/>
              <a:t>, </a:t>
            </a:r>
          </a:p>
          <a:p>
            <a:pPr marL="457200" lvl="1" indent="0" algn="r" eaLnBrk="1" hangingPunct="1">
              <a:lnSpc>
                <a:spcPct val="90000"/>
              </a:lnSpc>
              <a:buFont typeface="Wingdings" panose="05000000000000000000" pitchFamily="2" charset="2"/>
              <a:buNone/>
              <a:defRPr/>
            </a:pPr>
            <a:r>
              <a:rPr lang="en-US" altLang="en-US" i="1" dirty="0"/>
              <a:t>II Timothy 3:2-4</a:t>
            </a:r>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D60AC2C-4F3C-9B52-A7CC-9B6C824EEA05}"/>
              </a:ext>
            </a:extLst>
          </p:cNvPr>
          <p:cNvSpPr>
            <a:spLocks noGrp="1" noChangeArrowheads="1"/>
          </p:cNvSpPr>
          <p:nvPr>
            <p:ph type="title"/>
          </p:nvPr>
        </p:nvSpPr>
        <p:spPr/>
        <p:txBody>
          <a:bodyPr/>
          <a:lstStyle/>
          <a:p>
            <a:pPr eaLnBrk="1" hangingPunct="1">
              <a:defRPr/>
            </a:pPr>
            <a:r>
              <a:rPr lang="en-US" altLang="en-US" dirty="0"/>
              <a:t>Are we truly godly?</a:t>
            </a:r>
            <a:br>
              <a:rPr lang="en-US" altLang="en-US" dirty="0"/>
            </a:br>
            <a:br>
              <a:rPr lang="en-US" altLang="en-US" sz="1200" dirty="0"/>
            </a:br>
            <a:r>
              <a:rPr lang="en-US" altLang="en-US" sz="4000" b="1" i="1" dirty="0"/>
              <a:t>Who do we follow?</a:t>
            </a:r>
          </a:p>
        </p:txBody>
      </p:sp>
      <p:sp>
        <p:nvSpPr>
          <p:cNvPr id="15363" name="Rectangle 3">
            <a:extLst>
              <a:ext uri="{FF2B5EF4-FFF2-40B4-BE49-F238E27FC236}">
                <a16:creationId xmlns:a16="http://schemas.microsoft.com/office/drawing/2014/main" id="{1A96E5AB-07F8-1BDA-7012-4C1E20DF062C}"/>
              </a:ext>
            </a:extLst>
          </p:cNvPr>
          <p:cNvSpPr>
            <a:spLocks noGrp="1" noChangeArrowheads="1"/>
          </p:cNvSpPr>
          <p:nvPr>
            <p:ph type="body" idx="1"/>
          </p:nvPr>
        </p:nvSpPr>
        <p:spPr>
          <a:xfrm>
            <a:off x="457200" y="2133600"/>
            <a:ext cx="8229600" cy="5257800"/>
          </a:xfrm>
        </p:spPr>
        <p:txBody>
          <a:bodyPr/>
          <a:lstStyle/>
          <a:p>
            <a:pPr eaLnBrk="1" hangingPunct="1">
              <a:defRPr/>
            </a:pPr>
            <a:endParaRPr lang="en-US" altLang="en-US" sz="1600" dirty="0"/>
          </a:p>
          <a:p>
            <a:pPr eaLnBrk="1" hangingPunct="1">
              <a:defRPr/>
            </a:pPr>
            <a:r>
              <a:rPr lang="en-US" altLang="en-US" dirty="0"/>
              <a:t>For when one says, "I follow Paul," and another, "I follow Apollos," are you not being merely human? What then is Apollos? What is Paul? Servants through whom you believed, as the Lord assigned to each.</a:t>
            </a:r>
          </a:p>
          <a:p>
            <a:pPr marL="0" indent="0" algn="r" eaLnBrk="1" hangingPunct="1">
              <a:buFont typeface="Wingdings" panose="05000000000000000000" pitchFamily="2" charset="2"/>
              <a:buNone/>
              <a:defRPr/>
            </a:pPr>
            <a:r>
              <a:rPr lang="en-US" altLang="en-US" sz="2800" i="1" dirty="0"/>
              <a:t>I Corinthians 3:4-5</a:t>
            </a:r>
          </a:p>
          <a:p>
            <a:pPr lvl="1" eaLnBrk="1" hangingPunct="1">
              <a:defRPr/>
            </a:pPr>
            <a:endParaRPr lang="en-US" alt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850C8EC-70D1-9DFB-6256-196984F3912A}"/>
              </a:ext>
            </a:extLst>
          </p:cNvPr>
          <p:cNvSpPr txBox="1">
            <a:spLocks noChangeArrowheads="1"/>
          </p:cNvSpPr>
          <p:nvPr/>
        </p:nvSpPr>
        <p:spPr bwMode="auto">
          <a:xfrm>
            <a:off x="609600" y="430213"/>
            <a:ext cx="8229600" cy="1143000"/>
          </a:xfrm>
          <a:prstGeom prst="rect">
            <a:avLst/>
          </a:prstGeom>
          <a:noFill/>
          <a:ln>
            <a:noFill/>
          </a:ln>
          <a:effectLst/>
        </p:spPr>
        <p:txBody>
          <a:bodyPr anchor="ctr"/>
          <a:lst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eaLnBrk="1" hangingPunct="1">
              <a:defRPr/>
            </a:pPr>
            <a:r>
              <a:rPr lang="en-US" altLang="en-US" sz="4000" b="1" i="1" dirty="0"/>
              <a:t>Do we let our light shine?</a:t>
            </a:r>
          </a:p>
        </p:txBody>
      </p:sp>
      <p:sp>
        <p:nvSpPr>
          <p:cNvPr id="16392" name="Rectangle 8">
            <a:extLst>
              <a:ext uri="{FF2B5EF4-FFF2-40B4-BE49-F238E27FC236}">
                <a16:creationId xmlns:a16="http://schemas.microsoft.com/office/drawing/2014/main" id="{9CEEF31D-C9FE-080E-67D8-6F5D18AB992F}"/>
              </a:ext>
            </a:extLst>
          </p:cNvPr>
          <p:cNvSpPr>
            <a:spLocks noChangeArrowheads="1"/>
          </p:cNvSpPr>
          <p:nvPr/>
        </p:nvSpPr>
        <p:spPr bwMode="auto">
          <a:xfrm>
            <a:off x="341313" y="1536442"/>
            <a:ext cx="8459787" cy="5016758"/>
          </a:xfrm>
          <a:prstGeom prst="rect">
            <a:avLst/>
          </a:prstGeom>
          <a:noFill/>
          <a:ln>
            <a:noFill/>
          </a:ln>
          <a:effectLst/>
        </p:spPr>
        <p:txBody>
          <a:bodyPr anchor="ctr">
            <a:spAutoFit/>
          </a:bodyPr>
          <a:lstStyle/>
          <a:p>
            <a:pPr marL="457200" indent="-457200" eaLnBrk="1" hangingPunct="1">
              <a:buClr>
                <a:srgbClr val="FFCC66"/>
              </a:buClr>
              <a:buFont typeface="Wingdings" panose="05000000000000000000" pitchFamily="2" charset="2"/>
              <a:buChar char="§"/>
              <a:defRPr/>
            </a:pPr>
            <a:r>
              <a:rPr lang="en-US" altLang="en-US" sz="3200" i="1" dirty="0"/>
              <a:t>In the same way, </a:t>
            </a:r>
            <a:r>
              <a:rPr lang="en-US" altLang="en-US" sz="3200" b="1" i="1" dirty="0"/>
              <a:t>let your light shine </a:t>
            </a:r>
            <a:r>
              <a:rPr lang="en-US" altLang="en-US" sz="3200" i="1" dirty="0"/>
              <a:t>before others, so that they may see your good works and give glory to your Father who is in heaven</a:t>
            </a:r>
            <a:r>
              <a:rPr lang="en-US" altLang="en-US" sz="3200" dirty="0"/>
              <a:t>. </a:t>
            </a:r>
          </a:p>
          <a:p>
            <a:pPr algn="r" eaLnBrk="1" hangingPunct="1">
              <a:defRPr/>
            </a:pPr>
            <a:r>
              <a:rPr lang="en-US" altLang="en-US" sz="2800" i="1" dirty="0"/>
              <a:t>Matthew 5:16</a:t>
            </a:r>
          </a:p>
          <a:p>
            <a:pPr algn="r" eaLnBrk="1" hangingPunct="1">
              <a:defRPr/>
            </a:pPr>
            <a:endParaRPr lang="en-US" altLang="en-US" sz="2800" i="1" dirty="0"/>
          </a:p>
          <a:p>
            <a:pPr algn="r" eaLnBrk="1" hangingPunct="1">
              <a:defRPr/>
            </a:pPr>
            <a:endParaRPr lang="en-US" altLang="en-US" sz="2800" i="1" dirty="0"/>
          </a:p>
          <a:p>
            <a:pPr algn="ctr" eaLnBrk="1" hangingPunct="1">
              <a:defRPr/>
            </a:pPr>
            <a:r>
              <a:rPr lang="en-US" altLang="en-US" sz="4000" b="1" dirty="0"/>
              <a:t>The light should shine from us, not on us!</a:t>
            </a:r>
          </a:p>
          <a:p>
            <a:pPr algn="ctr" eaLnBrk="1" hangingPunct="1">
              <a:defRPr/>
            </a:pPr>
            <a:endParaRPr lang="en-US" altLang="en-US" sz="28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9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5994575-55F8-0CA9-AC93-C153B7012AA1}"/>
              </a:ext>
            </a:extLst>
          </p:cNvPr>
          <p:cNvSpPr>
            <a:spLocks noGrp="1" noChangeArrowheads="1"/>
          </p:cNvSpPr>
          <p:nvPr>
            <p:ph type="title"/>
          </p:nvPr>
        </p:nvSpPr>
        <p:spPr>
          <a:xfrm>
            <a:off x="457200" y="277812"/>
            <a:ext cx="8229600" cy="1627187"/>
          </a:xfrm>
        </p:spPr>
        <p:txBody>
          <a:bodyPr/>
          <a:lstStyle/>
          <a:p>
            <a:pPr eaLnBrk="1" hangingPunct="1">
              <a:defRPr/>
            </a:pPr>
            <a:r>
              <a:rPr lang="en-US" altLang="en-US" dirty="0"/>
              <a:t>Do we let our light shine?</a:t>
            </a:r>
            <a:br>
              <a:rPr lang="en-US" altLang="en-US" dirty="0"/>
            </a:br>
            <a:br>
              <a:rPr lang="en-US" altLang="en-US" sz="1200" dirty="0"/>
            </a:br>
            <a:r>
              <a:rPr lang="en-US" altLang="en-US" sz="4000" i="1" dirty="0"/>
              <a:t>Do show a </a:t>
            </a:r>
            <a:r>
              <a:rPr lang="en-US" altLang="en-US" sz="4000" b="1" i="1" dirty="0"/>
              <a:t>humble attitude?</a:t>
            </a:r>
          </a:p>
        </p:txBody>
      </p:sp>
      <p:sp>
        <p:nvSpPr>
          <p:cNvPr id="18436" name="Rectangle 4">
            <a:extLst>
              <a:ext uri="{FF2B5EF4-FFF2-40B4-BE49-F238E27FC236}">
                <a16:creationId xmlns:a16="http://schemas.microsoft.com/office/drawing/2014/main" id="{5CCF0365-5D6F-C392-CB58-CEBDB378BD17}"/>
              </a:ext>
            </a:extLst>
          </p:cNvPr>
          <p:cNvSpPr>
            <a:spLocks noChangeArrowheads="1"/>
          </p:cNvSpPr>
          <p:nvPr/>
        </p:nvSpPr>
        <p:spPr bwMode="auto">
          <a:xfrm>
            <a:off x="457200" y="2608263"/>
            <a:ext cx="8382000" cy="2493962"/>
          </a:xfrm>
          <a:prstGeom prst="rect">
            <a:avLst/>
          </a:prstGeom>
          <a:noFill/>
          <a:ln>
            <a:noFill/>
          </a:ln>
          <a:effectLst/>
        </p:spPr>
        <p:txBody>
          <a:bodyPr anchor="ctr">
            <a:spAutoFit/>
          </a:bodyPr>
          <a:lstStyle/>
          <a:p>
            <a:pPr marL="457200" indent="-457200" eaLnBrk="1" hangingPunct="1">
              <a:buClr>
                <a:srgbClr val="FFCC66"/>
              </a:buClr>
              <a:buFont typeface="Wingdings" panose="05000000000000000000" pitchFamily="2" charset="2"/>
              <a:buChar char="§"/>
              <a:defRPr/>
            </a:pPr>
            <a:r>
              <a:rPr lang="en-US" altLang="en-US" sz="3200" dirty="0"/>
              <a:t>The Pharisee, standing by himself, prayed thus: 'God, </a:t>
            </a:r>
            <a:r>
              <a:rPr lang="en-US" altLang="en-US" sz="3200" b="1" dirty="0"/>
              <a:t>I thank you that I am not like other men</a:t>
            </a:r>
            <a:r>
              <a:rPr lang="en-US" altLang="en-US" sz="3200" dirty="0"/>
              <a:t>, extortioners, unjust, adulterers, or even like this tax collector. </a:t>
            </a:r>
          </a:p>
          <a:p>
            <a:pPr algn="r" eaLnBrk="1" hangingPunct="1">
              <a:defRPr/>
            </a:pPr>
            <a:r>
              <a:rPr lang="en-US" altLang="en-US" sz="2800" i="1" dirty="0"/>
              <a:t>Luke 18:11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31F2EF71-A9BE-EB04-A1FB-F54E48B05AE2}"/>
              </a:ext>
            </a:extLst>
          </p:cNvPr>
          <p:cNvSpPr>
            <a:spLocks noGrp="1" noChangeArrowheads="1"/>
          </p:cNvSpPr>
          <p:nvPr>
            <p:ph type="title"/>
          </p:nvPr>
        </p:nvSpPr>
        <p:spPr/>
        <p:txBody>
          <a:bodyPr/>
          <a:lstStyle/>
          <a:p>
            <a:pPr eaLnBrk="1" hangingPunct="1">
              <a:defRPr/>
            </a:pPr>
            <a:r>
              <a:rPr lang="en-US" altLang="en-US" dirty="0"/>
              <a:t>Do we let our light shine?</a:t>
            </a:r>
            <a:br>
              <a:rPr lang="en-US" altLang="en-US" dirty="0"/>
            </a:br>
            <a:br>
              <a:rPr lang="en-US" altLang="en-US" sz="1200" dirty="0"/>
            </a:br>
            <a:r>
              <a:rPr lang="en-US" altLang="en-US" sz="4000" i="1" dirty="0"/>
              <a:t>Do we model a </a:t>
            </a:r>
            <a:r>
              <a:rPr lang="en-US" altLang="en-US" sz="4000" b="1" i="1" dirty="0"/>
              <a:t>godly life?</a:t>
            </a:r>
          </a:p>
        </p:txBody>
      </p:sp>
      <p:sp>
        <p:nvSpPr>
          <p:cNvPr id="19460" name="Rectangle 4">
            <a:extLst>
              <a:ext uri="{FF2B5EF4-FFF2-40B4-BE49-F238E27FC236}">
                <a16:creationId xmlns:a16="http://schemas.microsoft.com/office/drawing/2014/main" id="{4019A432-2ECB-6EE2-59E9-76BC3A70E987}"/>
              </a:ext>
            </a:extLst>
          </p:cNvPr>
          <p:cNvSpPr>
            <a:spLocks noChangeArrowheads="1"/>
          </p:cNvSpPr>
          <p:nvPr/>
        </p:nvSpPr>
        <p:spPr bwMode="auto">
          <a:xfrm>
            <a:off x="381000" y="1984375"/>
            <a:ext cx="8229600" cy="2492375"/>
          </a:xfrm>
          <a:prstGeom prst="rect">
            <a:avLst/>
          </a:prstGeom>
          <a:noFill/>
          <a:ln>
            <a:noFill/>
          </a:ln>
          <a:effectLst/>
        </p:spPr>
        <p:txBody>
          <a:bodyPr anchor="ctr">
            <a:spAutoFit/>
          </a:bodyPr>
          <a:lstStyle/>
          <a:p>
            <a:pPr marL="457200" indent="-457200" eaLnBrk="1" hangingPunct="1">
              <a:buFont typeface="Wingdings" panose="05000000000000000000" pitchFamily="2" charset="2"/>
              <a:buChar char="§"/>
              <a:defRPr/>
            </a:pPr>
            <a:r>
              <a:rPr lang="en-US" altLang="en-US" sz="3200" dirty="0"/>
              <a:t>With respect to this they are surprised when you do not join them in the </a:t>
            </a:r>
            <a:r>
              <a:rPr lang="en-US" altLang="en-US" sz="3200" b="1" dirty="0"/>
              <a:t>same flood of debauchery</a:t>
            </a:r>
            <a:r>
              <a:rPr lang="en-US" altLang="en-US" sz="3200" dirty="0"/>
              <a:t>, and they malign you; </a:t>
            </a:r>
          </a:p>
          <a:p>
            <a:pPr algn="r" eaLnBrk="1" hangingPunct="1">
              <a:defRPr/>
            </a:pPr>
            <a:r>
              <a:rPr lang="en-US" altLang="en-US" sz="2800" i="1" dirty="0"/>
              <a:t>I Peter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B93CAAE-661F-CBF0-0615-3DA2671DB46F}"/>
              </a:ext>
            </a:extLst>
          </p:cNvPr>
          <p:cNvSpPr>
            <a:spLocks noGrp="1" noChangeArrowheads="1"/>
          </p:cNvSpPr>
          <p:nvPr>
            <p:ph type="title"/>
          </p:nvPr>
        </p:nvSpPr>
        <p:spPr/>
        <p:txBody>
          <a:bodyPr/>
          <a:lstStyle/>
          <a:p>
            <a:pPr eaLnBrk="1" hangingPunct="1">
              <a:defRPr/>
            </a:pPr>
            <a:r>
              <a:rPr lang="en-US" altLang="en-US" sz="4000" dirty="0"/>
              <a:t>Do we let our light shine?</a:t>
            </a:r>
            <a:br>
              <a:rPr lang="en-US" altLang="en-US" sz="4000" dirty="0"/>
            </a:br>
            <a:br>
              <a:rPr lang="en-US" altLang="en-US" sz="1200" dirty="0"/>
            </a:br>
            <a:r>
              <a:rPr lang="en-US" altLang="en-US" sz="4000" i="1" dirty="0"/>
              <a:t>Do we show </a:t>
            </a:r>
            <a:r>
              <a:rPr lang="en-US" altLang="en-US" sz="4000" b="1" i="1" dirty="0"/>
              <a:t>Love </a:t>
            </a:r>
            <a:r>
              <a:rPr lang="en-US" altLang="en-US" sz="4000" i="1" dirty="0"/>
              <a:t>for others?</a:t>
            </a:r>
          </a:p>
        </p:txBody>
      </p:sp>
      <p:sp>
        <p:nvSpPr>
          <p:cNvPr id="20484" name="Rectangle 4">
            <a:extLst>
              <a:ext uri="{FF2B5EF4-FFF2-40B4-BE49-F238E27FC236}">
                <a16:creationId xmlns:a16="http://schemas.microsoft.com/office/drawing/2014/main" id="{2E0B3BA2-466F-7DFD-DFCF-10BA231644D1}"/>
              </a:ext>
            </a:extLst>
          </p:cNvPr>
          <p:cNvSpPr>
            <a:spLocks noChangeArrowheads="1"/>
          </p:cNvSpPr>
          <p:nvPr/>
        </p:nvSpPr>
        <p:spPr bwMode="auto">
          <a:xfrm>
            <a:off x="381000" y="2389188"/>
            <a:ext cx="8305800" cy="3478212"/>
          </a:xfrm>
          <a:prstGeom prst="rect">
            <a:avLst/>
          </a:prstGeom>
          <a:noFill/>
          <a:ln>
            <a:noFill/>
          </a:ln>
          <a:effectLst/>
        </p:spPr>
        <p:txBody>
          <a:bodyPr anchor="ctr">
            <a:spAutoFit/>
          </a:bodyPr>
          <a:lstStyle/>
          <a:p>
            <a:pPr marL="457200" indent="-457200" eaLnBrk="1" hangingPunct="1">
              <a:buClr>
                <a:srgbClr val="FFCC66"/>
              </a:buClr>
              <a:buFont typeface="Wingdings" panose="05000000000000000000" pitchFamily="2" charset="2"/>
              <a:buChar char="§"/>
              <a:defRPr/>
            </a:pPr>
            <a:r>
              <a:rPr lang="en-US" altLang="en-US" sz="3200" dirty="0"/>
              <a:t>A new commandment I give to you, that you love one another: just </a:t>
            </a:r>
            <a:r>
              <a:rPr lang="en-US" altLang="en-US" sz="3200" b="1" dirty="0"/>
              <a:t>as I have loved you, you also are to love one another</a:t>
            </a:r>
            <a:r>
              <a:rPr lang="en-US" altLang="en-US" sz="3200" dirty="0"/>
              <a:t>. By this all people will know that you are my disciples, if you have love for one another."</a:t>
            </a:r>
          </a:p>
          <a:p>
            <a:pPr algn="r" eaLnBrk="1" hangingPunct="1">
              <a:defRPr/>
            </a:pPr>
            <a:r>
              <a:rPr lang="en-US" altLang="en-US" sz="2800" dirty="0"/>
              <a:t>John 13:34-35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9B21699-0434-2A24-CCFE-DDBE4408EAB8}"/>
              </a:ext>
            </a:extLst>
          </p:cNvPr>
          <p:cNvSpPr>
            <a:spLocks noGrp="1" noChangeArrowheads="1"/>
          </p:cNvSpPr>
          <p:nvPr>
            <p:ph type="title"/>
          </p:nvPr>
        </p:nvSpPr>
        <p:spPr/>
        <p:txBody>
          <a:bodyPr/>
          <a:lstStyle/>
          <a:p>
            <a:pPr eaLnBrk="1" hangingPunct="1">
              <a:defRPr/>
            </a:pPr>
            <a:r>
              <a:rPr lang="en-US" altLang="en-US" dirty="0"/>
              <a:t>Do we let our light shine?</a:t>
            </a:r>
            <a:br>
              <a:rPr lang="en-US" altLang="en-US" dirty="0"/>
            </a:br>
            <a:br>
              <a:rPr lang="en-US" altLang="en-US" sz="1200" dirty="0"/>
            </a:br>
            <a:r>
              <a:rPr lang="en-US" altLang="en-US" sz="4000" i="1" dirty="0"/>
              <a:t>Do we share the </a:t>
            </a:r>
            <a:r>
              <a:rPr lang="en-US" altLang="en-US" sz="4000" b="1" i="1" dirty="0"/>
              <a:t>gospel?</a:t>
            </a:r>
          </a:p>
        </p:txBody>
      </p:sp>
      <p:sp>
        <p:nvSpPr>
          <p:cNvPr id="21508" name="Rectangle 4">
            <a:extLst>
              <a:ext uri="{FF2B5EF4-FFF2-40B4-BE49-F238E27FC236}">
                <a16:creationId xmlns:a16="http://schemas.microsoft.com/office/drawing/2014/main" id="{3C6506AD-A86D-A7C6-F947-9FD70E414842}"/>
              </a:ext>
            </a:extLst>
          </p:cNvPr>
          <p:cNvSpPr>
            <a:spLocks noChangeArrowheads="1"/>
          </p:cNvSpPr>
          <p:nvPr/>
        </p:nvSpPr>
        <p:spPr bwMode="auto">
          <a:xfrm>
            <a:off x="381000" y="2387600"/>
            <a:ext cx="8458200" cy="2001838"/>
          </a:xfrm>
          <a:prstGeom prst="rect">
            <a:avLst/>
          </a:prstGeom>
          <a:noFill/>
          <a:ln>
            <a:noFill/>
          </a:ln>
          <a:effectLst/>
        </p:spPr>
        <p:txBody>
          <a:bodyPr anchor="ctr">
            <a:spAutoFit/>
          </a:bodyPr>
          <a:lstStyle/>
          <a:p>
            <a:pPr marL="457200" indent="-457200" eaLnBrk="1" hangingPunct="1">
              <a:buClr>
                <a:srgbClr val="FFCC66"/>
              </a:buClr>
              <a:buFont typeface="Wingdings" panose="05000000000000000000" pitchFamily="2" charset="2"/>
              <a:buChar char="§"/>
              <a:defRPr/>
            </a:pPr>
            <a:r>
              <a:rPr lang="en-US" altLang="en-US" sz="3200" dirty="0"/>
              <a:t>And the Lord's servant must not be quarrelsome but kind to everyone, </a:t>
            </a:r>
            <a:r>
              <a:rPr lang="en-US" altLang="en-US" sz="3200" b="1" dirty="0"/>
              <a:t>able to teach</a:t>
            </a:r>
            <a:r>
              <a:rPr lang="en-US" altLang="en-US" sz="3200" dirty="0"/>
              <a:t>, patiently enduring evil, </a:t>
            </a:r>
          </a:p>
          <a:p>
            <a:pPr algn="r" eaLnBrk="1" hangingPunct="1">
              <a:defRPr/>
            </a:pPr>
            <a:r>
              <a:rPr lang="en-US" altLang="en-US" sz="2800" i="1" dirty="0"/>
              <a:t>II Timothy 2:24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47B696F-3196-5FB6-361D-325BFEBA4640}"/>
              </a:ext>
            </a:extLst>
          </p:cNvPr>
          <p:cNvSpPr>
            <a:spLocks noGrp="1" noChangeArrowheads="1"/>
          </p:cNvSpPr>
          <p:nvPr>
            <p:ph type="title"/>
          </p:nvPr>
        </p:nvSpPr>
        <p:spPr/>
        <p:txBody>
          <a:bodyPr/>
          <a:lstStyle/>
          <a:p>
            <a:pPr eaLnBrk="1" hangingPunct="1">
              <a:defRPr/>
            </a:pPr>
            <a:r>
              <a:rPr lang="en-US" altLang="en-US" sz="4000" dirty="0"/>
              <a:t>Do we let our light shine?</a:t>
            </a:r>
            <a:br>
              <a:rPr lang="en-US" altLang="en-US" sz="4000" dirty="0"/>
            </a:br>
            <a:br>
              <a:rPr lang="en-US" altLang="en-US" sz="1200" dirty="0"/>
            </a:br>
            <a:r>
              <a:rPr lang="en-US" altLang="en-US" sz="4000" i="1" dirty="0"/>
              <a:t>Do we provide a </a:t>
            </a:r>
            <a:r>
              <a:rPr lang="en-US" altLang="en-US" sz="4000" b="1" i="1"/>
              <a:t>good example?</a:t>
            </a:r>
            <a:endParaRPr lang="en-US" altLang="en-US" sz="4000" b="1" i="1" dirty="0"/>
          </a:p>
        </p:txBody>
      </p:sp>
      <p:sp>
        <p:nvSpPr>
          <p:cNvPr id="22531" name="Rectangle 3">
            <a:extLst>
              <a:ext uri="{FF2B5EF4-FFF2-40B4-BE49-F238E27FC236}">
                <a16:creationId xmlns:a16="http://schemas.microsoft.com/office/drawing/2014/main" id="{B141FF06-97DD-D320-EF36-405B8BB696FE}"/>
              </a:ext>
            </a:extLst>
          </p:cNvPr>
          <p:cNvSpPr>
            <a:spLocks noChangeArrowheads="1"/>
          </p:cNvSpPr>
          <p:nvPr/>
        </p:nvSpPr>
        <p:spPr bwMode="auto">
          <a:xfrm>
            <a:off x="381000" y="2638425"/>
            <a:ext cx="8382000" cy="2001838"/>
          </a:xfrm>
          <a:prstGeom prst="rect">
            <a:avLst/>
          </a:prstGeom>
          <a:noFill/>
          <a:ln>
            <a:noFill/>
          </a:ln>
          <a:effectLst/>
        </p:spPr>
        <p:txBody>
          <a:bodyPr anchor="ctr">
            <a:spAutoFit/>
          </a:bodyPr>
          <a:lstStyle/>
          <a:p>
            <a:pPr marL="457200" indent="-457200" eaLnBrk="1" hangingPunct="1">
              <a:buClr>
                <a:srgbClr val="FFCC68"/>
              </a:buClr>
              <a:buFont typeface="Wingdings" panose="05000000000000000000" pitchFamily="2" charset="2"/>
              <a:buChar char="§"/>
              <a:defRPr/>
            </a:pPr>
            <a:r>
              <a:rPr lang="en-US" altLang="en-US" sz="3200" dirty="0"/>
              <a:t>Let no one despise you for your youth, but set the believers </a:t>
            </a:r>
            <a:r>
              <a:rPr lang="en-US" altLang="en-US" sz="3200" b="1" dirty="0"/>
              <a:t>an example </a:t>
            </a:r>
            <a:r>
              <a:rPr lang="en-US" altLang="en-US" sz="3200" dirty="0"/>
              <a:t>in speech, in conduct, in love, in faith, in purity. </a:t>
            </a:r>
          </a:p>
          <a:p>
            <a:pPr algn="r" eaLnBrk="1" hangingPunct="1">
              <a:defRPr/>
            </a:pPr>
            <a:r>
              <a:rPr lang="en-US" altLang="en-US" sz="2800" i="1" dirty="0"/>
              <a:t>I Timothy 4:12</a:t>
            </a:r>
          </a:p>
        </p:txBody>
      </p:sp>
    </p:spTree>
  </p:cSld>
  <p:clrMapOvr>
    <a:masterClrMapping/>
  </p:clrMapOvr>
</p:sld>
</file>

<file path=ppt/theme/theme1.xml><?xml version="1.0" encoding="utf-8"?>
<a:theme xmlns:a="http://schemas.openxmlformats.org/drawingml/2006/main" name="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Balance</Template>
  <TotalTime>600</TotalTime>
  <Words>700</Words>
  <Application>Microsoft Office PowerPoint</Application>
  <PresentationFormat>On-screen Show (4:3)</PresentationFormat>
  <Paragraphs>51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Tahoma</vt:lpstr>
      <vt:lpstr>Arial</vt:lpstr>
      <vt:lpstr>Wingdings</vt:lpstr>
      <vt:lpstr>Courier New</vt:lpstr>
      <vt:lpstr>Balance</vt:lpstr>
      <vt:lpstr>Will the Lord Know You?</vt:lpstr>
      <vt:lpstr>Will the Lord know you?</vt:lpstr>
      <vt:lpstr>Will the Lord know you?</vt:lpstr>
      <vt:lpstr>Are we truly godly?</vt:lpstr>
      <vt:lpstr>Are we truly godly?  Do we have itching ears?</vt:lpstr>
      <vt:lpstr>Are we truly godly?  Are we lovers of self?</vt:lpstr>
      <vt:lpstr>Are we truly godly?  Who do we follow?</vt:lpstr>
      <vt:lpstr>PowerPoint Presentation</vt:lpstr>
      <vt:lpstr>Do we let our light shine?  Do show a humble attitude?</vt:lpstr>
      <vt:lpstr>Do we let our light shine?  Do we model a godly life?</vt:lpstr>
      <vt:lpstr>Do we let our light shine?  Do we show Love for others?</vt:lpstr>
      <vt:lpstr>Do we let our light shine?  Do we share the gospel?</vt:lpstr>
      <vt:lpstr>Do we let our light shine?  Do we provide a good example?</vt:lpstr>
    </vt:vector>
  </TitlesOfParts>
  <Company>Meredith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are you?</dc:title>
  <dc:creator>Administrator</dc:creator>
  <cp:lastModifiedBy>Mary Jo Hetrick</cp:lastModifiedBy>
  <cp:revision>26</cp:revision>
  <cp:lastPrinted>2025-12-14T00:36:43Z</cp:lastPrinted>
  <dcterms:created xsi:type="dcterms:W3CDTF">2008-03-27T15:41:47Z</dcterms:created>
  <dcterms:modified xsi:type="dcterms:W3CDTF">2025-12-21T04:04:50Z</dcterms:modified>
</cp:coreProperties>
</file>