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99" r:id="rId4"/>
    <p:sldId id="295" r:id="rId5"/>
    <p:sldId id="300" r:id="rId6"/>
    <p:sldId id="297" r:id="rId7"/>
    <p:sldId id="298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0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15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22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30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377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2454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199529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6604" algn="l" defTabSz="91415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8" autoAdjust="0"/>
    <p:restoredTop sz="85992" autoAdjust="0"/>
  </p:normalViewPr>
  <p:slideViewPr>
    <p:cSldViewPr>
      <p:cViewPr varScale="1">
        <p:scale>
          <a:sx n="47" d="100"/>
          <a:sy n="47" d="100"/>
        </p:scale>
        <p:origin x="168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88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3ACF5E9-F29B-3EDB-6EA5-28A99DC558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200"/>
            <a:ext cx="3733800" cy="280169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B542250-2F48-3397-F0B2-D5E953953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2400" y="2877892"/>
            <a:ext cx="6629400" cy="634230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5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2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0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77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54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29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04" algn="l" defTabSz="914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B052D17F-5E54-BE31-84C6-909EF8D7CF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71588" y="15557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10B1A3F2-A756-0A27-363A-8D840D61CB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657600"/>
            <a:ext cx="5607050" cy="517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61477256-9B9C-2F87-D2A2-84B48D7B75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89075" y="304800"/>
            <a:ext cx="4032250" cy="3024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3556468-DCD8-994B-960E-02F4E0F44D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581400"/>
            <a:ext cx="7008813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1124E-D8A9-FAA4-AF64-FBE944256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809BC3B-735A-1F6B-C1A0-6BE0E509A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87488" y="228600"/>
            <a:ext cx="4032250" cy="3024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1DF4E79-F541-EE9A-B47A-CBFFA08BE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505200"/>
            <a:ext cx="7008813" cy="579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7743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CB95E-D6D0-20EA-A6AD-822D788F1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415E6B88-3841-7767-4992-DD7281E916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51000" y="57150"/>
            <a:ext cx="3708400" cy="2781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9317D975-6248-13B5-3166-A4624ED57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971800"/>
            <a:ext cx="7010400" cy="6324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val="836408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087CC-A0C0-8189-53BD-712BDE606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86D2A2BB-2370-64A9-9177-664C473374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36700" y="152400"/>
            <a:ext cx="3937000" cy="2952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1A782261-4DB4-2E60-9446-71005E50E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352800"/>
            <a:ext cx="7008813" cy="5476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584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811AC-36D5-9AF8-9C32-E7B9C9C1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B213C25-5D0D-23E8-E881-299B94BB2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549400" y="152400"/>
            <a:ext cx="3911600" cy="2933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CD5CC3D-940B-2747-397E-F8464910E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3200400"/>
            <a:ext cx="7008813" cy="594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sz="1100" b="0" i="0" dirty="0"/>
          </a:p>
        </p:txBody>
      </p:sp>
    </p:spTree>
    <p:extLst>
      <p:ext uri="{BB962C8B-B14F-4D97-AF65-F5344CB8AC3E}">
        <p14:creationId xmlns:p14="http://schemas.microsoft.com/office/powerpoint/2010/main" val="4024381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C681E-23CB-86A7-67F3-C2C6F1429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D4563D6-93D4-778C-77F2-31723AA8B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03375" y="0"/>
            <a:ext cx="3803650" cy="28527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2E76516-D916-0A90-56C5-23EBF90D9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3810001"/>
            <a:ext cx="5607050" cy="5019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540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130427"/>
            <a:ext cx="3048000" cy="28225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3124200" cy="609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A4BC0FD-B1AA-73CF-49B5-7F72903F58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E85E2E-177B-E0FC-AF04-3A46A3D9C3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5A19531-5079-AB75-0D6B-45BE1A37C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67FFA-FB1F-4BB7-A020-7C87C3BD7F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94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592F07-F564-51C0-ABB5-2F684C4749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8A2CCF-3D2D-18B1-814A-FA46FB7E36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B39903-A42E-7D71-E6A3-5E700221C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6760B-FAF2-4685-B4B7-7177BFE43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44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11" indent="0">
              <a:buNone/>
              <a:defRPr sz="2000"/>
            </a:lvl2pPr>
            <a:lvl3pPr marL="914420" indent="0">
              <a:buNone/>
              <a:defRPr sz="1800"/>
            </a:lvl3pPr>
            <a:lvl4pPr marL="1371631" indent="0">
              <a:buNone/>
              <a:defRPr sz="1600"/>
            </a:lvl4pPr>
            <a:lvl5pPr marL="1828841" indent="0">
              <a:buNone/>
              <a:defRPr sz="1600"/>
            </a:lvl5pPr>
            <a:lvl6pPr marL="2286051" indent="0">
              <a:buNone/>
              <a:defRPr sz="1600"/>
            </a:lvl6pPr>
            <a:lvl7pPr marL="2743260" indent="0">
              <a:buNone/>
              <a:defRPr sz="1600"/>
            </a:lvl7pPr>
            <a:lvl8pPr marL="3200472" indent="0">
              <a:buNone/>
              <a:defRPr sz="1600"/>
            </a:lvl8pPr>
            <a:lvl9pPr marL="365768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234622-E61C-1471-53A4-0EB0399640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F8E12E9-6A32-2EDD-4715-61BF82E20B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0651FF-18A5-868F-462D-DB06B3B2EF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24F22-60CA-4F93-8F86-F88AD2BEF1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22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65006-C1A0-8594-2BBA-308059050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6AF82-71D6-42B5-E546-9D8D7A7BE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68D14C-5AD3-265F-51CB-A90E8B3698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848BA-CBE4-4413-A4C8-EABD82B4D8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13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0" indent="0">
              <a:buNone/>
              <a:defRPr sz="1800" b="1"/>
            </a:lvl3pPr>
            <a:lvl4pPr marL="1371631" indent="0">
              <a:buNone/>
              <a:defRPr sz="1600" b="1"/>
            </a:lvl4pPr>
            <a:lvl5pPr marL="1828841" indent="0">
              <a:buNone/>
              <a:defRPr sz="1600" b="1"/>
            </a:lvl5pPr>
            <a:lvl6pPr marL="2286051" indent="0">
              <a:buNone/>
              <a:defRPr sz="1600" b="1"/>
            </a:lvl6pPr>
            <a:lvl7pPr marL="2743260" indent="0">
              <a:buNone/>
              <a:defRPr sz="1600" b="1"/>
            </a:lvl7pPr>
            <a:lvl8pPr marL="3200472" indent="0">
              <a:buNone/>
              <a:defRPr sz="1600" b="1"/>
            </a:lvl8pPr>
            <a:lvl9pPr marL="365768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0" indent="0">
              <a:buNone/>
              <a:defRPr sz="1800" b="1"/>
            </a:lvl3pPr>
            <a:lvl4pPr marL="1371631" indent="0">
              <a:buNone/>
              <a:defRPr sz="1600" b="1"/>
            </a:lvl4pPr>
            <a:lvl5pPr marL="1828841" indent="0">
              <a:buNone/>
              <a:defRPr sz="1600" b="1"/>
            </a:lvl5pPr>
            <a:lvl6pPr marL="2286051" indent="0">
              <a:buNone/>
              <a:defRPr sz="1600" b="1"/>
            </a:lvl6pPr>
            <a:lvl7pPr marL="2743260" indent="0">
              <a:buNone/>
              <a:defRPr sz="1600" b="1"/>
            </a:lvl7pPr>
            <a:lvl8pPr marL="3200472" indent="0">
              <a:buNone/>
              <a:defRPr sz="1600" b="1"/>
            </a:lvl8pPr>
            <a:lvl9pPr marL="365768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30406-8EB1-4D83-6942-6CFB90300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EDB2925-BB9C-3EAA-E622-21FCBA57F6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733582F-8C4C-2DE1-9633-1152F8D14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92080-213D-4337-B203-82B44BF805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14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D9090B-6A93-8605-0153-30CAACBFD6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5A7BD4-A105-BD41-DF2C-1F30D41B2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003525-9E15-3099-BAEE-00165AB3B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B3FF7-849F-48A9-A41F-17597F663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07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2065F4-620B-BCE7-1817-ACB603B53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8EBC584-BBD0-85EB-75F1-B479291B3B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30A7C0-6B0D-AB1F-0BDA-D73DBB1410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1B541-5374-4182-A483-786B9CD0D9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00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0" indent="0">
              <a:buNone/>
              <a:defRPr sz="1200"/>
            </a:lvl3pPr>
            <a:lvl4pPr marL="1371631" indent="0">
              <a:buNone/>
              <a:defRPr sz="1000"/>
            </a:lvl4pPr>
            <a:lvl5pPr marL="1828841" indent="0">
              <a:buNone/>
              <a:defRPr sz="1000"/>
            </a:lvl5pPr>
            <a:lvl6pPr marL="2286051" indent="0">
              <a:buNone/>
              <a:defRPr sz="1000"/>
            </a:lvl6pPr>
            <a:lvl7pPr marL="2743260" indent="0">
              <a:buNone/>
              <a:defRPr sz="1000"/>
            </a:lvl7pPr>
            <a:lvl8pPr marL="3200472" indent="0">
              <a:buNone/>
              <a:defRPr sz="1000"/>
            </a:lvl8pPr>
            <a:lvl9pPr marL="365768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4C9BA-C720-6B0C-D166-D19D88D314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2A568-EB93-6F19-6B6A-A6FF1524A1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801E16-148C-E9F6-8B29-1FF91F019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3D2E2-86A6-4A76-95D3-E5EE508361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94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0" indent="0">
              <a:buNone/>
              <a:defRPr sz="2400"/>
            </a:lvl3pPr>
            <a:lvl4pPr marL="1371631" indent="0">
              <a:buNone/>
              <a:defRPr sz="2000"/>
            </a:lvl4pPr>
            <a:lvl5pPr marL="1828841" indent="0">
              <a:buNone/>
              <a:defRPr sz="2000"/>
            </a:lvl5pPr>
            <a:lvl6pPr marL="2286051" indent="0">
              <a:buNone/>
              <a:defRPr sz="2000"/>
            </a:lvl6pPr>
            <a:lvl7pPr marL="2743260" indent="0">
              <a:buNone/>
              <a:defRPr sz="2000"/>
            </a:lvl7pPr>
            <a:lvl8pPr marL="3200472" indent="0">
              <a:buNone/>
              <a:defRPr sz="2000"/>
            </a:lvl8pPr>
            <a:lvl9pPr marL="365768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0" indent="0">
              <a:buNone/>
              <a:defRPr sz="1200"/>
            </a:lvl3pPr>
            <a:lvl4pPr marL="1371631" indent="0">
              <a:buNone/>
              <a:defRPr sz="1000"/>
            </a:lvl4pPr>
            <a:lvl5pPr marL="1828841" indent="0">
              <a:buNone/>
              <a:defRPr sz="1000"/>
            </a:lvl5pPr>
            <a:lvl6pPr marL="2286051" indent="0">
              <a:buNone/>
              <a:defRPr sz="1000"/>
            </a:lvl6pPr>
            <a:lvl7pPr marL="2743260" indent="0">
              <a:buNone/>
              <a:defRPr sz="1000"/>
            </a:lvl7pPr>
            <a:lvl8pPr marL="3200472" indent="0">
              <a:buNone/>
              <a:defRPr sz="1000"/>
            </a:lvl8pPr>
            <a:lvl9pPr marL="365768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C561E-E177-592D-CC55-11206765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4DFB80-703C-21FA-F0ED-EE787FAA5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26F56-CF8F-494A-EC17-F44BE6F1D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06629-FDDE-40EB-99E7-D148F91567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67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1D8CFB-70FB-DA73-0F8F-936F62A53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E9A491-7E66-62E8-6D29-15C5D2F33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EE8B1B-B1C9-8224-A868-45F02EF6A6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2B9B3-F40B-46FE-A9DD-0C14ACDD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42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9ACE12-3084-6D8C-CCE3-810BECD040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B62515-8911-0F36-3CA3-15D1A4C5E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F09D7C-83C4-E31A-7B20-617285A34A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9FA97-D0B6-4E73-B3B5-D337CB691D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6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10456E-FBC0-9F82-EFBF-9EF72BD6A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40"/>
            <a:ext cx="82296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1AE620C-2F81-621C-42E2-4E449EDEE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5E7CD0-7E94-68F2-AD89-F165A9CD41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99751C4-3CD9-7EEF-14A7-A1387D82CD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913A96-B2BF-44C9-0288-A6DA7EC6582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C021D2D-06BE-48FB-9E1A-F9BE5FB96C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5pPr>
      <a:lvl6pPr marL="457211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6pPr>
      <a:lvl7pPr marL="914420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7pPr>
      <a:lvl8pPr marL="1371631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8pPr>
      <a:lvl9pPr marL="1828841" algn="l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anose="02020603050405020304" pitchFamily="18" charset="0"/>
        </a:defRPr>
      </a:lvl9pPr>
    </p:titleStyle>
    <p:bodyStyle>
      <a:lvl1pPr marL="342908" indent="-342908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67" indent="-285756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25" indent="-228606" algn="l" rtl="0" eaLnBrk="0" fontAlgn="base" hangingPunct="0">
        <a:spcBef>
          <a:spcPct val="20000"/>
        </a:spcBef>
        <a:spcAft>
          <a:spcPct val="0"/>
        </a:spcAft>
        <a:buChar char="•"/>
        <a:defRPr kern="1200">
          <a:solidFill>
            <a:schemeClr val="bg2"/>
          </a:solidFill>
          <a:latin typeface="+mn-lt"/>
          <a:ea typeface="+mn-ea"/>
          <a:cs typeface="+mn-cs"/>
        </a:defRPr>
      </a:lvl3pPr>
      <a:lvl4pPr marL="1600235" indent="-228606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45" indent="-228606" algn="l" rtl="0" eaLnBrk="0" fontAlgn="base" hangingPunct="0">
        <a:spcBef>
          <a:spcPct val="20000"/>
        </a:spcBef>
        <a:spcAft>
          <a:spcPct val="0"/>
        </a:spcAft>
        <a:buChar char="»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55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66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76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86" indent="-228606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2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2B99709-DE73-B2E5-4437-58827905A8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52800" y="1905002"/>
            <a:ext cx="3657600" cy="2822575"/>
          </a:xfrm>
        </p:spPr>
        <p:txBody>
          <a:bodyPr/>
          <a:lstStyle/>
          <a:p>
            <a:pPr eaLnBrk="1" hangingPunct="1"/>
            <a:r>
              <a:rPr lang="en-US" altLang="en-US" dirty="0"/>
              <a:t>Looking Back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CCE30D1-F130-5571-8359-9F8A5815B6A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29200" y="5638800"/>
            <a:ext cx="3124200" cy="609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Luke 9:62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B69DCAF-F74B-9DFC-0AD5-8270A94EF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Looking Back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9F4FF-EA14-DFDB-B27C-2035A215BD82}"/>
              </a:ext>
            </a:extLst>
          </p:cNvPr>
          <p:cNvSpPr txBox="1"/>
          <p:nvPr/>
        </p:nvSpPr>
        <p:spPr>
          <a:xfrm>
            <a:off x="304802" y="1905002"/>
            <a:ext cx="82296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Exodus 12:29-39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After the plagues, Egypt send the Israelites away</a:t>
            </a:r>
          </a:p>
          <a:p>
            <a:pPr>
              <a:spcAft>
                <a:spcPts val="0"/>
              </a:spcAft>
            </a:pPr>
            <a:r>
              <a:rPr lang="en-US" sz="2000" b="1" dirty="0"/>
              <a:t>Exodus 14:5-25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Pharaoh changes his mind and pursues Israel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Israel finds themselves between the Egyptian army and the Red Sea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Israel looks back to Egypt (verse 10:12)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God delivers them (parts the red sea)</a:t>
            </a:r>
          </a:p>
          <a:p>
            <a:pPr>
              <a:spcAft>
                <a:spcPts val="600"/>
              </a:spcAft>
            </a:pPr>
            <a:r>
              <a:rPr lang="en-US" sz="2000" b="1" dirty="0"/>
              <a:t>Exodus 16:1-30</a:t>
            </a:r>
          </a:p>
          <a:p>
            <a:pPr marL="742967" lvl="1" indent="-285756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Congregation is hungry</a:t>
            </a:r>
          </a:p>
          <a:p>
            <a:pPr marL="742967" lvl="1" indent="-285756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People look back to Egypt (verse 3)</a:t>
            </a:r>
          </a:p>
          <a:p>
            <a:pPr marL="742967" lvl="1" indent="-2857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God provides manna</a:t>
            </a:r>
          </a:p>
          <a:p>
            <a:pPr>
              <a:spcAft>
                <a:spcPts val="600"/>
              </a:spcAft>
            </a:pPr>
            <a:r>
              <a:rPr lang="en-US" sz="2000" b="1" dirty="0"/>
              <a:t>Exodus 17:1-6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Israelite are without water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People again look back to Egypt (verse 3)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God provides water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D9CAE-A4B1-FBE9-8892-AB8859FD4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F3F0752-9D04-D3D4-C755-91BCE33F49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Looking Back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C3CC85-3040-B81F-6E79-C98DE6CFA0E0}"/>
              </a:ext>
            </a:extLst>
          </p:cNvPr>
          <p:cNvSpPr txBox="1"/>
          <p:nvPr/>
        </p:nvSpPr>
        <p:spPr>
          <a:xfrm>
            <a:off x="304802" y="1905000"/>
            <a:ext cx="8229600" cy="423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/>
              <a:t>Led to a loss of Faith</a:t>
            </a:r>
          </a:p>
          <a:p>
            <a:pPr>
              <a:spcAft>
                <a:spcPts val="600"/>
              </a:spcAft>
            </a:pPr>
            <a:endParaRPr lang="en-US" sz="1000" b="1" dirty="0"/>
          </a:p>
          <a:p>
            <a:pPr>
              <a:spcAft>
                <a:spcPts val="600"/>
              </a:spcAft>
            </a:pPr>
            <a:r>
              <a:rPr lang="en-US" sz="2400" b="1" dirty="0"/>
              <a:t>Exodus 19-32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God came down to Mount Sinai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Moses goes up to the mount to get the law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people desire false gods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Numbers 13-14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12 spies sent into the promised land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10 say the land cannot be taken, 2 say it can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People look back to Egypt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people decide to follow the 10 (verse 4)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God punishes their unbelief</a:t>
            </a:r>
          </a:p>
        </p:txBody>
      </p:sp>
    </p:spTree>
    <p:extLst>
      <p:ext uri="{BB962C8B-B14F-4D97-AF65-F5344CB8AC3E}">
        <p14:creationId xmlns:p14="http://schemas.microsoft.com/office/powerpoint/2010/main" val="1827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BEC-1337-3050-1137-8C308785C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1D55FA5-8D14-6200-DC81-42C53A6E1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Distractions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3B7631-47AB-0DFD-66E5-96BB25FB939E}"/>
              </a:ext>
            </a:extLst>
          </p:cNvPr>
          <p:cNvSpPr txBox="1"/>
          <p:nvPr/>
        </p:nvSpPr>
        <p:spPr>
          <a:xfrm>
            <a:off x="228600" y="1828800"/>
            <a:ext cx="89154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Riches 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/>
              <a:t>Possessions – Matthew 6:19-21</a:t>
            </a:r>
          </a:p>
          <a:p>
            <a:pPr marL="742967" lvl="1" indent="-2857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Money – I Timothy 6:9-10</a:t>
            </a:r>
          </a:p>
          <a:p>
            <a:r>
              <a:rPr lang="en-US" sz="2400" b="1" dirty="0"/>
              <a:t>Concerns 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/>
              <a:t>Day-to-day activities – Luke 10:40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/>
              <a:t>Family – I Corinthians 7:32-34</a:t>
            </a:r>
          </a:p>
          <a:p>
            <a:pPr marL="742967" lvl="1" indent="-2857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Future – Matthew 6:34</a:t>
            </a:r>
          </a:p>
          <a:p>
            <a:r>
              <a:rPr lang="en-US" sz="2400" b="1" dirty="0"/>
              <a:t>Foolish  Discussions 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/>
              <a:t>False Teaching – I Timothy 6:3-5</a:t>
            </a:r>
          </a:p>
          <a:p>
            <a:pPr marL="742967" lvl="1" indent="-2857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Politics – Matthew 22:15-21</a:t>
            </a:r>
          </a:p>
          <a:p>
            <a:r>
              <a:rPr lang="en-US" sz="2400" b="1" dirty="0"/>
              <a:t>Useless Comparisons to Others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/>
              <a:t>Those we agree with – II Corinthians 10:12-13</a:t>
            </a:r>
          </a:p>
          <a:p>
            <a:pPr marL="742967" lvl="1" indent="-2857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Those we feel superior to – Luke 18:9-14</a:t>
            </a:r>
          </a:p>
          <a:p>
            <a:pPr marL="136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6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68C4-0141-BE17-C7C7-4B6D7FF36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1F2943B-F86A-1B4E-2DDD-BA065B4E7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Distractions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541922-EB65-2994-4E2C-23E1BB7FB015}"/>
              </a:ext>
            </a:extLst>
          </p:cNvPr>
          <p:cNvSpPr txBox="1"/>
          <p:nvPr/>
        </p:nvSpPr>
        <p:spPr>
          <a:xfrm>
            <a:off x="228600" y="1828802"/>
            <a:ext cx="89154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 Others Think</a:t>
            </a:r>
          </a:p>
          <a:p>
            <a:pPr marL="914420" lvl="1" indent="-457211">
              <a:buFont typeface="Arial" panose="020B0604020202020204" pitchFamily="34" charset="0"/>
              <a:buChar char="•"/>
            </a:pPr>
            <a:r>
              <a:rPr lang="en-US" dirty="0"/>
              <a:t>To be honored – Matthew 23:5-7</a:t>
            </a:r>
          </a:p>
          <a:p>
            <a:pPr marL="914420" lvl="1" indent="-45721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To gain their approval – Ephesians 6:6-7</a:t>
            </a:r>
          </a:p>
          <a:p>
            <a:r>
              <a:rPr lang="en-US" sz="2400" b="1" dirty="0"/>
              <a:t>Faults of Others</a:t>
            </a:r>
          </a:p>
          <a:p>
            <a:pPr marL="914420" lvl="1" indent="-457211">
              <a:buFont typeface="Arial" panose="020B0604020202020204" pitchFamily="34" charset="0"/>
              <a:buChar char="•"/>
            </a:pPr>
            <a:r>
              <a:rPr lang="en-US" dirty="0"/>
              <a:t>Nitpicking at Others  – Matthew 7:3-5</a:t>
            </a:r>
          </a:p>
          <a:p>
            <a:pPr marL="914420" lvl="1" indent="-457211">
              <a:buFont typeface="Arial" panose="020B0604020202020204" pitchFamily="34" charset="0"/>
              <a:buChar char="•"/>
            </a:pPr>
            <a:r>
              <a:rPr lang="en-US" dirty="0"/>
              <a:t>Judging while doing the same – Romans 2:1-3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3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82FBD-A8AF-3234-E59E-28FFE6A08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05843B-B234-383F-E9A5-A345545F0955}"/>
              </a:ext>
            </a:extLst>
          </p:cNvPr>
          <p:cNvSpPr txBox="1"/>
          <p:nvPr/>
        </p:nvSpPr>
        <p:spPr>
          <a:xfrm>
            <a:off x="213362" y="1736229"/>
            <a:ext cx="89154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Evaluating Self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Make sure we are living according to God’s will – II Corinthians 13:5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Focus on self– Galatians 6:4</a:t>
            </a:r>
          </a:p>
          <a:p>
            <a:r>
              <a:rPr lang="en-US" sz="2400" b="1" dirty="0"/>
              <a:t>Growing Spiritually</a:t>
            </a:r>
          </a:p>
          <a:p>
            <a:pPr marL="742967" lvl="1" indent="-285756">
              <a:buFont typeface="Arial" panose="020B0604020202020204" pitchFamily="34" charset="0"/>
              <a:buChar char="•"/>
            </a:pPr>
            <a:r>
              <a:rPr lang="en-US" dirty="0"/>
              <a:t>Focus on God’s Word – I Peter 2:2</a:t>
            </a:r>
          </a:p>
          <a:p>
            <a:pPr marL="742967" lvl="1" indent="-2857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Must continue to build on our faith – I Peter 1:5-9</a:t>
            </a:r>
          </a:p>
          <a:p>
            <a:r>
              <a:rPr lang="en-US" sz="2400" b="1" dirty="0"/>
              <a:t>Obeying God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Our duty – Ecclesiastes 12:13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In all things – Matthew 23:23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Trusting God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He will reward the faithful – Hebrews 11:6</a:t>
            </a:r>
          </a:p>
          <a:p>
            <a:pPr marL="800118" lvl="1" indent="-342908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He is our helper – Hebrews 13:6</a:t>
            </a:r>
          </a:p>
          <a:p>
            <a:pPr marL="800118" lvl="1" indent="-34290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He cares for those who are his – I Peter 5:7</a:t>
            </a:r>
          </a:p>
          <a:p>
            <a:endParaRPr lang="en-US" dirty="0"/>
          </a:p>
          <a:p>
            <a:pPr marL="800118" lvl="1" indent="-342908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08B59B3-46BE-9974-BAD8-1128EBEBA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we must focus on</a:t>
            </a:r>
          </a:p>
        </p:txBody>
      </p:sp>
    </p:spTree>
    <p:extLst>
      <p:ext uri="{BB962C8B-B14F-4D97-AF65-F5344CB8AC3E}">
        <p14:creationId xmlns:p14="http://schemas.microsoft.com/office/powerpoint/2010/main" val="224645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F5A27-8794-BBAD-999D-B85076569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D5EF588-200D-9AE2-0B51-58F3720B4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Key Question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A36C3B-BB26-A605-9EEF-9F6466116E07}"/>
              </a:ext>
            </a:extLst>
          </p:cNvPr>
          <p:cNvSpPr txBox="1"/>
          <p:nvPr/>
        </p:nvSpPr>
        <p:spPr>
          <a:xfrm>
            <a:off x="685800" y="2514600"/>
            <a:ext cx="8001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And if it seem evil unto you to serve the LORD</a:t>
            </a:r>
            <a:r>
              <a:rPr lang="en-US" sz="2400" b="1" dirty="0"/>
              <a:t>, choose you this day whom ye will serve</a:t>
            </a:r>
            <a:r>
              <a:rPr lang="en-US" sz="2400" dirty="0"/>
              <a:t>; whether the gods which your fathers served that were on the other side of the flood, or the gods of the Amorites, in whose land ye dwell: but as for me and my house, we will serve the LORD. </a:t>
            </a:r>
          </a:p>
          <a:p>
            <a:pPr algn="r"/>
            <a:r>
              <a:rPr lang="en-US" sz="2000" i="1" dirty="0"/>
              <a:t>Joshua 24:15</a:t>
            </a:r>
          </a:p>
        </p:txBody>
      </p:sp>
    </p:spTree>
    <p:extLst>
      <p:ext uri="{BB962C8B-B14F-4D97-AF65-F5344CB8AC3E}">
        <p14:creationId xmlns:p14="http://schemas.microsoft.com/office/powerpoint/2010/main" val="353609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4187</TotalTime>
  <Words>413</Words>
  <Application>Microsoft Office PowerPoint</Application>
  <PresentationFormat>On-screen Show (4:3)</PresentationFormat>
  <Paragraphs>69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Office Theme</vt:lpstr>
      <vt:lpstr>Looking Back</vt:lpstr>
      <vt:lpstr>Looking Back</vt:lpstr>
      <vt:lpstr>Looking Back </vt:lpstr>
      <vt:lpstr>Distractions</vt:lpstr>
      <vt:lpstr>Distractions</vt:lpstr>
      <vt:lpstr>What we must focus on</vt:lpstr>
      <vt:lpstr>Key Question</vt:lpstr>
    </vt:vector>
  </TitlesOfParts>
  <Company>eclipsed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 Knowledge</dc:title>
  <dc:creator>eclipse</dc:creator>
  <cp:lastModifiedBy>Mary Jo Hetrick</cp:lastModifiedBy>
  <cp:revision>108</cp:revision>
  <cp:lastPrinted>2025-11-08T19:48:03Z</cp:lastPrinted>
  <dcterms:created xsi:type="dcterms:W3CDTF">2004-06-08T22:07:47Z</dcterms:created>
  <dcterms:modified xsi:type="dcterms:W3CDTF">2025-12-28T00:36:31Z</dcterms:modified>
</cp:coreProperties>
</file>