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99" r:id="rId4"/>
    <p:sldId id="295" r:id="rId5"/>
    <p:sldId id="300" r:id="rId6"/>
    <p:sldId id="297" r:id="rId7"/>
    <p:sldId id="298" r:id="rId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0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15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226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30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377" algn="l" defTabSz="91415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2454" algn="l" defTabSz="91415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199529" algn="l" defTabSz="91415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6604" algn="l" defTabSz="91415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18" autoAdjust="0"/>
    <p:restoredTop sz="85992" autoAdjust="0"/>
  </p:normalViewPr>
  <p:slideViewPr>
    <p:cSldViewPr>
      <p:cViewPr varScale="1">
        <p:scale>
          <a:sx n="47" d="100"/>
          <a:sy n="47" d="100"/>
        </p:scale>
        <p:origin x="87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88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3ACF5E9-F29B-3EDB-6EA5-28A99DC558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200"/>
            <a:ext cx="3733800" cy="280169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B542250-2F48-3397-F0B2-D5E953953C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52400" y="2877892"/>
            <a:ext cx="6629400" cy="634230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7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5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2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0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77" algn="l" defTabSz="914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54" algn="l" defTabSz="914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29" algn="l" defTabSz="914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04" algn="l" defTabSz="914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B052D17F-5E54-BE31-84C6-909EF8D7CF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71588" y="155575"/>
            <a:ext cx="44672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10B1A3F2-A756-0A27-363A-8D840D61CB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3657600"/>
            <a:ext cx="5607050" cy="517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b="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61477256-9B9C-2F87-D2A2-84B48D7B75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489075" y="304800"/>
            <a:ext cx="4032250" cy="30241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C3556468-DCD8-994B-960E-02F4E0F44D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3581400"/>
            <a:ext cx="7008813" cy="571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1124E-D8A9-FAA4-AF64-FBE944256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0809BC3B-735A-1F6B-C1A0-6BE0E509AB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487488" y="228600"/>
            <a:ext cx="4032250" cy="30241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B1DF4E79-F541-EE9A-B47A-CBFFA08BE4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3505200"/>
            <a:ext cx="7008813" cy="579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7743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CB95E-D6D0-20EA-A6AD-822D788F1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415E6B88-3841-7767-4992-DD7281E916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1000" y="57150"/>
            <a:ext cx="3708400" cy="2781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9317D975-6248-13B5-3166-A4624ED578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971800"/>
            <a:ext cx="7010400" cy="6324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sz="1100" dirty="0"/>
          </a:p>
        </p:txBody>
      </p:sp>
    </p:spTree>
    <p:extLst>
      <p:ext uri="{BB962C8B-B14F-4D97-AF65-F5344CB8AC3E}">
        <p14:creationId xmlns:p14="http://schemas.microsoft.com/office/powerpoint/2010/main" val="836408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087CC-A0C0-8189-53BD-712BDE606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86D2A2BB-2370-64A9-9177-664C473374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536700" y="152400"/>
            <a:ext cx="3937000" cy="2952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1A782261-4DB4-2E60-9446-71005E50E6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3352800"/>
            <a:ext cx="7008813" cy="5476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584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811AC-36D5-9AF8-9C32-E7B9C9C1E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7B213C25-5D0D-23E8-E881-299B94BB2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549400" y="152400"/>
            <a:ext cx="3911600" cy="29337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BCD5CC3D-940B-2747-397E-F8464910E7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3200400"/>
            <a:ext cx="7008813" cy="594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sz="1100" b="0" i="0" dirty="0"/>
          </a:p>
        </p:txBody>
      </p:sp>
    </p:spTree>
    <p:extLst>
      <p:ext uri="{BB962C8B-B14F-4D97-AF65-F5344CB8AC3E}">
        <p14:creationId xmlns:p14="http://schemas.microsoft.com/office/powerpoint/2010/main" val="4024381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C681E-23CB-86A7-67F3-C2C6F1429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0D4563D6-93D4-778C-77F2-31723AA8BA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03375" y="0"/>
            <a:ext cx="3803650" cy="28527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C2E76516-D916-0A90-56C5-23EBF90D9C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3810001"/>
            <a:ext cx="5607050" cy="50196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15401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130427"/>
            <a:ext cx="3048000" cy="28225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029200"/>
            <a:ext cx="3124200" cy="6096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A4BC0FD-B1AA-73CF-49B5-7F72903F58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EE85E2E-177B-E0FC-AF04-3A46A3D9C3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5A19531-5079-AB75-0D6B-45BE1A37C3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67FFA-FB1F-4BB7-A020-7C87C3BD7F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794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592F07-F564-51C0-ABB5-2F684C4749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8A2CCF-3D2D-18B1-814A-FA46FB7E36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B39903-A42E-7D71-E6A3-5E700221C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6760B-FAF2-4685-B4B7-7177BFE43F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4446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11" indent="0">
              <a:buNone/>
              <a:defRPr sz="2000"/>
            </a:lvl2pPr>
            <a:lvl3pPr marL="914420" indent="0">
              <a:buNone/>
              <a:defRPr sz="1800"/>
            </a:lvl3pPr>
            <a:lvl4pPr marL="1371631" indent="0">
              <a:buNone/>
              <a:defRPr sz="1600"/>
            </a:lvl4pPr>
            <a:lvl5pPr marL="1828841" indent="0">
              <a:buNone/>
              <a:defRPr sz="1600"/>
            </a:lvl5pPr>
            <a:lvl6pPr marL="2286051" indent="0">
              <a:buNone/>
              <a:defRPr sz="1600"/>
            </a:lvl6pPr>
            <a:lvl7pPr marL="2743260" indent="0">
              <a:buNone/>
              <a:defRPr sz="1600"/>
            </a:lvl7pPr>
            <a:lvl8pPr marL="3200472" indent="0">
              <a:buNone/>
              <a:defRPr sz="1600"/>
            </a:lvl8pPr>
            <a:lvl9pPr marL="365768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234622-E61C-1471-53A4-0EB0399640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F8E12E9-6A32-2EDD-4715-61BF82E20B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0651FF-18A5-868F-462D-DB06B3B2EF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24F22-60CA-4F93-8F86-F88AD2BEF1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223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365006-C1A0-8594-2BBA-308059050B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F6AF82-71D6-42B5-E546-9D8D7A7BE2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68D14C-5AD3-265F-51CB-A90E8B3698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848BA-CBE4-4413-A4C8-EABD82B4D8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6131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0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0" indent="0">
              <a:buNone/>
              <a:defRPr sz="1800" b="1"/>
            </a:lvl3pPr>
            <a:lvl4pPr marL="1371631" indent="0">
              <a:buNone/>
              <a:defRPr sz="1600" b="1"/>
            </a:lvl4pPr>
            <a:lvl5pPr marL="1828841" indent="0">
              <a:buNone/>
              <a:defRPr sz="1600" b="1"/>
            </a:lvl5pPr>
            <a:lvl6pPr marL="2286051" indent="0">
              <a:buNone/>
              <a:defRPr sz="1600" b="1"/>
            </a:lvl6pPr>
            <a:lvl7pPr marL="2743260" indent="0">
              <a:buNone/>
              <a:defRPr sz="1600" b="1"/>
            </a:lvl7pPr>
            <a:lvl8pPr marL="3200472" indent="0">
              <a:buNone/>
              <a:defRPr sz="1600" b="1"/>
            </a:lvl8pPr>
            <a:lvl9pPr marL="365768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0" indent="0">
              <a:buNone/>
              <a:defRPr sz="1800" b="1"/>
            </a:lvl3pPr>
            <a:lvl4pPr marL="1371631" indent="0">
              <a:buNone/>
              <a:defRPr sz="1600" b="1"/>
            </a:lvl4pPr>
            <a:lvl5pPr marL="1828841" indent="0">
              <a:buNone/>
              <a:defRPr sz="1600" b="1"/>
            </a:lvl5pPr>
            <a:lvl6pPr marL="2286051" indent="0">
              <a:buNone/>
              <a:defRPr sz="1600" b="1"/>
            </a:lvl6pPr>
            <a:lvl7pPr marL="2743260" indent="0">
              <a:buNone/>
              <a:defRPr sz="1600" b="1"/>
            </a:lvl7pPr>
            <a:lvl8pPr marL="3200472" indent="0">
              <a:buNone/>
              <a:defRPr sz="1600" b="1"/>
            </a:lvl8pPr>
            <a:lvl9pPr marL="365768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4E30406-8EB1-4D83-6942-6CFB90300D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EDB2925-BB9C-3EAA-E622-21FCBA57F6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733582F-8C4C-2DE1-9633-1152F8D146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92080-213D-4337-B203-82B44BF805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0148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0D9090B-6A93-8605-0153-30CAACBFD6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5A7BD4-A105-BD41-DF2C-1F30D41B26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2003525-9E15-3099-BAEE-00165AB3B0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B3FF7-849F-48A9-A41F-17597F6631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8076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B2065F4-620B-BCE7-1817-ACB603B538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8EBC584-BBD0-85EB-75F1-B479291B3B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930A7C0-6B0D-AB1F-0BDA-D73DBB1410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1B541-5374-4182-A483-786B9CD0D9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600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0"/>
            </a:lvl2pPr>
            <a:lvl3pPr marL="914420" indent="0">
              <a:buNone/>
              <a:defRPr sz="1200"/>
            </a:lvl3pPr>
            <a:lvl4pPr marL="1371631" indent="0">
              <a:buNone/>
              <a:defRPr sz="1000"/>
            </a:lvl4pPr>
            <a:lvl5pPr marL="1828841" indent="0">
              <a:buNone/>
              <a:defRPr sz="1000"/>
            </a:lvl5pPr>
            <a:lvl6pPr marL="2286051" indent="0">
              <a:buNone/>
              <a:defRPr sz="1000"/>
            </a:lvl6pPr>
            <a:lvl7pPr marL="2743260" indent="0">
              <a:buNone/>
              <a:defRPr sz="1000"/>
            </a:lvl7pPr>
            <a:lvl8pPr marL="3200472" indent="0">
              <a:buNone/>
              <a:defRPr sz="1000"/>
            </a:lvl8pPr>
            <a:lvl9pPr marL="365768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54C9BA-C720-6B0C-D166-D19D88D314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22A568-EB93-6F19-6B6A-A6FF1524A1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801E16-148C-E9F6-8B29-1FF91F0193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3D2E2-86A6-4A76-95D3-E5EE508361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94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0" indent="0">
              <a:buNone/>
              <a:defRPr sz="2400"/>
            </a:lvl3pPr>
            <a:lvl4pPr marL="1371631" indent="0">
              <a:buNone/>
              <a:defRPr sz="2000"/>
            </a:lvl4pPr>
            <a:lvl5pPr marL="1828841" indent="0">
              <a:buNone/>
              <a:defRPr sz="2000"/>
            </a:lvl5pPr>
            <a:lvl6pPr marL="2286051" indent="0">
              <a:buNone/>
              <a:defRPr sz="2000"/>
            </a:lvl6pPr>
            <a:lvl7pPr marL="2743260" indent="0">
              <a:buNone/>
              <a:defRPr sz="2000"/>
            </a:lvl7pPr>
            <a:lvl8pPr marL="3200472" indent="0">
              <a:buNone/>
              <a:defRPr sz="2000"/>
            </a:lvl8pPr>
            <a:lvl9pPr marL="365768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0"/>
            </a:lvl2pPr>
            <a:lvl3pPr marL="914420" indent="0">
              <a:buNone/>
              <a:defRPr sz="1200"/>
            </a:lvl3pPr>
            <a:lvl4pPr marL="1371631" indent="0">
              <a:buNone/>
              <a:defRPr sz="1000"/>
            </a:lvl4pPr>
            <a:lvl5pPr marL="1828841" indent="0">
              <a:buNone/>
              <a:defRPr sz="1000"/>
            </a:lvl5pPr>
            <a:lvl6pPr marL="2286051" indent="0">
              <a:buNone/>
              <a:defRPr sz="1000"/>
            </a:lvl6pPr>
            <a:lvl7pPr marL="2743260" indent="0">
              <a:buNone/>
              <a:defRPr sz="1000"/>
            </a:lvl7pPr>
            <a:lvl8pPr marL="3200472" indent="0">
              <a:buNone/>
              <a:defRPr sz="1000"/>
            </a:lvl8pPr>
            <a:lvl9pPr marL="365768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C561E-E177-592D-CC55-11206765B0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4DFB80-703C-21FA-F0ED-EE787FAA55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126F56-CF8F-494A-EC17-F44BE6F1D9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06629-FDDE-40EB-99E7-D148F91567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677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1D8CFB-70FB-DA73-0F8F-936F62A532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E9A491-7E66-62E8-6D29-15C5D2F33A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EE8B1B-B1C9-8224-A868-45F02EF6A6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2B9B3-F40B-46FE-A9DD-0C14ACDD98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1422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9ACE12-3084-6D8C-CCE3-810BECD040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B62515-8911-0F36-3CA3-15D1A4C5E8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F09D7C-83C4-E31A-7B20-617285A34A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9FA97-D0B6-4E73-B3B5-D337CB691D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602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910456E-FBC0-9F82-EFBF-9EF72BD6A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40"/>
            <a:ext cx="8229600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1AE620C-2F81-621C-42E2-4E449EDEE5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F5E7CD0-7E94-68F2-AD89-F165A9CD419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99751C4-3CD9-7EEF-14A7-A1387D82CDC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C913A96-B2BF-44C9-0288-A6DA7EC6582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C021D2D-06BE-48FB-9E1A-F9BE5FB96C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5pPr>
      <a:lvl6pPr marL="457211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6pPr>
      <a:lvl7pPr marL="914420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7pPr>
      <a:lvl8pPr marL="1371631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8pPr>
      <a:lvl9pPr marL="1828841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9pPr>
    </p:titleStyle>
    <p:bodyStyle>
      <a:lvl1pPr marL="342908" indent="-342908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67" indent="-285756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25" indent="-228606" algn="l" rtl="0" eaLnBrk="0" fontAlgn="base" hangingPunct="0">
        <a:spcBef>
          <a:spcPct val="20000"/>
        </a:spcBef>
        <a:spcAft>
          <a:spcPct val="0"/>
        </a:spcAft>
        <a:buChar char="•"/>
        <a:defRPr kern="1200">
          <a:solidFill>
            <a:schemeClr val="bg2"/>
          </a:solidFill>
          <a:latin typeface="+mn-lt"/>
          <a:ea typeface="+mn-ea"/>
          <a:cs typeface="+mn-cs"/>
        </a:defRPr>
      </a:lvl3pPr>
      <a:lvl4pPr marL="1600235" indent="-228606" algn="l" rtl="0" eaLnBrk="0" fontAlgn="base" hangingPunct="0">
        <a:spcBef>
          <a:spcPct val="20000"/>
        </a:spcBef>
        <a:spcAft>
          <a:spcPct val="0"/>
        </a:spcAft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45" indent="-228606" algn="l" rtl="0" eaLnBrk="0" fontAlgn="base" hangingPunct="0">
        <a:spcBef>
          <a:spcPct val="20000"/>
        </a:spcBef>
        <a:spcAft>
          <a:spcPct val="0"/>
        </a:spcAft>
        <a:buChar char="»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55" indent="-228606" algn="l" defTabSz="91442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66" indent="-228606" algn="l" defTabSz="91442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76" indent="-228606" algn="l" defTabSz="91442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86" indent="-228606" algn="l" defTabSz="91442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0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1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1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1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0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2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0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2B99709-DE73-B2E5-4437-58827905A89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352800" y="1905002"/>
            <a:ext cx="3657600" cy="2822575"/>
          </a:xfrm>
        </p:spPr>
        <p:txBody>
          <a:bodyPr/>
          <a:lstStyle/>
          <a:p>
            <a:pPr eaLnBrk="1" hangingPunct="1"/>
            <a:r>
              <a:rPr lang="en-US" altLang="en-US" dirty="0"/>
              <a:t>Mirando </a:t>
            </a:r>
            <a:r>
              <a:rPr lang="en-US" altLang="en-US" dirty="0" err="1"/>
              <a:t>atrás</a:t>
            </a:r>
            <a:endParaRPr lang="en-US" altLang="en-US" dirty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CCE30D1-F130-5571-8359-9F8A5815B6A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029200" y="5638800"/>
            <a:ext cx="3124200" cy="609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Lucas 9:62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B69DCAF-F74B-9DFC-0AD5-8270A94EF4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Mirando </a:t>
            </a:r>
            <a:r>
              <a:rPr lang="en-US" altLang="en-US" dirty="0" err="1"/>
              <a:t>atrás</a:t>
            </a:r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F9F4FF-EA14-DFDB-B27C-2035A215BD82}"/>
              </a:ext>
            </a:extLst>
          </p:cNvPr>
          <p:cNvSpPr txBox="1"/>
          <p:nvPr/>
        </p:nvSpPr>
        <p:spPr>
          <a:xfrm>
            <a:off x="304802" y="1905002"/>
            <a:ext cx="8229600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Éxodo</a:t>
            </a:r>
            <a:r>
              <a:rPr lang="en-US" sz="2000" b="1" dirty="0"/>
              <a:t> 12:29-39</a:t>
            </a:r>
          </a:p>
          <a:p>
            <a:pPr marL="800118" lvl="1" indent="-34290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dirty="0"/>
              <a:t>Tras las plagas, Egipto expulsó a los israelitas</a:t>
            </a:r>
            <a:endParaRPr lang="en-US" dirty="0"/>
          </a:p>
          <a:p>
            <a:pPr>
              <a:spcAft>
                <a:spcPts val="0"/>
              </a:spcAft>
            </a:pPr>
            <a:r>
              <a:rPr lang="en-US" sz="2000" b="1" dirty="0" err="1"/>
              <a:t>Éxodo</a:t>
            </a:r>
            <a:r>
              <a:rPr lang="en-US" sz="2000" b="1" dirty="0"/>
              <a:t> 14:5-25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/>
              <a:t>El faraón cambia de opinión y persigue a Israel
Israel se encuentra entre el ejército egipcio y el Mar Rojo
Israel mira hacia atrás a Egipto (versículo 10:12)
Dios los libera (parte el mar Rojo)</a:t>
            </a:r>
          </a:p>
          <a:p>
            <a:pPr marL="135">
              <a:spcAft>
                <a:spcPts val="0"/>
              </a:spcAft>
            </a:pPr>
            <a:r>
              <a:rPr lang="en-US" sz="2000" b="1" dirty="0" err="1"/>
              <a:t>Éxodo</a:t>
            </a:r>
            <a:r>
              <a:rPr lang="en-US" sz="2000" b="1" dirty="0"/>
              <a:t> 16:1-30</a:t>
            </a:r>
          </a:p>
          <a:p>
            <a:pPr marL="742967" lvl="1" indent="-285756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/>
              <a:t>La congregación tiene hambre
La gente mira hacia atrás a Egipto (versículo 3)
Dios provee maná</a:t>
            </a:r>
          </a:p>
          <a:p>
            <a:pPr marL="136">
              <a:spcAft>
                <a:spcPts val="0"/>
              </a:spcAft>
            </a:pPr>
            <a:r>
              <a:rPr lang="en-US" sz="2000" b="1" dirty="0" err="1"/>
              <a:t>Éxodo</a:t>
            </a:r>
            <a:r>
              <a:rPr lang="en-US" sz="2000" b="1" dirty="0"/>
              <a:t> 17:1-6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/>
              <a:t>Los israelitas están sin agua
La gente vuelve a mirar hacia Egipto (versículo 3)
Dios provee agua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D9CAE-A4B1-FBE9-8892-AB8859FD4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F3F0752-9D04-D3D4-C755-91BCE33F49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Mirando </a:t>
            </a:r>
            <a:r>
              <a:rPr lang="en-US" altLang="en-US" dirty="0" err="1"/>
              <a:t>atrás</a:t>
            </a:r>
            <a:r>
              <a:rPr lang="en-US" alt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C3CC85-3040-B81F-6E79-C98DE6CFA0E0}"/>
              </a:ext>
            </a:extLst>
          </p:cNvPr>
          <p:cNvSpPr txBox="1"/>
          <p:nvPr/>
        </p:nvSpPr>
        <p:spPr>
          <a:xfrm>
            <a:off x="304802" y="1905000"/>
            <a:ext cx="8229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3200" b="1" dirty="0"/>
              <a:t>Llevó a la pérdida de la fe</a:t>
            </a:r>
            <a:endParaRPr lang="en-US" sz="3200" b="1" dirty="0"/>
          </a:p>
          <a:p>
            <a:pPr>
              <a:spcAft>
                <a:spcPts val="600"/>
              </a:spcAft>
            </a:pPr>
            <a:endParaRPr lang="en-US" sz="1000" b="1" dirty="0"/>
          </a:p>
          <a:p>
            <a:pPr>
              <a:spcAft>
                <a:spcPts val="600"/>
              </a:spcAft>
            </a:pPr>
            <a:r>
              <a:rPr lang="en-US" sz="2400" b="1" dirty="0" err="1"/>
              <a:t>Éxodo</a:t>
            </a:r>
            <a:r>
              <a:rPr lang="en-US" sz="2400" b="1" dirty="0"/>
              <a:t> 19-32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/>
              <a:t>Dios descendió al Monte Sinaí
Moisés sube al monte para conseguir la ley
El pueblo desea dioses falsos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sz="2400" b="1" dirty="0" err="1"/>
              <a:t>Números</a:t>
            </a:r>
            <a:r>
              <a:rPr lang="en-US" sz="2400" b="1" dirty="0"/>
              <a:t> 13-14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/>
              <a:t>12 espías enviados a la tierra prometida
10 dicen que la tierra no puede ser tomada, 2 dicen que sí
La gente mira hacia atrás en Egipto
La gente decide seguir el 10 (versículo 4)
</a:t>
            </a:r>
            <a:r>
              <a:rPr lang="es-ES" sz="2000" b="1" dirty="0"/>
              <a:t>Dios castiga su incredulidad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27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7DBEC-1337-3050-1137-8C308785C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1D55FA5-8D14-6200-DC81-42C53A6E1A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Distracciones</a:t>
            </a:r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3B7631-47AB-0DFD-66E5-96BB25FB939E}"/>
              </a:ext>
            </a:extLst>
          </p:cNvPr>
          <p:cNvSpPr txBox="1"/>
          <p:nvPr/>
        </p:nvSpPr>
        <p:spPr>
          <a:xfrm>
            <a:off x="228600" y="1828800"/>
            <a:ext cx="89154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Riquezas</a:t>
            </a:r>
            <a:r>
              <a:rPr lang="en-US" sz="2400" b="1" dirty="0"/>
              <a:t> </a:t>
            </a:r>
          </a:p>
          <a:p>
            <a:pPr marL="742967" lvl="1" indent="-285756">
              <a:buFont typeface="Arial" panose="020B0604020202020204" pitchFamily="34" charset="0"/>
              <a:buChar char="•"/>
            </a:pPr>
            <a:r>
              <a:rPr lang="en-US" dirty="0" err="1"/>
              <a:t>Posesiones</a:t>
            </a:r>
            <a:r>
              <a:rPr lang="en-US" dirty="0"/>
              <a:t> – Mateo 6:19-21
Dinero – I Timoteo 6:9-10</a:t>
            </a:r>
          </a:p>
          <a:p>
            <a:r>
              <a:rPr lang="en-US" sz="2400" b="1" dirty="0" err="1"/>
              <a:t>Preocupaciones</a:t>
            </a:r>
            <a:r>
              <a:rPr lang="en-US" sz="2400" b="1" dirty="0"/>
              <a:t> </a:t>
            </a:r>
          </a:p>
          <a:p>
            <a:pPr marL="742967" lvl="1" indent="-285756">
              <a:buFont typeface="Arial" panose="020B0604020202020204" pitchFamily="34" charset="0"/>
              <a:buChar char="•"/>
            </a:pPr>
            <a:r>
              <a:rPr lang="en-US" dirty="0" err="1"/>
              <a:t>Actividades</a:t>
            </a:r>
            <a:r>
              <a:rPr lang="en-US" dirty="0"/>
              <a:t> </a:t>
            </a:r>
            <a:r>
              <a:rPr lang="en-US" dirty="0" err="1"/>
              <a:t>diarias</a:t>
            </a:r>
            <a:r>
              <a:rPr lang="en-US" dirty="0"/>
              <a:t> – Lucas 10:40
Familia – I </a:t>
            </a:r>
            <a:r>
              <a:rPr lang="en-US" dirty="0" err="1"/>
              <a:t>Corintios</a:t>
            </a:r>
            <a:r>
              <a:rPr lang="en-US" dirty="0"/>
              <a:t> 7:32-34
El </a:t>
            </a:r>
            <a:r>
              <a:rPr lang="en-US" dirty="0" err="1"/>
              <a:t>futuro</a:t>
            </a:r>
            <a:r>
              <a:rPr lang="en-US" dirty="0"/>
              <a:t> – Mateo 6:34</a:t>
            </a:r>
          </a:p>
          <a:p>
            <a:pPr marL="136"/>
            <a:r>
              <a:rPr lang="en-US" sz="2400" b="1" dirty="0" err="1"/>
              <a:t>Discusiones</a:t>
            </a:r>
            <a:r>
              <a:rPr lang="en-US" sz="2400" b="1" dirty="0"/>
              <a:t> </a:t>
            </a:r>
            <a:r>
              <a:rPr lang="en-US" sz="2400" b="1" dirty="0" err="1"/>
              <a:t>absurdas</a:t>
            </a:r>
            <a:r>
              <a:rPr lang="en-US" sz="2400" b="1" dirty="0"/>
              <a:t> </a:t>
            </a:r>
          </a:p>
          <a:p>
            <a:pPr marL="742967" lvl="1" indent="-285756">
              <a:buFont typeface="Arial" panose="020B0604020202020204" pitchFamily="34" charset="0"/>
              <a:buChar char="•"/>
            </a:pPr>
            <a:r>
              <a:rPr lang="en-US" dirty="0" err="1"/>
              <a:t>Enseñanza</a:t>
            </a:r>
            <a:r>
              <a:rPr lang="en-US" dirty="0"/>
              <a:t> falsa – I Timoteo 6:3-5
Política – Mateo 22:15-21</a:t>
            </a:r>
          </a:p>
          <a:p>
            <a:r>
              <a:rPr lang="en-US" sz="2400" b="1" dirty="0" err="1"/>
              <a:t>Comparaciones</a:t>
            </a:r>
            <a:r>
              <a:rPr lang="en-US" sz="2400" b="1" dirty="0"/>
              <a:t> </a:t>
            </a:r>
            <a:r>
              <a:rPr lang="en-US" sz="2400" b="1" dirty="0" err="1"/>
              <a:t>inútiles</a:t>
            </a:r>
            <a:r>
              <a:rPr lang="en-US" sz="2400" b="1" dirty="0"/>
              <a:t> con </a:t>
            </a:r>
            <a:r>
              <a:rPr lang="en-US" sz="2400" b="1" dirty="0" err="1"/>
              <a:t>otros</a:t>
            </a:r>
            <a:endParaRPr lang="en-US" sz="2400" b="1" dirty="0"/>
          </a:p>
          <a:p>
            <a:pPr marL="742967" lvl="1" indent="-285756">
              <a:buFont typeface="Arial" panose="020B0604020202020204" pitchFamily="34" charset="0"/>
              <a:buChar char="•"/>
            </a:pPr>
            <a:r>
              <a:rPr lang="es-ES" dirty="0"/>
              <a:t>Con quienes estamos de acuerdo – II Corintios 10:12-13
A quienes nos sentimos superiores – Lucas 18:9-14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26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668C4-0141-BE17-C7C7-4B6D7FF36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1F2943B-F86A-1B4E-2DDD-BA065B4E75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Distracciones</a:t>
            </a:r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541922-EB65-2994-4E2C-23E1BB7FB015}"/>
              </a:ext>
            </a:extLst>
          </p:cNvPr>
          <p:cNvSpPr txBox="1"/>
          <p:nvPr/>
        </p:nvSpPr>
        <p:spPr>
          <a:xfrm>
            <a:off x="228600" y="1828802"/>
            <a:ext cx="891540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Lo que piensan los demás</a:t>
            </a:r>
            <a:endParaRPr lang="en-US" sz="2400" b="1" dirty="0"/>
          </a:p>
          <a:p>
            <a:pPr marL="690563" lvl="1" indent="-233363">
              <a:buFont typeface="Arial" panose="020B0604020202020204" pitchFamily="34" charset="0"/>
              <a:buChar char="•"/>
            </a:pPr>
            <a:r>
              <a:rPr lang="es-ES" dirty="0"/>
              <a:t>Ser honrado – Mateo 23:5-7
Para obtener su aprobación – Efesios 6:6-7</a:t>
            </a:r>
            <a:endParaRPr lang="en-US" dirty="0"/>
          </a:p>
          <a:p>
            <a:r>
              <a:rPr lang="en-US" sz="2400" b="1" dirty="0"/>
              <a:t>Faltas de </a:t>
            </a:r>
            <a:r>
              <a:rPr lang="en-US" sz="2400" b="1" dirty="0" err="1"/>
              <a:t>los</a:t>
            </a:r>
            <a:r>
              <a:rPr lang="en-US" sz="2400" b="1" dirty="0"/>
              <a:t> </a:t>
            </a:r>
            <a:r>
              <a:rPr lang="en-US" sz="2400" b="1" dirty="0" err="1"/>
              <a:t>demás</a:t>
            </a:r>
            <a:endParaRPr lang="en-US" sz="2400" b="1" dirty="0"/>
          </a:p>
          <a:p>
            <a:pPr marL="690563" lvl="1" indent="-233363">
              <a:buFont typeface="Arial" panose="020B0604020202020204" pitchFamily="34" charset="0"/>
              <a:buChar char="•"/>
            </a:pPr>
            <a:r>
              <a:rPr lang="es-ES" dirty="0"/>
              <a:t>Criticando a otros – Mateo 7:3-5
Juzgando haciendo lo mismo – Romanos 2:1-3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43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82FBD-A8AF-3234-E59E-28FFE6A08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05843B-B234-383F-E9A5-A345545F0955}"/>
              </a:ext>
            </a:extLst>
          </p:cNvPr>
          <p:cNvSpPr txBox="1"/>
          <p:nvPr/>
        </p:nvSpPr>
        <p:spPr>
          <a:xfrm>
            <a:off x="213362" y="1736229"/>
            <a:ext cx="89154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Evaluando</a:t>
            </a:r>
            <a:r>
              <a:rPr lang="en-US" sz="2400" b="1" dirty="0"/>
              <a:t> a uno </a:t>
            </a:r>
            <a:r>
              <a:rPr lang="en-US" sz="2400" b="1" dirty="0" err="1"/>
              <a:t>mismo</a:t>
            </a:r>
            <a:endParaRPr lang="en-US" sz="2400" b="1" dirty="0"/>
          </a:p>
          <a:p>
            <a:pPr marL="690563" lvl="1" indent="-234950">
              <a:buFont typeface="Wingdings" pitchFamily="2" charset="2"/>
              <a:buChar char="§"/>
            </a:pPr>
            <a:r>
              <a:rPr lang="es-ES" dirty="0"/>
              <a:t>Aseguraos de que vivimos según la voluntad de Dios – II Corintios 13:5
Concéntrate en uno mismo – Gálatas 6:4</a:t>
            </a:r>
            <a:endParaRPr lang="en-US" dirty="0"/>
          </a:p>
          <a:p>
            <a:r>
              <a:rPr lang="en-US" sz="2400" b="1" dirty="0" err="1"/>
              <a:t>Crecimiento</a:t>
            </a:r>
            <a:r>
              <a:rPr lang="en-US" sz="2400" b="1" dirty="0"/>
              <a:t> </a:t>
            </a:r>
            <a:r>
              <a:rPr lang="en-US" sz="2400" b="1" dirty="0" err="1"/>
              <a:t>espiritual</a:t>
            </a:r>
            <a:endParaRPr lang="en-US" sz="2400" b="1" dirty="0"/>
          </a:p>
          <a:p>
            <a:pPr marL="690563" lvl="1" indent="-233363">
              <a:buFont typeface="Arial" panose="020B0604020202020204" pitchFamily="34" charset="0"/>
              <a:buChar char="•"/>
            </a:pPr>
            <a:r>
              <a:rPr lang="es-ES" dirty="0"/>
              <a:t>Céntrate en la Palabra de Dios – I Pedro 2:2
Debemos seguir construyendo sobre nuestra fe – I Pedro 1:5-9</a:t>
            </a:r>
            <a:endParaRPr lang="en-US" dirty="0"/>
          </a:p>
          <a:p>
            <a:r>
              <a:rPr lang="en-US" sz="2400" b="1" dirty="0" err="1"/>
              <a:t>Obedecer</a:t>
            </a:r>
            <a:r>
              <a:rPr lang="en-US" sz="2400" b="1" dirty="0"/>
              <a:t> a Dios</a:t>
            </a:r>
          </a:p>
          <a:p>
            <a:pPr marL="752475" lvl="1" indent="-296863">
              <a:buFont typeface="Wingdings" pitchFamily="2" charset="2"/>
              <a:buChar char="§"/>
            </a:pPr>
            <a:r>
              <a:rPr lang="es-ES" dirty="0"/>
              <a:t>Nuestro deber – Eclesiastés 12:13
En todas las cosas – Mateo 23:23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sz="2400" b="1" dirty="0" err="1"/>
              <a:t>Confiando</a:t>
            </a:r>
            <a:r>
              <a:rPr lang="en-US" sz="2400" b="1" dirty="0"/>
              <a:t> </a:t>
            </a:r>
            <a:r>
              <a:rPr lang="en-US" sz="2400" b="1" dirty="0" err="1"/>
              <a:t>en</a:t>
            </a:r>
            <a:r>
              <a:rPr lang="en-US" sz="2400" b="1" dirty="0"/>
              <a:t> Dios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/>
              <a:t>Recompensará a los fieles – Hebreos 11:6
Él es nuestro ayudante – Hebreos 13:6
Se preocupa por los suyos – I Pedro 5:7</a:t>
            </a:r>
            <a:endParaRPr lang="en-US" dirty="0"/>
          </a:p>
          <a:p>
            <a:endParaRPr lang="en-US" dirty="0"/>
          </a:p>
          <a:p>
            <a:pPr marL="800118" lvl="1" indent="-342908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D08B59B3-46BE-9974-BAD8-1128EBEBA0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En </a:t>
            </a:r>
            <a:r>
              <a:rPr lang="en-US" altLang="en-US" dirty="0" err="1"/>
              <a:t>qué</a:t>
            </a:r>
            <a:r>
              <a:rPr lang="en-US" altLang="en-US" dirty="0"/>
              <a:t> </a:t>
            </a:r>
            <a:r>
              <a:rPr lang="en-US" altLang="en-US" dirty="0" err="1"/>
              <a:t>debemos</a:t>
            </a:r>
            <a:r>
              <a:rPr lang="en-US" altLang="en-US" dirty="0"/>
              <a:t> </a:t>
            </a:r>
            <a:r>
              <a:rPr lang="en-US" altLang="en-US" dirty="0" err="1"/>
              <a:t>centrarnos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645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F5A27-8794-BBAD-999D-B85076569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D5EF588-200D-9AE2-0B51-58F3720B4F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Pregunta</a:t>
            </a:r>
            <a:r>
              <a:rPr lang="en-US" altLang="en-US" dirty="0"/>
              <a:t> clave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A36C3B-BB26-A605-9EEF-9F6466116E07}"/>
              </a:ext>
            </a:extLst>
          </p:cNvPr>
          <p:cNvSpPr txBox="1"/>
          <p:nvPr/>
        </p:nvSpPr>
        <p:spPr>
          <a:xfrm>
            <a:off x="685800" y="2514600"/>
            <a:ext cx="8001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Y si os parece malo servir al SEÑOR, </a:t>
            </a:r>
            <a:r>
              <a:rPr lang="es-ES" sz="2400" dirty="0" err="1"/>
              <a:t>eliged</a:t>
            </a:r>
            <a:r>
              <a:rPr lang="es-ES" sz="2400" dirty="0"/>
              <a:t> hoy a quien serviréis; ya sea los dioses a los que sirvieron vuestros padres que estaban al otro lado del diluvio, o los dioses de los amorreos, en cuyas tierras habitáis: pero en cuanto a mí y a mi casa, serviremos al SEÑOR.</a:t>
            </a:r>
            <a:r>
              <a:rPr lang="en-US" sz="2400" dirty="0"/>
              <a:t> </a:t>
            </a:r>
          </a:p>
          <a:p>
            <a:pPr algn="r"/>
            <a:r>
              <a:rPr lang="en-US" sz="2000" i="1" dirty="0"/>
              <a:t>Josué 24:15</a:t>
            </a:r>
          </a:p>
        </p:txBody>
      </p:sp>
    </p:spTree>
    <p:extLst>
      <p:ext uri="{BB962C8B-B14F-4D97-AF65-F5344CB8AC3E}">
        <p14:creationId xmlns:p14="http://schemas.microsoft.com/office/powerpoint/2010/main" val="353609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4206</TotalTime>
  <Words>446</Words>
  <Application>Microsoft Office PowerPoint</Application>
  <PresentationFormat>On-screen Show (4:3)</PresentationFormat>
  <Paragraphs>44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Office Theme</vt:lpstr>
      <vt:lpstr>Mirando atrás</vt:lpstr>
      <vt:lpstr>Mirando atrás</vt:lpstr>
      <vt:lpstr>Mirando atrás </vt:lpstr>
      <vt:lpstr>Distracciones</vt:lpstr>
      <vt:lpstr>Distracciones</vt:lpstr>
      <vt:lpstr>En qué debemos centrarnos</vt:lpstr>
      <vt:lpstr>Pregunta clave</vt:lpstr>
    </vt:vector>
  </TitlesOfParts>
  <Company>eclipsed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Spiritual Knowledge</dc:title>
  <dc:creator>eclipse</dc:creator>
  <cp:lastModifiedBy>Mary Jo Hetrick</cp:lastModifiedBy>
  <cp:revision>110</cp:revision>
  <cp:lastPrinted>2025-11-08T19:48:03Z</cp:lastPrinted>
  <dcterms:created xsi:type="dcterms:W3CDTF">2004-06-08T22:07:47Z</dcterms:created>
  <dcterms:modified xsi:type="dcterms:W3CDTF">2025-12-28T01:04:36Z</dcterms:modified>
</cp:coreProperties>
</file>