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8" r:id="rId3"/>
    <p:sldId id="299" r:id="rId4"/>
    <p:sldId id="257" r:id="rId5"/>
    <p:sldId id="301" r:id="rId6"/>
    <p:sldId id="303" r:id="rId7"/>
    <p:sldId id="307" r:id="rId8"/>
    <p:sldId id="304" r:id="rId9"/>
    <p:sldId id="295" r:id="rId10"/>
    <p:sldId id="305" r:id="rId11"/>
    <p:sldId id="306" r:id="rId1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075"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15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226"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30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5377" algn="l" defTabSz="914152" rtl="0" eaLnBrk="1" latinLnBrk="0" hangingPunct="1">
      <a:defRPr kern="1200">
        <a:solidFill>
          <a:schemeClr val="tx1"/>
        </a:solidFill>
        <a:latin typeface="Arial" panose="020B0604020202020204" pitchFamily="34" charset="0"/>
        <a:ea typeface="+mn-ea"/>
        <a:cs typeface="+mn-cs"/>
      </a:defRPr>
    </a:lvl6pPr>
    <a:lvl7pPr marL="2742454" algn="l" defTabSz="914152" rtl="0" eaLnBrk="1" latinLnBrk="0" hangingPunct="1">
      <a:defRPr kern="1200">
        <a:solidFill>
          <a:schemeClr val="tx1"/>
        </a:solidFill>
        <a:latin typeface="Arial" panose="020B0604020202020204" pitchFamily="34" charset="0"/>
        <a:ea typeface="+mn-ea"/>
        <a:cs typeface="+mn-cs"/>
      </a:defRPr>
    </a:lvl7pPr>
    <a:lvl8pPr marL="3199529" algn="l" defTabSz="914152" rtl="0" eaLnBrk="1" latinLnBrk="0" hangingPunct="1">
      <a:defRPr kern="1200">
        <a:solidFill>
          <a:schemeClr val="tx1"/>
        </a:solidFill>
        <a:latin typeface="Arial" panose="020B0604020202020204" pitchFamily="34" charset="0"/>
        <a:ea typeface="+mn-ea"/>
        <a:cs typeface="+mn-cs"/>
      </a:defRPr>
    </a:lvl8pPr>
    <a:lvl9pPr marL="3656604" algn="l" defTabSz="914152"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18" autoAdjust="0"/>
    <p:restoredTop sz="85992" autoAdjust="0"/>
  </p:normalViewPr>
  <p:slideViewPr>
    <p:cSldViewPr>
      <p:cViewPr varScale="1">
        <p:scale>
          <a:sx n="47" d="100"/>
          <a:sy n="47" d="100"/>
        </p:scale>
        <p:origin x="870" y="270"/>
      </p:cViewPr>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49" d="100"/>
          <a:sy n="49" d="100"/>
        </p:scale>
        <p:origin x="288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F3ACF5E9-F29B-3EDB-6EA5-28A99DC558F7}"/>
              </a:ext>
            </a:extLst>
          </p:cNvPr>
          <p:cNvSpPr>
            <a:spLocks noGrp="1" noRot="1" noChangeAspect="1"/>
          </p:cNvSpPr>
          <p:nvPr>
            <p:ph type="sldImg" idx="2"/>
          </p:nvPr>
        </p:nvSpPr>
        <p:spPr>
          <a:xfrm>
            <a:off x="1371600" y="76200"/>
            <a:ext cx="3733800" cy="2801692"/>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EB542250-2F48-3397-F0B2-D5E953953CD7}"/>
              </a:ext>
            </a:extLst>
          </p:cNvPr>
          <p:cNvSpPr>
            <a:spLocks noGrp="1"/>
          </p:cNvSpPr>
          <p:nvPr>
            <p:ph type="body" sz="quarter" idx="3"/>
          </p:nvPr>
        </p:nvSpPr>
        <p:spPr>
          <a:xfrm>
            <a:off x="152400" y="2877892"/>
            <a:ext cx="6629400" cy="6342308"/>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075" algn="l" rtl="0" eaLnBrk="0" fontAlgn="base" hangingPunct="0">
      <a:spcBef>
        <a:spcPct val="30000"/>
      </a:spcBef>
      <a:spcAft>
        <a:spcPct val="0"/>
      </a:spcAft>
      <a:defRPr sz="1200" kern="1200">
        <a:solidFill>
          <a:schemeClr val="tx1"/>
        </a:solidFill>
        <a:latin typeface="+mn-lt"/>
        <a:ea typeface="+mn-ea"/>
        <a:cs typeface="+mn-cs"/>
      </a:defRPr>
    </a:lvl2pPr>
    <a:lvl3pPr marL="914152" algn="l" rtl="0" eaLnBrk="0" fontAlgn="base" hangingPunct="0">
      <a:spcBef>
        <a:spcPct val="30000"/>
      </a:spcBef>
      <a:spcAft>
        <a:spcPct val="0"/>
      </a:spcAft>
      <a:defRPr sz="1200" kern="1200">
        <a:solidFill>
          <a:schemeClr val="tx1"/>
        </a:solidFill>
        <a:latin typeface="+mn-lt"/>
        <a:ea typeface="+mn-ea"/>
        <a:cs typeface="+mn-cs"/>
      </a:defRPr>
    </a:lvl3pPr>
    <a:lvl4pPr marL="1371226" algn="l" rtl="0" eaLnBrk="0" fontAlgn="base" hangingPunct="0">
      <a:spcBef>
        <a:spcPct val="30000"/>
      </a:spcBef>
      <a:spcAft>
        <a:spcPct val="0"/>
      </a:spcAft>
      <a:defRPr sz="1200" kern="1200">
        <a:solidFill>
          <a:schemeClr val="tx1"/>
        </a:solidFill>
        <a:latin typeface="+mn-lt"/>
        <a:ea typeface="+mn-ea"/>
        <a:cs typeface="+mn-cs"/>
      </a:defRPr>
    </a:lvl4pPr>
    <a:lvl5pPr marL="1828302" algn="l" rtl="0" eaLnBrk="0" fontAlgn="base" hangingPunct="0">
      <a:spcBef>
        <a:spcPct val="30000"/>
      </a:spcBef>
      <a:spcAft>
        <a:spcPct val="0"/>
      </a:spcAft>
      <a:defRPr sz="1200" kern="1200">
        <a:solidFill>
          <a:schemeClr val="tx1"/>
        </a:solidFill>
        <a:latin typeface="+mn-lt"/>
        <a:ea typeface="+mn-ea"/>
        <a:cs typeface="+mn-cs"/>
      </a:defRPr>
    </a:lvl5pPr>
    <a:lvl6pPr marL="2285377" algn="l" defTabSz="914152" rtl="0" eaLnBrk="1" latinLnBrk="0" hangingPunct="1">
      <a:defRPr sz="1200" kern="1200">
        <a:solidFill>
          <a:schemeClr val="tx1"/>
        </a:solidFill>
        <a:latin typeface="+mn-lt"/>
        <a:ea typeface="+mn-ea"/>
        <a:cs typeface="+mn-cs"/>
      </a:defRPr>
    </a:lvl6pPr>
    <a:lvl7pPr marL="2742454" algn="l" defTabSz="914152" rtl="0" eaLnBrk="1" latinLnBrk="0" hangingPunct="1">
      <a:defRPr sz="1200" kern="1200">
        <a:solidFill>
          <a:schemeClr val="tx1"/>
        </a:solidFill>
        <a:latin typeface="+mn-lt"/>
        <a:ea typeface="+mn-ea"/>
        <a:cs typeface="+mn-cs"/>
      </a:defRPr>
    </a:lvl7pPr>
    <a:lvl8pPr marL="3199529" algn="l" defTabSz="914152" rtl="0" eaLnBrk="1" latinLnBrk="0" hangingPunct="1">
      <a:defRPr sz="1200" kern="1200">
        <a:solidFill>
          <a:schemeClr val="tx1"/>
        </a:solidFill>
        <a:latin typeface="+mn-lt"/>
        <a:ea typeface="+mn-ea"/>
        <a:cs typeface="+mn-cs"/>
      </a:defRPr>
    </a:lvl8pPr>
    <a:lvl9pPr marL="3656604" algn="l" defTabSz="91415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B052D17F-5E54-BE31-84C6-909EF8D7CF95}"/>
              </a:ext>
            </a:extLst>
          </p:cNvPr>
          <p:cNvSpPr>
            <a:spLocks noGrp="1" noRot="1" noChangeAspect="1" noChangeArrowheads="1" noTextEdit="1"/>
          </p:cNvSpPr>
          <p:nvPr>
            <p:ph type="sldImg"/>
          </p:nvPr>
        </p:nvSpPr>
        <p:spPr bwMode="auto">
          <a:xfrm>
            <a:off x="1271588" y="155575"/>
            <a:ext cx="44672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10B1A3F2-A756-0A27-363A-8D840D61CBAA}"/>
              </a:ext>
            </a:extLst>
          </p:cNvPr>
          <p:cNvSpPr>
            <a:spLocks noGrp="1" noChangeArrowheads="1"/>
          </p:cNvSpPr>
          <p:nvPr>
            <p:ph type="body" idx="1"/>
          </p:nvPr>
        </p:nvSpPr>
        <p:spPr bwMode="auto">
          <a:xfrm>
            <a:off x="701675" y="3657600"/>
            <a:ext cx="5607050" cy="5172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b="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681E-23CB-86A7-67F3-C2C6F1429B1A}"/>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0D4563D6-93D4-778C-77F2-31723AA8BA7D}"/>
              </a:ext>
            </a:extLst>
          </p:cNvPr>
          <p:cNvSpPr>
            <a:spLocks noGrp="1" noRot="1" noChangeAspect="1" noChangeArrowheads="1" noTextEdit="1"/>
          </p:cNvSpPr>
          <p:nvPr>
            <p:ph type="sldImg"/>
          </p:nvPr>
        </p:nvSpPr>
        <p:spPr bwMode="auto">
          <a:xfrm>
            <a:off x="1603375" y="0"/>
            <a:ext cx="3803650" cy="2852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2E76516-D916-0A90-56C5-23EBF90D9CC8}"/>
              </a:ext>
            </a:extLst>
          </p:cNvPr>
          <p:cNvSpPr>
            <a:spLocks noGrp="1" noChangeArrowheads="1"/>
          </p:cNvSpPr>
          <p:nvPr>
            <p:ph type="body" idx="1"/>
          </p:nvPr>
        </p:nvSpPr>
        <p:spPr bwMode="auto">
          <a:xfrm>
            <a:off x="152400" y="3048000"/>
            <a:ext cx="6553200" cy="578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dirty="0"/>
          </a:p>
        </p:txBody>
      </p:sp>
    </p:spTree>
    <p:extLst>
      <p:ext uri="{BB962C8B-B14F-4D97-AF65-F5344CB8AC3E}">
        <p14:creationId xmlns:p14="http://schemas.microsoft.com/office/powerpoint/2010/main" val="3215401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1124E-D8A9-FAA4-AF64-FBE944256445}"/>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0809BC3B-735A-1F6B-C1A0-6BE0E509AB44}"/>
              </a:ext>
            </a:extLst>
          </p:cNvPr>
          <p:cNvSpPr>
            <a:spLocks noGrp="1" noRot="1" noChangeAspect="1" noChangeArrowheads="1" noTextEdit="1"/>
          </p:cNvSpPr>
          <p:nvPr>
            <p:ph type="sldImg"/>
          </p:nvPr>
        </p:nvSpPr>
        <p:spPr bwMode="auto">
          <a:xfrm>
            <a:off x="1487488" y="228600"/>
            <a:ext cx="4032250" cy="30241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B1DF4E79-F541-EE9A-B47A-CBFFA08BE493}"/>
              </a:ext>
            </a:extLst>
          </p:cNvPr>
          <p:cNvSpPr>
            <a:spLocks noGrp="1" noChangeArrowheads="1"/>
          </p:cNvSpPr>
          <p:nvPr>
            <p:ph type="body" idx="1"/>
          </p:nvPr>
        </p:nvSpPr>
        <p:spPr bwMode="auto">
          <a:xfrm>
            <a:off x="228600" y="3505200"/>
            <a:ext cx="6476999" cy="579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dirty="0"/>
          </a:p>
        </p:txBody>
      </p:sp>
    </p:spTree>
    <p:extLst>
      <p:ext uri="{BB962C8B-B14F-4D97-AF65-F5344CB8AC3E}">
        <p14:creationId xmlns:p14="http://schemas.microsoft.com/office/powerpoint/2010/main" val="3597743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1477256-9B9C-2F87-D2A2-84B48D7B758B}"/>
              </a:ext>
            </a:extLst>
          </p:cNvPr>
          <p:cNvSpPr>
            <a:spLocks noGrp="1" noRot="1" noChangeAspect="1" noChangeArrowheads="1" noTextEdit="1"/>
          </p:cNvSpPr>
          <p:nvPr>
            <p:ph type="sldImg"/>
          </p:nvPr>
        </p:nvSpPr>
        <p:spPr bwMode="auto">
          <a:xfrm>
            <a:off x="1489075" y="304800"/>
            <a:ext cx="4032250" cy="30241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3556468-DCD8-994B-960E-02F4E0F44D92}"/>
              </a:ext>
            </a:extLst>
          </p:cNvPr>
          <p:cNvSpPr>
            <a:spLocks noGrp="1" noChangeArrowheads="1"/>
          </p:cNvSpPr>
          <p:nvPr>
            <p:ph type="body" idx="1"/>
          </p:nvPr>
        </p:nvSpPr>
        <p:spPr bwMode="auto">
          <a:xfrm>
            <a:off x="0" y="3581400"/>
            <a:ext cx="7008813" cy="571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8A256-6D07-9161-C731-DB9E7DEDBF2D}"/>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B5C412F0-720C-01E6-A890-646DA9A82A0D}"/>
              </a:ext>
            </a:extLst>
          </p:cNvPr>
          <p:cNvSpPr>
            <a:spLocks noGrp="1" noRot="1" noChangeAspect="1" noChangeArrowheads="1" noTextEdit="1"/>
          </p:cNvSpPr>
          <p:nvPr>
            <p:ph type="sldImg"/>
          </p:nvPr>
        </p:nvSpPr>
        <p:spPr bwMode="auto">
          <a:xfrm>
            <a:off x="1489075" y="304800"/>
            <a:ext cx="4032250" cy="30241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04A663F-DC6D-2B4B-2E74-B209A0972D32}"/>
              </a:ext>
            </a:extLst>
          </p:cNvPr>
          <p:cNvSpPr>
            <a:spLocks noGrp="1" noChangeArrowheads="1"/>
          </p:cNvSpPr>
          <p:nvPr>
            <p:ph type="body" idx="1"/>
          </p:nvPr>
        </p:nvSpPr>
        <p:spPr bwMode="auto">
          <a:xfrm>
            <a:off x="0" y="3581400"/>
            <a:ext cx="7008813" cy="571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dirty="0"/>
          </a:p>
        </p:txBody>
      </p:sp>
    </p:spTree>
    <p:extLst>
      <p:ext uri="{BB962C8B-B14F-4D97-AF65-F5344CB8AC3E}">
        <p14:creationId xmlns:p14="http://schemas.microsoft.com/office/powerpoint/2010/main" val="3449635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1CAE-5E2B-1012-FBA7-6A753904A29D}"/>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3431F719-505C-5C24-2363-102289166903}"/>
              </a:ext>
            </a:extLst>
          </p:cNvPr>
          <p:cNvSpPr>
            <a:spLocks noGrp="1" noRot="1" noChangeAspect="1" noChangeArrowheads="1" noTextEdit="1"/>
          </p:cNvSpPr>
          <p:nvPr>
            <p:ph type="sldImg"/>
          </p:nvPr>
        </p:nvSpPr>
        <p:spPr bwMode="auto">
          <a:xfrm>
            <a:off x="1489075" y="304800"/>
            <a:ext cx="4032250" cy="30241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EB8E3616-0DA5-3D9E-8916-A5FCB8070FFB}"/>
              </a:ext>
            </a:extLst>
          </p:cNvPr>
          <p:cNvSpPr>
            <a:spLocks noGrp="1" noChangeArrowheads="1"/>
          </p:cNvSpPr>
          <p:nvPr>
            <p:ph type="body" idx="1"/>
          </p:nvPr>
        </p:nvSpPr>
        <p:spPr bwMode="auto">
          <a:xfrm>
            <a:off x="0" y="3581400"/>
            <a:ext cx="7008813" cy="571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dirty="0"/>
          </a:p>
        </p:txBody>
      </p:sp>
    </p:spTree>
    <p:extLst>
      <p:ext uri="{BB962C8B-B14F-4D97-AF65-F5344CB8AC3E}">
        <p14:creationId xmlns:p14="http://schemas.microsoft.com/office/powerpoint/2010/main" val="736283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572B8-A372-2C82-9B16-A1FBB16AB686}"/>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9F2B6DE7-69B2-5865-9D28-CFA7DE9E1C4D}"/>
              </a:ext>
            </a:extLst>
          </p:cNvPr>
          <p:cNvSpPr>
            <a:spLocks noGrp="1" noRot="1" noChangeAspect="1" noChangeArrowheads="1" noTextEdit="1"/>
          </p:cNvSpPr>
          <p:nvPr>
            <p:ph type="sldImg"/>
          </p:nvPr>
        </p:nvSpPr>
        <p:spPr bwMode="auto">
          <a:xfrm>
            <a:off x="1651000" y="57150"/>
            <a:ext cx="3708400" cy="2781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BEA67A97-E63A-DA81-34E0-F50633108C44}"/>
              </a:ext>
            </a:extLst>
          </p:cNvPr>
          <p:cNvSpPr>
            <a:spLocks noGrp="1" noChangeArrowheads="1"/>
          </p:cNvSpPr>
          <p:nvPr>
            <p:ph type="body" idx="1"/>
          </p:nvPr>
        </p:nvSpPr>
        <p:spPr bwMode="auto">
          <a:xfrm>
            <a:off x="0" y="2971800"/>
            <a:ext cx="7010400" cy="632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sz="1100" dirty="0"/>
          </a:p>
        </p:txBody>
      </p:sp>
    </p:spTree>
    <p:extLst>
      <p:ext uri="{BB962C8B-B14F-4D97-AF65-F5344CB8AC3E}">
        <p14:creationId xmlns:p14="http://schemas.microsoft.com/office/powerpoint/2010/main" val="3509036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1FB56-9439-BA5B-058F-EA6B0F3039E2}"/>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250DA1D2-D500-4871-4A41-4B7F2666ABA2}"/>
              </a:ext>
            </a:extLst>
          </p:cNvPr>
          <p:cNvSpPr>
            <a:spLocks noGrp="1" noRot="1" noChangeAspect="1" noChangeArrowheads="1" noTextEdit="1"/>
          </p:cNvSpPr>
          <p:nvPr>
            <p:ph type="sldImg"/>
          </p:nvPr>
        </p:nvSpPr>
        <p:spPr bwMode="auto">
          <a:xfrm>
            <a:off x="1651000" y="57150"/>
            <a:ext cx="3708400" cy="2781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7F84F16C-3F4F-BE23-D77E-C0C9E10D5F1F}"/>
              </a:ext>
            </a:extLst>
          </p:cNvPr>
          <p:cNvSpPr>
            <a:spLocks noGrp="1" noChangeArrowheads="1"/>
          </p:cNvSpPr>
          <p:nvPr>
            <p:ph type="body" idx="1"/>
          </p:nvPr>
        </p:nvSpPr>
        <p:spPr bwMode="auto">
          <a:xfrm>
            <a:off x="0" y="2971800"/>
            <a:ext cx="7010400" cy="632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sz="1100" dirty="0"/>
          </a:p>
        </p:txBody>
      </p:sp>
    </p:spTree>
    <p:extLst>
      <p:ext uri="{BB962C8B-B14F-4D97-AF65-F5344CB8AC3E}">
        <p14:creationId xmlns:p14="http://schemas.microsoft.com/office/powerpoint/2010/main" val="3618452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CB95E-D6D0-20EA-A6AD-822D788F1652}"/>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415E6B88-3841-7767-4992-DD7281E91637}"/>
              </a:ext>
            </a:extLst>
          </p:cNvPr>
          <p:cNvSpPr>
            <a:spLocks noGrp="1" noRot="1" noChangeAspect="1" noChangeArrowheads="1" noTextEdit="1"/>
          </p:cNvSpPr>
          <p:nvPr>
            <p:ph type="sldImg"/>
          </p:nvPr>
        </p:nvSpPr>
        <p:spPr bwMode="auto">
          <a:xfrm>
            <a:off x="1651000" y="57150"/>
            <a:ext cx="3708400" cy="2781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9317D975-6248-13B5-3166-A4624ED5782F}"/>
              </a:ext>
            </a:extLst>
          </p:cNvPr>
          <p:cNvSpPr>
            <a:spLocks noGrp="1" noChangeArrowheads="1"/>
          </p:cNvSpPr>
          <p:nvPr>
            <p:ph type="body" idx="1"/>
          </p:nvPr>
        </p:nvSpPr>
        <p:spPr bwMode="auto">
          <a:xfrm>
            <a:off x="0" y="2971800"/>
            <a:ext cx="7010400" cy="632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sz="1100" dirty="0"/>
          </a:p>
        </p:txBody>
      </p:sp>
    </p:spTree>
    <p:extLst>
      <p:ext uri="{BB962C8B-B14F-4D97-AF65-F5344CB8AC3E}">
        <p14:creationId xmlns:p14="http://schemas.microsoft.com/office/powerpoint/2010/main" val="836408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268E3-A8C2-B2C8-A3C3-625D23D79D36}"/>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648F94B-1BDB-032C-15C7-2A4CFBF81AE5}"/>
              </a:ext>
            </a:extLst>
          </p:cNvPr>
          <p:cNvSpPr>
            <a:spLocks noGrp="1" noRot="1" noChangeAspect="1" noChangeArrowheads="1" noTextEdit="1"/>
          </p:cNvSpPr>
          <p:nvPr>
            <p:ph type="sldImg"/>
          </p:nvPr>
        </p:nvSpPr>
        <p:spPr bwMode="auto">
          <a:xfrm>
            <a:off x="1651000" y="57150"/>
            <a:ext cx="3708400" cy="2781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A7618660-AE62-C822-A0A4-1318EDC67A98}"/>
              </a:ext>
            </a:extLst>
          </p:cNvPr>
          <p:cNvSpPr>
            <a:spLocks noGrp="1" noChangeArrowheads="1"/>
          </p:cNvSpPr>
          <p:nvPr>
            <p:ph type="body" idx="1"/>
          </p:nvPr>
        </p:nvSpPr>
        <p:spPr bwMode="auto">
          <a:xfrm>
            <a:off x="0" y="2971800"/>
            <a:ext cx="7010400" cy="632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sz="1100" dirty="0"/>
          </a:p>
        </p:txBody>
      </p:sp>
    </p:spTree>
    <p:extLst>
      <p:ext uri="{BB962C8B-B14F-4D97-AF65-F5344CB8AC3E}">
        <p14:creationId xmlns:p14="http://schemas.microsoft.com/office/powerpoint/2010/main" val="4194018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5708C-1247-6967-D1DD-85AD08A24758}"/>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7E91B2EF-611A-1DBC-590C-8FE86AF41C08}"/>
              </a:ext>
            </a:extLst>
          </p:cNvPr>
          <p:cNvSpPr>
            <a:spLocks noGrp="1" noRot="1" noChangeAspect="1" noChangeArrowheads="1" noTextEdit="1"/>
          </p:cNvSpPr>
          <p:nvPr>
            <p:ph type="sldImg"/>
          </p:nvPr>
        </p:nvSpPr>
        <p:spPr bwMode="auto">
          <a:xfrm>
            <a:off x="1651000" y="57150"/>
            <a:ext cx="3708400" cy="2781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258B3343-BDD6-3966-588A-5D860C2E6B84}"/>
              </a:ext>
            </a:extLst>
          </p:cNvPr>
          <p:cNvSpPr>
            <a:spLocks noGrp="1" noChangeArrowheads="1"/>
          </p:cNvSpPr>
          <p:nvPr>
            <p:ph type="body" idx="1"/>
          </p:nvPr>
        </p:nvSpPr>
        <p:spPr bwMode="auto">
          <a:xfrm>
            <a:off x="0" y="2971800"/>
            <a:ext cx="7010400" cy="632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sz="1100" dirty="0"/>
          </a:p>
        </p:txBody>
      </p:sp>
    </p:spTree>
    <p:extLst>
      <p:ext uri="{BB962C8B-B14F-4D97-AF65-F5344CB8AC3E}">
        <p14:creationId xmlns:p14="http://schemas.microsoft.com/office/powerpoint/2010/main" val="19273162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130427"/>
            <a:ext cx="3048000" cy="2822575"/>
          </a:xfrm>
        </p:spPr>
        <p:txBody>
          <a:bodyPr/>
          <a:lstStyle>
            <a:lvl1pPr>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0" y="5029200"/>
            <a:ext cx="3124200" cy="609600"/>
          </a:xfrm>
        </p:spPr>
        <p:txBody>
          <a:bodyPr/>
          <a:lstStyle>
            <a:lvl1pPr marL="0" indent="0">
              <a:buFontTx/>
              <a:buNone/>
              <a:defRPr sz="2000"/>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BA4BC0FD-B1AA-73CF-49B5-7F72903F585B}"/>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3EE85E2E-177B-E0FC-AF04-3A46A3D9C365}"/>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5A19531-5079-AB75-0D6B-45BE1A37C3B4}"/>
              </a:ext>
            </a:extLst>
          </p:cNvPr>
          <p:cNvSpPr>
            <a:spLocks noGrp="1" noChangeArrowheads="1"/>
          </p:cNvSpPr>
          <p:nvPr>
            <p:ph type="sldNum" sz="quarter" idx="12"/>
          </p:nvPr>
        </p:nvSpPr>
        <p:spPr/>
        <p:txBody>
          <a:bodyPr/>
          <a:lstStyle>
            <a:lvl1pPr>
              <a:defRPr/>
            </a:lvl1pPr>
          </a:lstStyle>
          <a:p>
            <a:pPr>
              <a:defRPr/>
            </a:pPr>
            <a:fld id="{4D367FFA-FB1F-4BB7-A020-7C87C3BD7FD7}" type="slidenum">
              <a:rPr lang="en-US" altLang="en-US"/>
              <a:pPr>
                <a:defRPr/>
              </a:pPr>
              <a:t>‹#›</a:t>
            </a:fld>
            <a:endParaRPr lang="en-US" altLang="en-US"/>
          </a:p>
        </p:txBody>
      </p:sp>
    </p:spTree>
    <p:extLst>
      <p:ext uri="{BB962C8B-B14F-4D97-AF65-F5344CB8AC3E}">
        <p14:creationId xmlns:p14="http://schemas.microsoft.com/office/powerpoint/2010/main" val="71794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592F07-F564-51C0-ABB5-2F684C4749A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C8A2CCF-3D2D-18B1-814A-FA46FB7E36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8B39903-A42E-7D71-E6A3-5E700221CD64}"/>
              </a:ext>
            </a:extLst>
          </p:cNvPr>
          <p:cNvSpPr>
            <a:spLocks noGrp="1" noChangeArrowheads="1"/>
          </p:cNvSpPr>
          <p:nvPr>
            <p:ph type="sldNum" sz="quarter" idx="12"/>
          </p:nvPr>
        </p:nvSpPr>
        <p:spPr>
          <a:ln/>
        </p:spPr>
        <p:txBody>
          <a:bodyPr/>
          <a:lstStyle>
            <a:lvl1pPr>
              <a:defRPr/>
            </a:lvl1pPr>
          </a:lstStyle>
          <a:p>
            <a:pPr>
              <a:defRPr/>
            </a:pPr>
            <a:fld id="{FBA6760B-FAF2-4685-B4B7-7177BFE43FA0}" type="slidenum">
              <a:rPr lang="en-US" altLang="en-US"/>
              <a:pPr>
                <a:defRPr/>
              </a:pPr>
              <a:t>‹#›</a:t>
            </a:fld>
            <a:endParaRPr lang="en-US" altLang="en-US"/>
          </a:p>
        </p:txBody>
      </p:sp>
    </p:spTree>
    <p:extLst>
      <p:ext uri="{BB962C8B-B14F-4D97-AF65-F5344CB8AC3E}">
        <p14:creationId xmlns:p14="http://schemas.microsoft.com/office/powerpoint/2010/main" val="352444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400"/>
            </a:lvl1pPr>
            <a:lvl2pPr marL="457211" indent="0">
              <a:buNone/>
              <a:defRPr sz="2000"/>
            </a:lvl2pPr>
            <a:lvl3pPr marL="914420" indent="0">
              <a:buNone/>
              <a:defRPr sz="1800"/>
            </a:lvl3pPr>
            <a:lvl4pPr marL="1371631" indent="0">
              <a:buNone/>
              <a:defRPr sz="1600"/>
            </a:lvl4pPr>
            <a:lvl5pPr marL="1828841" indent="0">
              <a:buNone/>
              <a:defRPr sz="1600"/>
            </a:lvl5pPr>
            <a:lvl6pPr marL="2286051" indent="0">
              <a:buNone/>
              <a:defRPr sz="1600"/>
            </a:lvl6pPr>
            <a:lvl7pPr marL="2743260" indent="0">
              <a:buNone/>
              <a:defRPr sz="1600"/>
            </a:lvl7pPr>
            <a:lvl8pPr marL="3200472" indent="0">
              <a:buNone/>
              <a:defRPr sz="1600"/>
            </a:lvl8pPr>
            <a:lvl9pPr marL="365768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8234622-E61C-1471-53A4-0EB03996401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F8E12E9-6A32-2EDD-4715-61BF82E20B2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10651FF-18A5-868F-462D-DB06B3B2EF7A}"/>
              </a:ext>
            </a:extLst>
          </p:cNvPr>
          <p:cNvSpPr>
            <a:spLocks noGrp="1" noChangeArrowheads="1"/>
          </p:cNvSpPr>
          <p:nvPr>
            <p:ph type="sldNum" sz="quarter" idx="12"/>
          </p:nvPr>
        </p:nvSpPr>
        <p:spPr>
          <a:ln/>
        </p:spPr>
        <p:txBody>
          <a:bodyPr/>
          <a:lstStyle>
            <a:lvl1pPr>
              <a:defRPr/>
            </a:lvl1pPr>
          </a:lstStyle>
          <a:p>
            <a:pPr>
              <a:defRPr/>
            </a:pPr>
            <a:fld id="{BA924F22-60CA-4F93-8F86-F88AD2BEF1F4}" type="slidenum">
              <a:rPr lang="en-US" altLang="en-US"/>
              <a:pPr>
                <a:defRPr/>
              </a:pPr>
              <a:t>‹#›</a:t>
            </a:fld>
            <a:endParaRPr lang="en-US" altLang="en-US"/>
          </a:p>
        </p:txBody>
      </p:sp>
    </p:spTree>
    <p:extLst>
      <p:ext uri="{BB962C8B-B14F-4D97-AF65-F5344CB8AC3E}">
        <p14:creationId xmlns:p14="http://schemas.microsoft.com/office/powerpoint/2010/main" val="137722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5365006-C1A0-8594-2BBA-308059050BC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5F6AF82-71D6-42B5-E546-9D8D7A7BE2E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AD68D14C-5AD3-265F-51CB-A90E8B369860}"/>
              </a:ext>
            </a:extLst>
          </p:cNvPr>
          <p:cNvSpPr>
            <a:spLocks noGrp="1" noChangeArrowheads="1"/>
          </p:cNvSpPr>
          <p:nvPr>
            <p:ph type="sldNum" sz="quarter" idx="12"/>
          </p:nvPr>
        </p:nvSpPr>
        <p:spPr>
          <a:ln/>
        </p:spPr>
        <p:txBody>
          <a:bodyPr/>
          <a:lstStyle>
            <a:lvl1pPr>
              <a:defRPr/>
            </a:lvl1pPr>
          </a:lstStyle>
          <a:p>
            <a:pPr>
              <a:defRPr/>
            </a:pPr>
            <a:fld id="{0FA848BA-CBE4-4413-A4C8-EABD82B4D82E}" type="slidenum">
              <a:rPr lang="en-US" altLang="en-US"/>
              <a:pPr>
                <a:defRPr/>
              </a:pPr>
              <a:t>‹#›</a:t>
            </a:fld>
            <a:endParaRPr lang="en-US" altLang="en-US"/>
          </a:p>
        </p:txBody>
      </p:sp>
    </p:spTree>
    <p:extLst>
      <p:ext uri="{BB962C8B-B14F-4D97-AF65-F5344CB8AC3E}">
        <p14:creationId xmlns:p14="http://schemas.microsoft.com/office/powerpoint/2010/main" val="526131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40"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11" indent="0">
              <a:buNone/>
              <a:defRPr sz="2000" b="1"/>
            </a:lvl2pPr>
            <a:lvl3pPr marL="914420" indent="0">
              <a:buNone/>
              <a:defRPr sz="1800" b="1"/>
            </a:lvl3pPr>
            <a:lvl4pPr marL="1371631" indent="0">
              <a:buNone/>
              <a:defRPr sz="1600" b="1"/>
            </a:lvl4pPr>
            <a:lvl5pPr marL="1828841" indent="0">
              <a:buNone/>
              <a:defRPr sz="1600" b="1"/>
            </a:lvl5pPr>
            <a:lvl6pPr marL="2286051" indent="0">
              <a:buNone/>
              <a:defRPr sz="1600" b="1"/>
            </a:lvl6pPr>
            <a:lvl7pPr marL="2743260" indent="0">
              <a:buNone/>
              <a:defRPr sz="1600" b="1"/>
            </a:lvl7pPr>
            <a:lvl8pPr marL="3200472" indent="0">
              <a:buNone/>
              <a:defRPr sz="1600" b="1"/>
            </a:lvl8pPr>
            <a:lvl9pPr marL="365768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788" cy="823912"/>
          </a:xfrm>
        </p:spPr>
        <p:txBody>
          <a:bodyPr anchor="b"/>
          <a:lstStyle>
            <a:lvl1pPr marL="0" indent="0">
              <a:buNone/>
              <a:defRPr sz="2400" b="1"/>
            </a:lvl1pPr>
            <a:lvl2pPr marL="457211" indent="0">
              <a:buNone/>
              <a:defRPr sz="2000" b="1"/>
            </a:lvl2pPr>
            <a:lvl3pPr marL="914420" indent="0">
              <a:buNone/>
              <a:defRPr sz="1800" b="1"/>
            </a:lvl3pPr>
            <a:lvl4pPr marL="1371631" indent="0">
              <a:buNone/>
              <a:defRPr sz="1600" b="1"/>
            </a:lvl4pPr>
            <a:lvl5pPr marL="1828841" indent="0">
              <a:buNone/>
              <a:defRPr sz="1600" b="1"/>
            </a:lvl5pPr>
            <a:lvl6pPr marL="2286051" indent="0">
              <a:buNone/>
              <a:defRPr sz="1600" b="1"/>
            </a:lvl6pPr>
            <a:lvl7pPr marL="2743260" indent="0">
              <a:buNone/>
              <a:defRPr sz="1600" b="1"/>
            </a:lvl7pPr>
            <a:lvl8pPr marL="3200472" indent="0">
              <a:buNone/>
              <a:defRPr sz="1600" b="1"/>
            </a:lvl8pPr>
            <a:lvl9pPr marL="365768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4E30406-8EB1-4D83-6942-6CFB90300D2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BEDB2925-BB9C-3EAA-E622-21FCBA57F6D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9733582F-8C4C-2DE1-9633-1152F8D1469D}"/>
              </a:ext>
            </a:extLst>
          </p:cNvPr>
          <p:cNvSpPr>
            <a:spLocks noGrp="1" noChangeArrowheads="1"/>
          </p:cNvSpPr>
          <p:nvPr>
            <p:ph type="sldNum" sz="quarter" idx="12"/>
          </p:nvPr>
        </p:nvSpPr>
        <p:spPr>
          <a:ln/>
        </p:spPr>
        <p:txBody>
          <a:bodyPr/>
          <a:lstStyle>
            <a:lvl1pPr>
              <a:defRPr/>
            </a:lvl1pPr>
          </a:lstStyle>
          <a:p>
            <a:pPr>
              <a:defRPr/>
            </a:pPr>
            <a:fld id="{06D92080-213D-4337-B203-82B44BF8051A}" type="slidenum">
              <a:rPr lang="en-US" altLang="en-US"/>
              <a:pPr>
                <a:defRPr/>
              </a:pPr>
              <a:t>‹#›</a:t>
            </a:fld>
            <a:endParaRPr lang="en-US" altLang="en-US"/>
          </a:p>
        </p:txBody>
      </p:sp>
    </p:spTree>
    <p:extLst>
      <p:ext uri="{BB962C8B-B14F-4D97-AF65-F5344CB8AC3E}">
        <p14:creationId xmlns:p14="http://schemas.microsoft.com/office/powerpoint/2010/main" val="108014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0D9090B-6A93-8605-0153-30CAACBFD6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25A7BD4-A105-BD41-DF2C-1F30D41B265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22003525-9E15-3099-BAEE-00165AB3B049}"/>
              </a:ext>
            </a:extLst>
          </p:cNvPr>
          <p:cNvSpPr>
            <a:spLocks noGrp="1" noChangeArrowheads="1"/>
          </p:cNvSpPr>
          <p:nvPr>
            <p:ph type="sldNum" sz="quarter" idx="12"/>
          </p:nvPr>
        </p:nvSpPr>
        <p:spPr>
          <a:ln/>
        </p:spPr>
        <p:txBody>
          <a:bodyPr/>
          <a:lstStyle>
            <a:lvl1pPr>
              <a:defRPr/>
            </a:lvl1pPr>
          </a:lstStyle>
          <a:p>
            <a:pPr>
              <a:defRPr/>
            </a:pPr>
            <a:fld id="{976B3FF7-849F-48A9-A41F-17597F6631DB}" type="slidenum">
              <a:rPr lang="en-US" altLang="en-US"/>
              <a:pPr>
                <a:defRPr/>
              </a:pPr>
              <a:t>‹#›</a:t>
            </a:fld>
            <a:endParaRPr lang="en-US" altLang="en-US"/>
          </a:p>
        </p:txBody>
      </p:sp>
    </p:spTree>
    <p:extLst>
      <p:ext uri="{BB962C8B-B14F-4D97-AF65-F5344CB8AC3E}">
        <p14:creationId xmlns:p14="http://schemas.microsoft.com/office/powerpoint/2010/main" val="1058076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2065F4-620B-BCE7-1817-ACB603B538F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8EBC584-BBD0-85EB-75F1-B479291B3BA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B930A7C0-6B0D-AB1F-0BDA-D73DBB14102B}"/>
              </a:ext>
            </a:extLst>
          </p:cNvPr>
          <p:cNvSpPr>
            <a:spLocks noGrp="1" noChangeArrowheads="1"/>
          </p:cNvSpPr>
          <p:nvPr>
            <p:ph type="sldNum" sz="quarter" idx="12"/>
          </p:nvPr>
        </p:nvSpPr>
        <p:spPr>
          <a:ln/>
        </p:spPr>
        <p:txBody>
          <a:bodyPr/>
          <a:lstStyle>
            <a:lvl1pPr>
              <a:defRPr/>
            </a:lvl1pPr>
          </a:lstStyle>
          <a:p>
            <a:pPr>
              <a:defRPr/>
            </a:pPr>
            <a:fld id="{B191B541-5374-4182-A483-786B9CD0D985}" type="slidenum">
              <a:rPr lang="en-US" altLang="en-US"/>
              <a:pPr>
                <a:defRPr/>
              </a:pPr>
              <a:t>‹#›</a:t>
            </a:fld>
            <a:endParaRPr lang="en-US" altLang="en-US"/>
          </a:p>
        </p:txBody>
      </p:sp>
    </p:spTree>
    <p:extLst>
      <p:ext uri="{BB962C8B-B14F-4D97-AF65-F5344CB8AC3E}">
        <p14:creationId xmlns:p14="http://schemas.microsoft.com/office/powerpoint/2010/main" val="288600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11" indent="0">
              <a:buNone/>
              <a:defRPr sz="1400"/>
            </a:lvl2pPr>
            <a:lvl3pPr marL="914420" indent="0">
              <a:buNone/>
              <a:defRPr sz="1200"/>
            </a:lvl3pPr>
            <a:lvl4pPr marL="1371631" indent="0">
              <a:buNone/>
              <a:defRPr sz="1000"/>
            </a:lvl4pPr>
            <a:lvl5pPr marL="1828841" indent="0">
              <a:buNone/>
              <a:defRPr sz="1000"/>
            </a:lvl5pPr>
            <a:lvl6pPr marL="2286051" indent="0">
              <a:buNone/>
              <a:defRPr sz="1000"/>
            </a:lvl6pPr>
            <a:lvl7pPr marL="2743260" indent="0">
              <a:buNone/>
              <a:defRPr sz="1000"/>
            </a:lvl7pPr>
            <a:lvl8pPr marL="3200472" indent="0">
              <a:buNone/>
              <a:defRPr sz="1000"/>
            </a:lvl8pPr>
            <a:lvl9pPr marL="365768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A54C9BA-C720-6B0C-D166-D19D88D314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222A568-EB93-6F19-6B6A-A6FF1524A1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0801E16-148C-E9F6-8B29-1FF91F019318}"/>
              </a:ext>
            </a:extLst>
          </p:cNvPr>
          <p:cNvSpPr>
            <a:spLocks noGrp="1" noChangeArrowheads="1"/>
          </p:cNvSpPr>
          <p:nvPr>
            <p:ph type="sldNum" sz="quarter" idx="12"/>
          </p:nvPr>
        </p:nvSpPr>
        <p:spPr>
          <a:ln/>
        </p:spPr>
        <p:txBody>
          <a:bodyPr/>
          <a:lstStyle>
            <a:lvl1pPr>
              <a:defRPr/>
            </a:lvl1pPr>
          </a:lstStyle>
          <a:p>
            <a:pPr>
              <a:defRPr/>
            </a:pPr>
            <a:fld id="{1553D2E2-86A6-4A76-95D3-E5EE508361C0}" type="slidenum">
              <a:rPr lang="en-US" altLang="en-US"/>
              <a:pPr>
                <a:defRPr/>
              </a:pPr>
              <a:t>‹#›</a:t>
            </a:fld>
            <a:endParaRPr lang="en-US" altLang="en-US"/>
          </a:p>
        </p:txBody>
      </p:sp>
    </p:spTree>
    <p:extLst>
      <p:ext uri="{BB962C8B-B14F-4D97-AF65-F5344CB8AC3E}">
        <p14:creationId xmlns:p14="http://schemas.microsoft.com/office/powerpoint/2010/main" val="119494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7"/>
            <a:ext cx="4629150" cy="4873625"/>
          </a:xfrm>
        </p:spPr>
        <p:txBody>
          <a:bodyPr/>
          <a:lstStyle>
            <a:lvl1pPr marL="0" indent="0">
              <a:buNone/>
              <a:defRPr sz="3200"/>
            </a:lvl1pPr>
            <a:lvl2pPr marL="457211" indent="0">
              <a:buNone/>
              <a:defRPr sz="2800"/>
            </a:lvl2pPr>
            <a:lvl3pPr marL="914420" indent="0">
              <a:buNone/>
              <a:defRPr sz="2400"/>
            </a:lvl3pPr>
            <a:lvl4pPr marL="1371631" indent="0">
              <a:buNone/>
              <a:defRPr sz="2000"/>
            </a:lvl4pPr>
            <a:lvl5pPr marL="1828841" indent="0">
              <a:buNone/>
              <a:defRPr sz="2000"/>
            </a:lvl5pPr>
            <a:lvl6pPr marL="2286051" indent="0">
              <a:buNone/>
              <a:defRPr sz="2000"/>
            </a:lvl6pPr>
            <a:lvl7pPr marL="2743260" indent="0">
              <a:buNone/>
              <a:defRPr sz="2000"/>
            </a:lvl7pPr>
            <a:lvl8pPr marL="3200472" indent="0">
              <a:buNone/>
              <a:defRPr sz="2000"/>
            </a:lvl8pPr>
            <a:lvl9pPr marL="365768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11" indent="0">
              <a:buNone/>
              <a:defRPr sz="1400"/>
            </a:lvl2pPr>
            <a:lvl3pPr marL="914420" indent="0">
              <a:buNone/>
              <a:defRPr sz="1200"/>
            </a:lvl3pPr>
            <a:lvl4pPr marL="1371631" indent="0">
              <a:buNone/>
              <a:defRPr sz="1000"/>
            </a:lvl4pPr>
            <a:lvl5pPr marL="1828841" indent="0">
              <a:buNone/>
              <a:defRPr sz="1000"/>
            </a:lvl5pPr>
            <a:lvl6pPr marL="2286051" indent="0">
              <a:buNone/>
              <a:defRPr sz="1000"/>
            </a:lvl6pPr>
            <a:lvl7pPr marL="2743260" indent="0">
              <a:buNone/>
              <a:defRPr sz="1000"/>
            </a:lvl7pPr>
            <a:lvl8pPr marL="3200472" indent="0">
              <a:buNone/>
              <a:defRPr sz="1000"/>
            </a:lvl8pPr>
            <a:lvl9pPr marL="365768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31C561E-E177-592D-CC55-11206765B0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14DFB80-703C-21FA-F0ED-EE787FAA559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8126F56-CF8F-494A-EC17-F44BE6F1D923}"/>
              </a:ext>
            </a:extLst>
          </p:cNvPr>
          <p:cNvSpPr>
            <a:spLocks noGrp="1" noChangeArrowheads="1"/>
          </p:cNvSpPr>
          <p:nvPr>
            <p:ph type="sldNum" sz="quarter" idx="12"/>
          </p:nvPr>
        </p:nvSpPr>
        <p:spPr>
          <a:ln/>
        </p:spPr>
        <p:txBody>
          <a:bodyPr/>
          <a:lstStyle>
            <a:lvl1pPr>
              <a:defRPr/>
            </a:lvl1pPr>
          </a:lstStyle>
          <a:p>
            <a:pPr>
              <a:defRPr/>
            </a:pPr>
            <a:fld id="{30F06629-FDDE-40EB-99E7-D148F915672E}" type="slidenum">
              <a:rPr lang="en-US" altLang="en-US"/>
              <a:pPr>
                <a:defRPr/>
              </a:pPr>
              <a:t>‹#›</a:t>
            </a:fld>
            <a:endParaRPr lang="en-US" altLang="en-US"/>
          </a:p>
        </p:txBody>
      </p:sp>
    </p:spTree>
    <p:extLst>
      <p:ext uri="{BB962C8B-B14F-4D97-AF65-F5344CB8AC3E}">
        <p14:creationId xmlns:p14="http://schemas.microsoft.com/office/powerpoint/2010/main" val="2281677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B1D8CFB-70FB-DA73-0F8F-936F62A5325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AE9A491-7E66-62E8-6D29-15C5D2F33AB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BEE8B1B-B1C9-8224-A868-45F02EF6A614}"/>
              </a:ext>
            </a:extLst>
          </p:cNvPr>
          <p:cNvSpPr>
            <a:spLocks noGrp="1" noChangeArrowheads="1"/>
          </p:cNvSpPr>
          <p:nvPr>
            <p:ph type="sldNum" sz="quarter" idx="12"/>
          </p:nvPr>
        </p:nvSpPr>
        <p:spPr>
          <a:ln/>
        </p:spPr>
        <p:txBody>
          <a:bodyPr/>
          <a:lstStyle>
            <a:lvl1pPr>
              <a:defRPr/>
            </a:lvl1pPr>
          </a:lstStyle>
          <a:p>
            <a:pPr>
              <a:defRPr/>
            </a:pPr>
            <a:fld id="{7CB2B9B3-F40B-46FE-A9DD-0C14ACDD98F3}" type="slidenum">
              <a:rPr lang="en-US" altLang="en-US"/>
              <a:pPr>
                <a:defRPr/>
              </a:pPr>
              <a:t>‹#›</a:t>
            </a:fld>
            <a:endParaRPr lang="en-US" altLang="en-US"/>
          </a:p>
        </p:txBody>
      </p:sp>
    </p:spTree>
    <p:extLst>
      <p:ext uri="{BB962C8B-B14F-4D97-AF65-F5344CB8AC3E}">
        <p14:creationId xmlns:p14="http://schemas.microsoft.com/office/powerpoint/2010/main" val="2451422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19ACE12-3084-6D8C-CCE3-810BECD040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5B62515-8911-0F36-3CA3-15D1A4C5E8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CF09D7C-83C4-E31A-7B20-617285A34A73}"/>
              </a:ext>
            </a:extLst>
          </p:cNvPr>
          <p:cNvSpPr>
            <a:spLocks noGrp="1" noChangeArrowheads="1"/>
          </p:cNvSpPr>
          <p:nvPr>
            <p:ph type="sldNum" sz="quarter" idx="12"/>
          </p:nvPr>
        </p:nvSpPr>
        <p:spPr>
          <a:ln/>
        </p:spPr>
        <p:txBody>
          <a:bodyPr/>
          <a:lstStyle>
            <a:lvl1pPr>
              <a:defRPr/>
            </a:lvl1pPr>
          </a:lstStyle>
          <a:p>
            <a:pPr>
              <a:defRPr/>
            </a:pPr>
            <a:fld id="{0039FA97-D0B6-4E73-B3B5-D337CB691DCD}" type="slidenum">
              <a:rPr lang="en-US" altLang="en-US"/>
              <a:pPr>
                <a:defRPr/>
              </a:pPr>
              <a:t>‹#›</a:t>
            </a:fld>
            <a:endParaRPr lang="en-US" altLang="en-US"/>
          </a:p>
        </p:txBody>
      </p:sp>
    </p:spTree>
    <p:extLst>
      <p:ext uri="{BB962C8B-B14F-4D97-AF65-F5344CB8AC3E}">
        <p14:creationId xmlns:p14="http://schemas.microsoft.com/office/powerpoint/2010/main" val="47660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910456E-FBC0-9F82-EFBF-9EF72BD6AF36}"/>
              </a:ext>
            </a:extLst>
          </p:cNvPr>
          <p:cNvSpPr>
            <a:spLocks noGrp="1" noChangeArrowheads="1"/>
          </p:cNvSpPr>
          <p:nvPr>
            <p:ph type="title"/>
          </p:nvPr>
        </p:nvSpPr>
        <p:spPr bwMode="auto">
          <a:xfrm>
            <a:off x="457200" y="274640"/>
            <a:ext cx="8229600"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1AE620C-2F81-621C-42E2-4E449EDEE5D5}"/>
              </a:ext>
            </a:extLst>
          </p:cNvPr>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F5E7CD0-7E94-68F2-AD89-F165A9CD419F}"/>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499751C4-3CD9-7EEF-14A7-A1387D82CD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FC913A96-B2BF-44C9-0288-A6DA7EC6582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C021D2D-06BE-48FB-9E1A-F9BE5FB96C4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9"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rtl="0" eaLnBrk="0" fontAlgn="base" hangingPunct="0">
        <a:spcBef>
          <a:spcPct val="0"/>
        </a:spcBef>
        <a:spcAft>
          <a:spcPct val="0"/>
        </a:spcAft>
        <a:defRPr sz="4400" kern="12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Times New Roman" panose="02020603050405020304" pitchFamily="18" charset="0"/>
        </a:defRPr>
      </a:lvl2pPr>
      <a:lvl3pPr algn="l" rtl="0" eaLnBrk="0" fontAlgn="base" hangingPunct="0">
        <a:spcBef>
          <a:spcPct val="0"/>
        </a:spcBef>
        <a:spcAft>
          <a:spcPct val="0"/>
        </a:spcAft>
        <a:defRPr sz="4400">
          <a:solidFill>
            <a:schemeClr val="bg2"/>
          </a:solidFill>
          <a:latin typeface="Times New Roman" panose="02020603050405020304" pitchFamily="18" charset="0"/>
        </a:defRPr>
      </a:lvl3pPr>
      <a:lvl4pPr algn="l" rtl="0" eaLnBrk="0" fontAlgn="base" hangingPunct="0">
        <a:spcBef>
          <a:spcPct val="0"/>
        </a:spcBef>
        <a:spcAft>
          <a:spcPct val="0"/>
        </a:spcAft>
        <a:defRPr sz="4400">
          <a:solidFill>
            <a:schemeClr val="bg2"/>
          </a:solidFill>
          <a:latin typeface="Times New Roman" panose="02020603050405020304" pitchFamily="18" charset="0"/>
        </a:defRPr>
      </a:lvl4pPr>
      <a:lvl5pPr algn="l" rtl="0" eaLnBrk="0" fontAlgn="base" hangingPunct="0">
        <a:spcBef>
          <a:spcPct val="0"/>
        </a:spcBef>
        <a:spcAft>
          <a:spcPct val="0"/>
        </a:spcAft>
        <a:defRPr sz="4400">
          <a:solidFill>
            <a:schemeClr val="bg2"/>
          </a:solidFill>
          <a:latin typeface="Times New Roman" panose="02020603050405020304" pitchFamily="18" charset="0"/>
        </a:defRPr>
      </a:lvl5pPr>
      <a:lvl6pPr marL="457211" algn="l" rtl="0" fontAlgn="base">
        <a:spcBef>
          <a:spcPct val="0"/>
        </a:spcBef>
        <a:spcAft>
          <a:spcPct val="0"/>
        </a:spcAft>
        <a:defRPr sz="4400">
          <a:solidFill>
            <a:schemeClr val="bg2"/>
          </a:solidFill>
          <a:latin typeface="Times New Roman" panose="02020603050405020304" pitchFamily="18" charset="0"/>
        </a:defRPr>
      </a:lvl6pPr>
      <a:lvl7pPr marL="914420" algn="l" rtl="0" fontAlgn="base">
        <a:spcBef>
          <a:spcPct val="0"/>
        </a:spcBef>
        <a:spcAft>
          <a:spcPct val="0"/>
        </a:spcAft>
        <a:defRPr sz="4400">
          <a:solidFill>
            <a:schemeClr val="bg2"/>
          </a:solidFill>
          <a:latin typeface="Times New Roman" panose="02020603050405020304" pitchFamily="18" charset="0"/>
        </a:defRPr>
      </a:lvl7pPr>
      <a:lvl8pPr marL="1371631" algn="l" rtl="0" fontAlgn="base">
        <a:spcBef>
          <a:spcPct val="0"/>
        </a:spcBef>
        <a:spcAft>
          <a:spcPct val="0"/>
        </a:spcAft>
        <a:defRPr sz="4400">
          <a:solidFill>
            <a:schemeClr val="bg2"/>
          </a:solidFill>
          <a:latin typeface="Times New Roman" panose="02020603050405020304" pitchFamily="18" charset="0"/>
        </a:defRPr>
      </a:lvl8pPr>
      <a:lvl9pPr marL="1828841" algn="l" rtl="0" fontAlgn="base">
        <a:spcBef>
          <a:spcPct val="0"/>
        </a:spcBef>
        <a:spcAft>
          <a:spcPct val="0"/>
        </a:spcAft>
        <a:defRPr sz="4400">
          <a:solidFill>
            <a:schemeClr val="bg2"/>
          </a:solidFill>
          <a:latin typeface="Times New Roman" panose="02020603050405020304" pitchFamily="18" charset="0"/>
        </a:defRPr>
      </a:lvl9pPr>
    </p:titleStyle>
    <p:bodyStyle>
      <a:lvl1pPr marL="342908" indent="-342908" algn="l" rtl="0" eaLnBrk="0" fontAlgn="base" hangingPunct="0">
        <a:spcBef>
          <a:spcPct val="20000"/>
        </a:spcBef>
        <a:spcAft>
          <a:spcPct val="0"/>
        </a:spcAft>
        <a:buChar char="•"/>
        <a:defRPr sz="2400" kern="1200">
          <a:solidFill>
            <a:schemeClr val="bg2"/>
          </a:solidFill>
          <a:latin typeface="+mn-lt"/>
          <a:ea typeface="+mn-ea"/>
          <a:cs typeface="+mn-cs"/>
        </a:defRPr>
      </a:lvl1pPr>
      <a:lvl2pPr marL="742967" indent="-285756" algn="l" rtl="0" eaLnBrk="0" fontAlgn="base" hangingPunct="0">
        <a:spcBef>
          <a:spcPct val="20000"/>
        </a:spcBef>
        <a:spcAft>
          <a:spcPct val="0"/>
        </a:spcAft>
        <a:buChar char="–"/>
        <a:defRPr sz="2000" kern="1200">
          <a:solidFill>
            <a:schemeClr val="bg2"/>
          </a:solidFill>
          <a:latin typeface="+mn-lt"/>
          <a:ea typeface="+mn-ea"/>
          <a:cs typeface="+mn-cs"/>
        </a:defRPr>
      </a:lvl2pPr>
      <a:lvl3pPr marL="1143025" indent="-228606" algn="l" rtl="0" eaLnBrk="0" fontAlgn="base" hangingPunct="0">
        <a:spcBef>
          <a:spcPct val="20000"/>
        </a:spcBef>
        <a:spcAft>
          <a:spcPct val="0"/>
        </a:spcAft>
        <a:buChar char="•"/>
        <a:defRPr kern="1200">
          <a:solidFill>
            <a:schemeClr val="bg2"/>
          </a:solidFill>
          <a:latin typeface="+mn-lt"/>
          <a:ea typeface="+mn-ea"/>
          <a:cs typeface="+mn-cs"/>
        </a:defRPr>
      </a:lvl3pPr>
      <a:lvl4pPr marL="1600235" indent="-228606" algn="l" rtl="0" eaLnBrk="0" fontAlgn="base" hangingPunct="0">
        <a:spcBef>
          <a:spcPct val="20000"/>
        </a:spcBef>
        <a:spcAft>
          <a:spcPct val="0"/>
        </a:spcAft>
        <a:buChar char="–"/>
        <a:defRPr sz="1600" kern="1200">
          <a:solidFill>
            <a:schemeClr val="bg2"/>
          </a:solidFill>
          <a:latin typeface="+mn-lt"/>
          <a:ea typeface="+mn-ea"/>
          <a:cs typeface="+mn-cs"/>
        </a:defRPr>
      </a:lvl4pPr>
      <a:lvl5pPr marL="2057445" indent="-228606" algn="l" rtl="0" eaLnBrk="0" fontAlgn="base" hangingPunct="0">
        <a:spcBef>
          <a:spcPct val="20000"/>
        </a:spcBef>
        <a:spcAft>
          <a:spcPct val="0"/>
        </a:spcAft>
        <a:buChar char="»"/>
        <a:defRPr sz="1600" kern="1200">
          <a:solidFill>
            <a:schemeClr val="bg2"/>
          </a:solidFill>
          <a:latin typeface="+mn-lt"/>
          <a:ea typeface="+mn-ea"/>
          <a:cs typeface="+mn-cs"/>
        </a:defRPr>
      </a:lvl5pPr>
      <a:lvl6pPr marL="2514655"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6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7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8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0" rtl="0" eaLnBrk="1" latinLnBrk="0" hangingPunct="1">
        <a:defRPr sz="1800" kern="1200">
          <a:solidFill>
            <a:schemeClr val="tx1"/>
          </a:solidFill>
          <a:latin typeface="+mn-lt"/>
          <a:ea typeface="+mn-ea"/>
          <a:cs typeface="+mn-cs"/>
        </a:defRPr>
      </a:lvl1pPr>
      <a:lvl2pPr marL="457211" algn="l" defTabSz="914420" rtl="0" eaLnBrk="1" latinLnBrk="0" hangingPunct="1">
        <a:defRPr sz="1800" kern="1200">
          <a:solidFill>
            <a:schemeClr val="tx1"/>
          </a:solidFill>
          <a:latin typeface="+mn-lt"/>
          <a:ea typeface="+mn-ea"/>
          <a:cs typeface="+mn-cs"/>
        </a:defRPr>
      </a:lvl2pPr>
      <a:lvl3pPr marL="914420" algn="l" defTabSz="914420" rtl="0" eaLnBrk="1" latinLnBrk="0" hangingPunct="1">
        <a:defRPr sz="1800" kern="1200">
          <a:solidFill>
            <a:schemeClr val="tx1"/>
          </a:solidFill>
          <a:latin typeface="+mn-lt"/>
          <a:ea typeface="+mn-ea"/>
          <a:cs typeface="+mn-cs"/>
        </a:defRPr>
      </a:lvl3pPr>
      <a:lvl4pPr marL="1371631" algn="l" defTabSz="914420" rtl="0" eaLnBrk="1" latinLnBrk="0" hangingPunct="1">
        <a:defRPr sz="1800" kern="1200">
          <a:solidFill>
            <a:schemeClr val="tx1"/>
          </a:solidFill>
          <a:latin typeface="+mn-lt"/>
          <a:ea typeface="+mn-ea"/>
          <a:cs typeface="+mn-cs"/>
        </a:defRPr>
      </a:lvl4pPr>
      <a:lvl5pPr marL="1828841" algn="l" defTabSz="914420" rtl="0" eaLnBrk="1" latinLnBrk="0" hangingPunct="1">
        <a:defRPr sz="1800" kern="1200">
          <a:solidFill>
            <a:schemeClr val="tx1"/>
          </a:solidFill>
          <a:latin typeface="+mn-lt"/>
          <a:ea typeface="+mn-ea"/>
          <a:cs typeface="+mn-cs"/>
        </a:defRPr>
      </a:lvl5pPr>
      <a:lvl6pPr marL="2286051" algn="l" defTabSz="914420" rtl="0" eaLnBrk="1" latinLnBrk="0" hangingPunct="1">
        <a:defRPr sz="1800" kern="1200">
          <a:solidFill>
            <a:schemeClr val="tx1"/>
          </a:solidFill>
          <a:latin typeface="+mn-lt"/>
          <a:ea typeface="+mn-ea"/>
          <a:cs typeface="+mn-cs"/>
        </a:defRPr>
      </a:lvl6pPr>
      <a:lvl7pPr marL="2743260" algn="l" defTabSz="914420" rtl="0" eaLnBrk="1" latinLnBrk="0" hangingPunct="1">
        <a:defRPr sz="1800" kern="1200">
          <a:solidFill>
            <a:schemeClr val="tx1"/>
          </a:solidFill>
          <a:latin typeface="+mn-lt"/>
          <a:ea typeface="+mn-ea"/>
          <a:cs typeface="+mn-cs"/>
        </a:defRPr>
      </a:lvl7pPr>
      <a:lvl8pPr marL="3200472" algn="l" defTabSz="914420" rtl="0" eaLnBrk="1" latinLnBrk="0" hangingPunct="1">
        <a:defRPr sz="1800" kern="1200">
          <a:solidFill>
            <a:schemeClr val="tx1"/>
          </a:solidFill>
          <a:latin typeface="+mn-lt"/>
          <a:ea typeface="+mn-ea"/>
          <a:cs typeface="+mn-cs"/>
        </a:defRPr>
      </a:lvl8pPr>
      <a:lvl9pPr marL="3657680" algn="l" defTabSz="91442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2B99709-DE73-B2E5-4437-58827905A890}"/>
              </a:ext>
            </a:extLst>
          </p:cNvPr>
          <p:cNvSpPr>
            <a:spLocks noGrp="1" noChangeArrowheads="1"/>
          </p:cNvSpPr>
          <p:nvPr>
            <p:ph type="ctrTitle"/>
          </p:nvPr>
        </p:nvSpPr>
        <p:spPr>
          <a:xfrm>
            <a:off x="3352800" y="1905002"/>
            <a:ext cx="3657600" cy="2822575"/>
          </a:xfrm>
        </p:spPr>
        <p:txBody>
          <a:bodyPr/>
          <a:lstStyle/>
          <a:p>
            <a:pPr eaLnBrk="1" hangingPunct="1"/>
            <a:r>
              <a:rPr lang="es-ES" altLang="en-US" dirty="0"/>
              <a:t>¿Cuál es el objetivo de los juicios?</a:t>
            </a:r>
            <a:endParaRPr lang="en-US" altLang="en-US" dirty="0"/>
          </a:p>
        </p:txBody>
      </p:sp>
      <p:sp>
        <p:nvSpPr>
          <p:cNvPr id="4099" name="Rectangle 3">
            <a:extLst>
              <a:ext uri="{FF2B5EF4-FFF2-40B4-BE49-F238E27FC236}">
                <a16:creationId xmlns:a16="http://schemas.microsoft.com/office/drawing/2014/main" id="{3CCE30D1-F130-5571-8359-9F8A5815B6A3}"/>
              </a:ext>
            </a:extLst>
          </p:cNvPr>
          <p:cNvSpPr>
            <a:spLocks noGrp="1" noChangeArrowheads="1"/>
          </p:cNvSpPr>
          <p:nvPr>
            <p:ph type="subTitle" idx="1"/>
          </p:nvPr>
        </p:nvSpPr>
        <p:spPr>
          <a:xfrm>
            <a:off x="5029200" y="5638800"/>
            <a:ext cx="3124200" cy="609600"/>
          </a:xfrm>
        </p:spPr>
        <p:txBody>
          <a:bodyPr/>
          <a:lstStyle/>
          <a:p>
            <a:pPr algn="ctr" eaLnBrk="1" hangingPunct="1"/>
            <a:r>
              <a:rPr lang="en-US" altLang="en-US" dirty="0" err="1"/>
              <a:t>Eclesiastés</a:t>
            </a:r>
            <a:r>
              <a:rPr lang="en-US" altLang="en-US" dirty="0"/>
              <a:t> 7:3-5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F5A27-8794-BBAD-999D-B850765694E7}"/>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ED5EF588-200D-9AE2-0B51-58F3720B4FCC}"/>
              </a:ext>
            </a:extLst>
          </p:cNvPr>
          <p:cNvSpPr>
            <a:spLocks noGrp="1" noChangeArrowheads="1"/>
          </p:cNvSpPr>
          <p:nvPr>
            <p:ph type="title"/>
          </p:nvPr>
        </p:nvSpPr>
        <p:spPr/>
        <p:txBody>
          <a:bodyPr/>
          <a:lstStyle/>
          <a:p>
            <a:pPr eaLnBrk="1" hangingPunct="1"/>
            <a:r>
              <a:rPr lang="en-US" altLang="en-US" dirty="0"/>
              <a:t>¿</a:t>
            </a:r>
            <a:r>
              <a:rPr lang="en-US" altLang="en-US" dirty="0" err="1"/>
              <a:t>Disciplina</a:t>
            </a:r>
            <a:r>
              <a:rPr lang="en-US" altLang="en-US" dirty="0"/>
              <a:t>...?</a:t>
            </a:r>
          </a:p>
        </p:txBody>
      </p:sp>
      <p:sp>
        <p:nvSpPr>
          <p:cNvPr id="2" name="TextBox 1">
            <a:extLst>
              <a:ext uri="{FF2B5EF4-FFF2-40B4-BE49-F238E27FC236}">
                <a16:creationId xmlns:a16="http://schemas.microsoft.com/office/drawing/2014/main" id="{A9A36C3B-BB26-A605-9EEF-9F6466116E07}"/>
              </a:ext>
            </a:extLst>
          </p:cNvPr>
          <p:cNvSpPr txBox="1"/>
          <p:nvPr/>
        </p:nvSpPr>
        <p:spPr>
          <a:xfrm>
            <a:off x="571500" y="1676400"/>
            <a:ext cx="7505700" cy="2816156"/>
          </a:xfrm>
          <a:prstGeom prst="rect">
            <a:avLst/>
          </a:prstGeom>
          <a:noFill/>
        </p:spPr>
        <p:txBody>
          <a:bodyPr wrap="square" rtlCol="0">
            <a:spAutoFit/>
          </a:bodyPr>
          <a:lstStyle/>
          <a:p>
            <a:pPr>
              <a:spcAft>
                <a:spcPts val="1200"/>
              </a:spcAft>
            </a:pPr>
            <a:r>
              <a:rPr lang="en-US" sz="3200" b="1" u="sng" dirty="0" err="1"/>
              <a:t>Hebreos</a:t>
            </a:r>
            <a:r>
              <a:rPr lang="en-US" sz="3200" b="1" u="sng" dirty="0"/>
              <a:t> 12:5-11</a:t>
            </a:r>
          </a:p>
          <a:p>
            <a:pPr marL="799975" lvl="1" indent="-342900">
              <a:spcAft>
                <a:spcPts val="600"/>
              </a:spcAft>
              <a:buFont typeface="Arial" panose="020B0604020202020204" pitchFamily="34" charset="0"/>
              <a:buChar char="•"/>
            </a:pPr>
            <a:r>
              <a:rPr lang="es-ES" sz="2400" dirty="0"/>
              <a:t>Dios disciplina a los suyos (v5)
Disciplina a quienes ama (v6)
La disciplina es por un corto periodo (v10)
La disciplina produce el fruto pacífico de la rectitud (v11)</a:t>
            </a:r>
            <a:endParaRPr lang="en-US" sz="2000" dirty="0"/>
          </a:p>
        </p:txBody>
      </p:sp>
    </p:spTree>
    <p:extLst>
      <p:ext uri="{BB962C8B-B14F-4D97-AF65-F5344CB8AC3E}">
        <p14:creationId xmlns:p14="http://schemas.microsoft.com/office/powerpoint/2010/main" val="353609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D9CAE-A4B1-FBE9-8892-AB8859FD46F6}"/>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8F3F0752-9D04-D3D4-C755-91BCE33F4945}"/>
              </a:ext>
            </a:extLst>
          </p:cNvPr>
          <p:cNvSpPr>
            <a:spLocks noGrp="1" noChangeArrowheads="1"/>
          </p:cNvSpPr>
          <p:nvPr>
            <p:ph type="title"/>
          </p:nvPr>
        </p:nvSpPr>
        <p:spPr/>
        <p:txBody>
          <a:bodyPr/>
          <a:lstStyle/>
          <a:p>
            <a:pPr eaLnBrk="1" hangingPunct="1"/>
            <a:r>
              <a:rPr lang="en-US" altLang="en-US" dirty="0"/>
              <a:t>¿</a:t>
            </a:r>
            <a:r>
              <a:rPr lang="en-US" altLang="en-US" dirty="0" err="1"/>
              <a:t>Disciplina</a:t>
            </a:r>
            <a:r>
              <a:rPr lang="en-US" altLang="en-US" dirty="0"/>
              <a:t>...?</a:t>
            </a:r>
          </a:p>
        </p:txBody>
      </p:sp>
      <p:sp>
        <p:nvSpPr>
          <p:cNvPr id="3" name="TextBox 2">
            <a:extLst>
              <a:ext uri="{FF2B5EF4-FFF2-40B4-BE49-F238E27FC236}">
                <a16:creationId xmlns:a16="http://schemas.microsoft.com/office/drawing/2014/main" id="{DD9BB0D1-FEC8-E38B-779E-4DCB7EC91C65}"/>
              </a:ext>
            </a:extLst>
          </p:cNvPr>
          <p:cNvSpPr txBox="1"/>
          <p:nvPr/>
        </p:nvSpPr>
        <p:spPr>
          <a:xfrm>
            <a:off x="457200" y="1828800"/>
            <a:ext cx="8115300" cy="4878259"/>
          </a:xfrm>
          <a:prstGeom prst="rect">
            <a:avLst/>
          </a:prstGeom>
          <a:noFill/>
        </p:spPr>
        <p:txBody>
          <a:bodyPr wrap="square" rtlCol="0">
            <a:spAutoFit/>
          </a:bodyPr>
          <a:lstStyle/>
          <a:p>
            <a:pPr>
              <a:spcAft>
                <a:spcPts val="0"/>
              </a:spcAft>
            </a:pPr>
            <a:r>
              <a:rPr lang="en-US" sz="2400" b="1" dirty="0"/>
              <a:t>Juan 9:1-3</a:t>
            </a:r>
          </a:p>
          <a:p>
            <a:pPr marL="690563" lvl="1" indent="-233363">
              <a:spcAft>
                <a:spcPts val="600"/>
              </a:spcAft>
              <a:buFont typeface="Arial" panose="020B0604020202020204" pitchFamily="34" charset="0"/>
              <a:buChar char="•"/>
            </a:pPr>
            <a:r>
              <a:rPr lang="es-ES" sz="2000" dirty="0"/>
              <a:t>El juicio del ciego no era un castigo por pecar</a:t>
            </a:r>
            <a:endParaRPr lang="en-US" sz="2000" dirty="0"/>
          </a:p>
          <a:p>
            <a:pPr marL="125">
              <a:spcAft>
                <a:spcPts val="600"/>
              </a:spcAft>
            </a:pPr>
            <a:r>
              <a:rPr lang="en-US" sz="2400" b="1" dirty="0"/>
              <a:t>Job 1:1</a:t>
            </a:r>
          </a:p>
          <a:p>
            <a:pPr marL="690563" lvl="1" indent="-233363">
              <a:spcAft>
                <a:spcPts val="600"/>
              </a:spcAft>
              <a:buFont typeface="Arial" panose="020B0604020202020204" pitchFamily="34" charset="0"/>
              <a:buChar char="•"/>
            </a:pPr>
            <a:r>
              <a:rPr lang="es-ES" sz="2000" dirty="0"/>
              <a:t>Job era inocente y recto</a:t>
            </a:r>
            <a:endParaRPr lang="en-US" sz="2000" dirty="0"/>
          </a:p>
          <a:p>
            <a:pPr marL="457200" lvl="1">
              <a:spcAft>
                <a:spcPts val="600"/>
              </a:spcAft>
            </a:pPr>
            <a:endParaRPr lang="en-US" sz="800" dirty="0"/>
          </a:p>
          <a:p>
            <a:pPr>
              <a:spcAft>
                <a:spcPts val="600"/>
              </a:spcAft>
            </a:pPr>
            <a:r>
              <a:rPr lang="en-US" sz="2400" b="1" dirty="0" err="1"/>
              <a:t>Eclesiastés</a:t>
            </a:r>
            <a:r>
              <a:rPr lang="en-US" sz="2400" b="1" dirty="0"/>
              <a:t> 9:1-3</a:t>
            </a:r>
          </a:p>
          <a:p>
            <a:pPr marL="742825" lvl="1" indent="-285750">
              <a:spcAft>
                <a:spcPts val="600"/>
              </a:spcAft>
              <a:buFont typeface="Arial" panose="020B0604020202020204" pitchFamily="34" charset="0"/>
              <a:buChar char="•"/>
            </a:pPr>
            <a:r>
              <a:rPr lang="es-ES" sz="2000" dirty="0"/>
              <a:t>Las pruebas están en manos de Dios</a:t>
            </a:r>
            <a:endParaRPr lang="en-US" sz="2000" dirty="0"/>
          </a:p>
          <a:p>
            <a:pPr lvl="1">
              <a:spcAft>
                <a:spcPts val="600"/>
              </a:spcAft>
            </a:pPr>
            <a:endParaRPr lang="en-US" sz="800" dirty="0"/>
          </a:p>
          <a:p>
            <a:pPr>
              <a:spcAft>
                <a:spcPts val="600"/>
              </a:spcAft>
            </a:pPr>
            <a:r>
              <a:rPr lang="en-US" sz="2400" b="1" dirty="0"/>
              <a:t>Santiago 1:2-3</a:t>
            </a:r>
          </a:p>
          <a:p>
            <a:pPr marL="799975" lvl="1" indent="-342900">
              <a:spcAft>
                <a:spcPts val="600"/>
              </a:spcAft>
              <a:buFont typeface="Arial" panose="020B0604020202020204" pitchFamily="34" charset="0"/>
              <a:buChar char="•"/>
            </a:pPr>
            <a:r>
              <a:rPr lang="es-ES" sz="2000" dirty="0"/>
              <a:t>Los juicios deben considerarse algo positivo</a:t>
            </a:r>
            <a:endParaRPr lang="en-US" sz="2000" dirty="0"/>
          </a:p>
          <a:p>
            <a:pPr lvl="1">
              <a:spcAft>
                <a:spcPts val="600"/>
              </a:spcAft>
            </a:pPr>
            <a:endParaRPr lang="en-US" sz="800" dirty="0"/>
          </a:p>
          <a:p>
            <a:pPr>
              <a:spcAft>
                <a:spcPts val="600"/>
              </a:spcAft>
            </a:pPr>
            <a:r>
              <a:rPr lang="en-US" sz="2400" b="1" dirty="0"/>
              <a:t>Romanos 5:3-5</a:t>
            </a:r>
          </a:p>
          <a:p>
            <a:pPr marL="799975" lvl="1" indent="-342900">
              <a:spcAft>
                <a:spcPts val="600"/>
              </a:spcAft>
              <a:buFont typeface="Arial" panose="020B0604020202020204" pitchFamily="34" charset="0"/>
              <a:buChar char="•"/>
            </a:pPr>
            <a:r>
              <a:rPr lang="es-ES" sz="2000" dirty="0"/>
              <a:t>Las pruebas pueden ser buenas para nosotros</a:t>
            </a:r>
            <a:endParaRPr lang="en-US" sz="2000" dirty="0"/>
          </a:p>
        </p:txBody>
      </p:sp>
      <p:cxnSp>
        <p:nvCxnSpPr>
          <p:cNvPr id="4" name="Straight Connector 3">
            <a:extLst>
              <a:ext uri="{FF2B5EF4-FFF2-40B4-BE49-F238E27FC236}">
                <a16:creationId xmlns:a16="http://schemas.microsoft.com/office/drawing/2014/main" id="{4C53C62F-3502-345B-0986-413F966F7CB0}"/>
              </a:ext>
            </a:extLst>
          </p:cNvPr>
          <p:cNvCxnSpPr>
            <a:cxnSpLocks/>
          </p:cNvCxnSpPr>
          <p:nvPr/>
        </p:nvCxnSpPr>
        <p:spPr>
          <a:xfrm>
            <a:off x="457200" y="3429000"/>
            <a:ext cx="84582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E1C53059-986B-BCC1-4EBE-981F30219C20}"/>
              </a:ext>
            </a:extLst>
          </p:cNvPr>
          <p:cNvCxnSpPr>
            <a:cxnSpLocks/>
          </p:cNvCxnSpPr>
          <p:nvPr/>
        </p:nvCxnSpPr>
        <p:spPr>
          <a:xfrm>
            <a:off x="457200" y="4572000"/>
            <a:ext cx="84582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A4C3A25-75DA-4DD5-D6D8-5D821BCB09F9}"/>
              </a:ext>
            </a:extLst>
          </p:cNvPr>
          <p:cNvCxnSpPr>
            <a:cxnSpLocks/>
          </p:cNvCxnSpPr>
          <p:nvPr/>
        </p:nvCxnSpPr>
        <p:spPr>
          <a:xfrm>
            <a:off x="457200" y="5562600"/>
            <a:ext cx="8458200"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27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B69DCAF-F74B-9DFC-0AD5-8270A94EF4A2}"/>
              </a:ext>
            </a:extLst>
          </p:cNvPr>
          <p:cNvSpPr>
            <a:spLocks noGrp="1" noChangeArrowheads="1"/>
          </p:cNvSpPr>
          <p:nvPr>
            <p:ph type="title"/>
          </p:nvPr>
        </p:nvSpPr>
        <p:spPr/>
        <p:txBody>
          <a:bodyPr/>
          <a:lstStyle/>
          <a:p>
            <a:pPr eaLnBrk="1" hangingPunct="1"/>
            <a:r>
              <a:rPr lang="en-US" altLang="en-US" dirty="0" err="1"/>
              <a:t>Juicios</a:t>
            </a:r>
            <a:r>
              <a:rPr lang="en-US" altLang="en-US" dirty="0"/>
              <a:t> de Abraham</a:t>
            </a:r>
          </a:p>
        </p:txBody>
      </p:sp>
      <p:sp>
        <p:nvSpPr>
          <p:cNvPr id="5" name="TextBox 4">
            <a:extLst>
              <a:ext uri="{FF2B5EF4-FFF2-40B4-BE49-F238E27FC236}">
                <a16:creationId xmlns:a16="http://schemas.microsoft.com/office/drawing/2014/main" id="{4EF9F4FF-EA14-DFDB-B27C-2035A215BD82}"/>
              </a:ext>
            </a:extLst>
          </p:cNvPr>
          <p:cNvSpPr txBox="1"/>
          <p:nvPr/>
        </p:nvSpPr>
        <p:spPr>
          <a:xfrm>
            <a:off x="457200" y="1905000"/>
            <a:ext cx="8458200" cy="4785926"/>
          </a:xfrm>
          <a:prstGeom prst="rect">
            <a:avLst/>
          </a:prstGeom>
          <a:noFill/>
        </p:spPr>
        <p:txBody>
          <a:bodyPr wrap="square" rtlCol="0">
            <a:spAutoFit/>
          </a:bodyPr>
          <a:lstStyle/>
          <a:p>
            <a:pPr>
              <a:spcAft>
                <a:spcPts val="0"/>
              </a:spcAft>
            </a:pPr>
            <a:r>
              <a:rPr lang="en-US" sz="3200" b="1" u="sng" dirty="0" err="1"/>
              <a:t>Positivo</a:t>
            </a:r>
            <a:endParaRPr lang="en-US" sz="3200" b="1" u="sng" dirty="0"/>
          </a:p>
          <a:p>
            <a:pPr>
              <a:spcAft>
                <a:spcPts val="0"/>
              </a:spcAft>
            </a:pPr>
            <a:r>
              <a:rPr lang="en-US" sz="2000" b="1" dirty="0" err="1"/>
              <a:t>Génesis</a:t>
            </a:r>
            <a:r>
              <a:rPr lang="en-US" sz="2000" b="1" dirty="0"/>
              <a:t> 12:1-3</a:t>
            </a:r>
          </a:p>
          <a:p>
            <a:pPr marL="690563" lvl="1" indent="-233363">
              <a:spcAft>
                <a:spcPts val="0"/>
              </a:spcAft>
              <a:buFont typeface="Arial" panose="020B0604020202020204" pitchFamily="34" charset="0"/>
              <a:buChar char="•"/>
            </a:pPr>
            <a:r>
              <a:rPr lang="en-US" dirty="0"/>
              <a:t>A Abraham se le </a:t>
            </a:r>
            <a:r>
              <a:rPr lang="en-US" dirty="0" err="1"/>
              <a:t>ordena</a:t>
            </a:r>
            <a:r>
              <a:rPr lang="en-US" dirty="0"/>
              <a:t> </a:t>
            </a:r>
            <a:r>
              <a:rPr lang="en-US" dirty="0" err="1"/>
              <a:t>que</a:t>
            </a:r>
            <a:r>
              <a:rPr lang="en-US" dirty="0"/>
              <a:t> </a:t>
            </a:r>
            <a:r>
              <a:rPr lang="en-US" dirty="0" err="1"/>
              <a:t>abandone</a:t>
            </a:r>
            <a:r>
              <a:rPr lang="en-US" dirty="0"/>
              <a:t> </a:t>
            </a:r>
            <a:r>
              <a:rPr lang="en-US" dirty="0" err="1"/>
              <a:t>su</a:t>
            </a:r>
            <a:r>
              <a:rPr lang="en-US" dirty="0"/>
              <a:t> casa</a:t>
            </a:r>
          </a:p>
          <a:p>
            <a:pPr>
              <a:spcAft>
                <a:spcPts val="600"/>
              </a:spcAft>
            </a:pPr>
            <a:r>
              <a:rPr lang="en-US" sz="2000" b="1" dirty="0" err="1"/>
              <a:t>Génesis</a:t>
            </a:r>
            <a:r>
              <a:rPr lang="en-US" sz="2000" b="1" dirty="0"/>
              <a:t> 15:1-6</a:t>
            </a:r>
          </a:p>
          <a:p>
            <a:pPr marL="690563" lvl="1" indent="-234950">
              <a:spcAft>
                <a:spcPts val="600"/>
              </a:spcAft>
              <a:buFont typeface="Arial" panose="020B0604020202020204" pitchFamily="34" charset="0"/>
              <a:buChar char="•"/>
            </a:pPr>
            <a:r>
              <a:rPr lang="es-ES" dirty="0"/>
              <a:t>Dios le dice que va a tener un hijo</a:t>
            </a:r>
            <a:endParaRPr lang="en-US" dirty="0"/>
          </a:p>
          <a:p>
            <a:pPr>
              <a:spcAft>
                <a:spcPts val="600"/>
              </a:spcAft>
            </a:pPr>
            <a:endParaRPr lang="en-US" sz="1000" b="1" dirty="0"/>
          </a:p>
          <a:p>
            <a:pPr>
              <a:spcAft>
                <a:spcPts val="600"/>
              </a:spcAft>
            </a:pPr>
            <a:r>
              <a:rPr lang="en-US" sz="3200" b="1" u="sng" dirty="0" err="1"/>
              <a:t>Negativo</a:t>
            </a:r>
            <a:endParaRPr lang="en-US" sz="3200" b="1" u="sng" dirty="0"/>
          </a:p>
          <a:p>
            <a:pPr>
              <a:spcAft>
                <a:spcPts val="0"/>
              </a:spcAft>
            </a:pPr>
            <a:r>
              <a:rPr lang="en-US" sz="2000" b="1" dirty="0" err="1"/>
              <a:t>Génesis</a:t>
            </a:r>
            <a:r>
              <a:rPr lang="en-US" sz="2000" b="1" dirty="0"/>
              <a:t> 12:11-20</a:t>
            </a:r>
          </a:p>
          <a:p>
            <a:pPr marL="690563" lvl="1" indent="-233363">
              <a:spcAft>
                <a:spcPts val="0"/>
              </a:spcAft>
              <a:buFont typeface="Arial" panose="020B0604020202020204" pitchFamily="34" charset="0"/>
              <a:buChar char="•"/>
            </a:pPr>
            <a:r>
              <a:rPr lang="es-ES" dirty="0"/>
              <a:t>Abraham miente y le dice al faraón que Sara es su hermana
El faraón decidió hacer de Sara su esposa</a:t>
            </a:r>
            <a:endParaRPr lang="en-US" dirty="0"/>
          </a:p>
          <a:p>
            <a:pPr>
              <a:spcAft>
                <a:spcPts val="600"/>
              </a:spcAft>
            </a:pPr>
            <a:r>
              <a:rPr lang="en-US" sz="2000" b="1" dirty="0" err="1"/>
              <a:t>Génesis</a:t>
            </a:r>
            <a:r>
              <a:rPr lang="en-US" sz="2000" b="1" dirty="0"/>
              <a:t> 16:1-5</a:t>
            </a:r>
          </a:p>
          <a:p>
            <a:pPr marL="690563" lvl="1" indent="-234950">
              <a:spcAft>
                <a:spcPts val="0"/>
              </a:spcAft>
              <a:buFont typeface="Arial" panose="020B0604020202020204" pitchFamily="34" charset="0"/>
              <a:buChar char="•"/>
            </a:pPr>
            <a:r>
              <a:rPr lang="es-ES" dirty="0"/>
              <a:t>Sarah convence a Abraham para que tenga un hijo con su sirviente </a:t>
            </a:r>
            <a:r>
              <a:rPr lang="es-ES" dirty="0" err="1"/>
              <a:t>Haggar</a:t>
            </a:r>
            <a:r>
              <a:rPr lang="es-ES" dirty="0"/>
              <a:t>
Abraham se ve obligado a enviar a Ismael lejos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9B620-44AF-0D8F-906A-B6DE42153149}"/>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B25E5FAF-8B7D-F56E-1B71-57ACDC4FFE1B}"/>
              </a:ext>
            </a:extLst>
          </p:cNvPr>
          <p:cNvSpPr>
            <a:spLocks noGrp="1" noChangeArrowheads="1"/>
          </p:cNvSpPr>
          <p:nvPr>
            <p:ph type="title"/>
          </p:nvPr>
        </p:nvSpPr>
        <p:spPr/>
        <p:txBody>
          <a:bodyPr/>
          <a:lstStyle/>
          <a:p>
            <a:pPr eaLnBrk="1" hangingPunct="1"/>
            <a:r>
              <a:rPr lang="en-US" altLang="en-US" dirty="0" err="1"/>
              <a:t>Juicios</a:t>
            </a:r>
            <a:r>
              <a:rPr lang="en-US" altLang="en-US" dirty="0"/>
              <a:t> de Israel</a:t>
            </a:r>
          </a:p>
        </p:txBody>
      </p:sp>
      <p:sp>
        <p:nvSpPr>
          <p:cNvPr id="5" name="TextBox 4">
            <a:extLst>
              <a:ext uri="{FF2B5EF4-FFF2-40B4-BE49-F238E27FC236}">
                <a16:creationId xmlns:a16="http://schemas.microsoft.com/office/drawing/2014/main" id="{2702C408-2CC8-4368-697E-A6AFD53DC199}"/>
              </a:ext>
            </a:extLst>
          </p:cNvPr>
          <p:cNvSpPr txBox="1"/>
          <p:nvPr/>
        </p:nvSpPr>
        <p:spPr>
          <a:xfrm>
            <a:off x="457200" y="1905000"/>
            <a:ext cx="8458200" cy="3662541"/>
          </a:xfrm>
          <a:prstGeom prst="rect">
            <a:avLst/>
          </a:prstGeom>
          <a:noFill/>
        </p:spPr>
        <p:txBody>
          <a:bodyPr wrap="square" rtlCol="0">
            <a:spAutoFit/>
          </a:bodyPr>
          <a:lstStyle/>
          <a:p>
            <a:pPr>
              <a:spcAft>
                <a:spcPts val="0"/>
              </a:spcAft>
            </a:pPr>
            <a:r>
              <a:rPr lang="en-US" sz="3200" b="1" u="sng" dirty="0" err="1"/>
              <a:t>Positivo</a:t>
            </a:r>
            <a:endParaRPr lang="en-US" sz="3200" b="1" u="sng" dirty="0"/>
          </a:p>
          <a:p>
            <a:pPr>
              <a:spcAft>
                <a:spcPts val="0"/>
              </a:spcAft>
            </a:pPr>
            <a:r>
              <a:rPr lang="en-US" sz="2000" b="1" dirty="0" err="1"/>
              <a:t>Éxodo</a:t>
            </a:r>
            <a:r>
              <a:rPr lang="en-US" sz="2000" b="1" dirty="0"/>
              <a:t> 14:5-25</a:t>
            </a:r>
          </a:p>
          <a:p>
            <a:pPr marL="690563" lvl="1" indent="-233363">
              <a:spcAft>
                <a:spcPts val="600"/>
              </a:spcAft>
              <a:buFont typeface="Arial" panose="020B0604020202020204" pitchFamily="34" charset="0"/>
              <a:buChar char="•"/>
            </a:pPr>
            <a:r>
              <a:rPr lang="es-ES" dirty="0"/>
              <a:t>Israel está atrapado entre el ejército egipcio y el Mar Rojo</a:t>
            </a:r>
            <a:endParaRPr lang="en-US" dirty="0"/>
          </a:p>
          <a:p>
            <a:pPr>
              <a:spcAft>
                <a:spcPts val="600"/>
              </a:spcAft>
            </a:pPr>
            <a:r>
              <a:rPr lang="en-US" sz="2000" b="1" dirty="0" err="1"/>
              <a:t>Éxodo</a:t>
            </a:r>
            <a:r>
              <a:rPr lang="en-US" sz="2000" b="1" dirty="0"/>
              <a:t> 15:22-25</a:t>
            </a:r>
          </a:p>
          <a:p>
            <a:pPr marL="690563" lvl="1" indent="-234950">
              <a:spcAft>
                <a:spcPts val="600"/>
              </a:spcAft>
              <a:buFont typeface="Arial" panose="020B0604020202020204" pitchFamily="34" charset="0"/>
              <a:buChar char="•"/>
            </a:pPr>
            <a:r>
              <a:rPr lang="es-ES" dirty="0"/>
              <a:t>Israel encuentra agua que no sea potable</a:t>
            </a:r>
            <a:endParaRPr lang="en-US" dirty="0"/>
          </a:p>
          <a:p>
            <a:pPr>
              <a:spcAft>
                <a:spcPts val="600"/>
              </a:spcAft>
            </a:pPr>
            <a:r>
              <a:rPr lang="en-US" sz="2000" b="1" dirty="0" err="1"/>
              <a:t>Éxodo</a:t>
            </a:r>
            <a:r>
              <a:rPr lang="en-US" sz="2000" b="1" dirty="0"/>
              <a:t> 16:1-30</a:t>
            </a:r>
          </a:p>
          <a:p>
            <a:pPr marL="690563" lvl="1" indent="-285750">
              <a:spcAft>
                <a:spcPts val="600"/>
              </a:spcAft>
              <a:buFont typeface="Arial" panose="020B0604020202020204" pitchFamily="34" charset="0"/>
              <a:buChar char="•"/>
            </a:pPr>
            <a:r>
              <a:rPr lang="en-US" dirty="0"/>
              <a:t>La </a:t>
            </a:r>
            <a:r>
              <a:rPr lang="en-US" dirty="0" err="1"/>
              <a:t>congregación</a:t>
            </a:r>
            <a:r>
              <a:rPr lang="en-US" dirty="0"/>
              <a:t> </a:t>
            </a:r>
            <a:r>
              <a:rPr lang="en-US" dirty="0" err="1"/>
              <a:t>tiene</a:t>
            </a:r>
            <a:r>
              <a:rPr lang="en-US" dirty="0"/>
              <a:t> </a:t>
            </a:r>
            <a:r>
              <a:rPr lang="en-US" dirty="0" err="1"/>
              <a:t>hambre</a:t>
            </a:r>
            <a:endParaRPr lang="en-US" sz="1000" dirty="0"/>
          </a:p>
          <a:p>
            <a:pPr>
              <a:spcAft>
                <a:spcPts val="600"/>
              </a:spcAft>
            </a:pPr>
            <a:endParaRPr lang="en-US" sz="2000" dirty="0"/>
          </a:p>
          <a:p>
            <a:pPr marL="135">
              <a:spcAft>
                <a:spcPts val="0"/>
              </a:spcAft>
            </a:pPr>
            <a:endParaRPr lang="en-US" dirty="0"/>
          </a:p>
          <a:p>
            <a:pPr>
              <a:spcAft>
                <a:spcPts val="600"/>
              </a:spcAft>
            </a:pPr>
            <a:endParaRPr lang="en-US" dirty="0"/>
          </a:p>
        </p:txBody>
      </p:sp>
    </p:spTree>
    <p:extLst>
      <p:ext uri="{BB962C8B-B14F-4D97-AF65-F5344CB8AC3E}">
        <p14:creationId xmlns:p14="http://schemas.microsoft.com/office/powerpoint/2010/main" val="200475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D4C99-B4F5-9563-F35C-984D2AC35216}"/>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B31AC0B6-02C8-8D69-8C4C-8DAA03508720}"/>
              </a:ext>
            </a:extLst>
          </p:cNvPr>
          <p:cNvSpPr>
            <a:spLocks noGrp="1" noChangeArrowheads="1"/>
          </p:cNvSpPr>
          <p:nvPr>
            <p:ph type="title"/>
          </p:nvPr>
        </p:nvSpPr>
        <p:spPr/>
        <p:txBody>
          <a:bodyPr/>
          <a:lstStyle/>
          <a:p>
            <a:pPr eaLnBrk="1" hangingPunct="1"/>
            <a:r>
              <a:rPr lang="en-US" altLang="en-US" dirty="0" err="1"/>
              <a:t>Juicios</a:t>
            </a:r>
            <a:r>
              <a:rPr lang="en-US" altLang="en-US" dirty="0"/>
              <a:t> de Israel</a:t>
            </a:r>
          </a:p>
        </p:txBody>
      </p:sp>
      <p:sp>
        <p:nvSpPr>
          <p:cNvPr id="5" name="TextBox 4">
            <a:extLst>
              <a:ext uri="{FF2B5EF4-FFF2-40B4-BE49-F238E27FC236}">
                <a16:creationId xmlns:a16="http://schemas.microsoft.com/office/drawing/2014/main" id="{D271E11C-62F8-D7AA-4E67-B546F60686C8}"/>
              </a:ext>
            </a:extLst>
          </p:cNvPr>
          <p:cNvSpPr txBox="1"/>
          <p:nvPr/>
        </p:nvSpPr>
        <p:spPr>
          <a:xfrm>
            <a:off x="457200" y="1905000"/>
            <a:ext cx="8458200" cy="3831818"/>
          </a:xfrm>
          <a:prstGeom prst="rect">
            <a:avLst/>
          </a:prstGeom>
          <a:noFill/>
        </p:spPr>
        <p:txBody>
          <a:bodyPr wrap="square" rtlCol="0">
            <a:spAutoFit/>
          </a:bodyPr>
          <a:lstStyle/>
          <a:p>
            <a:pPr>
              <a:spcAft>
                <a:spcPts val="0"/>
              </a:spcAft>
            </a:pPr>
            <a:r>
              <a:rPr lang="en-US" sz="3200" b="1" u="sng" dirty="0" err="1"/>
              <a:t>Negativo</a:t>
            </a:r>
            <a:endParaRPr lang="en-US" sz="3200" b="1" u="sng" dirty="0"/>
          </a:p>
          <a:p>
            <a:pPr>
              <a:spcAft>
                <a:spcPts val="600"/>
              </a:spcAft>
            </a:pPr>
            <a:r>
              <a:rPr lang="en-US" sz="2000" b="1" dirty="0" err="1"/>
              <a:t>Número</a:t>
            </a:r>
            <a:r>
              <a:rPr lang="en-US" sz="2000" b="1" dirty="0"/>
              <a:t> 11:4-6</a:t>
            </a:r>
          </a:p>
          <a:p>
            <a:pPr marL="799975" lvl="1" indent="-342900">
              <a:spcAft>
                <a:spcPts val="600"/>
              </a:spcAft>
              <a:buFont typeface="Arial" panose="020B0604020202020204" pitchFamily="34" charset="0"/>
              <a:buChar char="•"/>
            </a:pPr>
            <a:r>
              <a:rPr lang="es-ES" dirty="0"/>
              <a:t>Israel se queja de Maná y quiere carne</a:t>
            </a:r>
            <a:endParaRPr lang="en-US" dirty="0"/>
          </a:p>
          <a:p>
            <a:pPr>
              <a:spcAft>
                <a:spcPts val="600"/>
              </a:spcAft>
            </a:pPr>
            <a:r>
              <a:rPr lang="en-US" sz="2000" b="1" dirty="0" err="1"/>
              <a:t>Números</a:t>
            </a:r>
            <a:r>
              <a:rPr lang="en-US" sz="2000" b="1" dirty="0"/>
              <a:t> 13-14</a:t>
            </a:r>
          </a:p>
          <a:p>
            <a:pPr marL="800118" lvl="1" indent="-342908">
              <a:spcAft>
                <a:spcPts val="0"/>
              </a:spcAft>
              <a:buFont typeface="Arial" panose="020B0604020202020204" pitchFamily="34" charset="0"/>
              <a:buChar char="•"/>
            </a:pPr>
            <a:r>
              <a:rPr lang="es-ES" dirty="0"/>
              <a:t>12 espías enviados a la tierra prometida
10 dicen que la tierra no puede ser tomada, 2 dicen que sí
La gente mira hacia atrás en Egipto
La gente decide seguir el 10 (versículo 4)</a:t>
            </a:r>
            <a:endParaRPr lang="en-US" dirty="0"/>
          </a:p>
          <a:p>
            <a:pPr>
              <a:spcAft>
                <a:spcPts val="600"/>
              </a:spcAft>
            </a:pPr>
            <a:endParaRPr lang="en-US" sz="2000" dirty="0"/>
          </a:p>
          <a:p>
            <a:pPr marL="135">
              <a:spcAft>
                <a:spcPts val="0"/>
              </a:spcAft>
            </a:pPr>
            <a:endParaRPr lang="en-US" dirty="0"/>
          </a:p>
          <a:p>
            <a:pPr>
              <a:spcAft>
                <a:spcPts val="600"/>
              </a:spcAft>
            </a:pPr>
            <a:endParaRPr lang="en-US" dirty="0"/>
          </a:p>
        </p:txBody>
      </p:sp>
    </p:spTree>
    <p:extLst>
      <p:ext uri="{BB962C8B-B14F-4D97-AF65-F5344CB8AC3E}">
        <p14:creationId xmlns:p14="http://schemas.microsoft.com/office/powerpoint/2010/main" val="2310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CAD03-BE03-A32F-58DF-6786CD58AA52}"/>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883C359A-767F-F9C9-D15A-A75423E9FD77}"/>
              </a:ext>
            </a:extLst>
          </p:cNvPr>
          <p:cNvSpPr>
            <a:spLocks noGrp="1" noChangeArrowheads="1"/>
          </p:cNvSpPr>
          <p:nvPr>
            <p:ph type="title"/>
          </p:nvPr>
        </p:nvSpPr>
        <p:spPr/>
        <p:txBody>
          <a:bodyPr/>
          <a:lstStyle/>
          <a:p>
            <a:pPr eaLnBrk="1" hangingPunct="1"/>
            <a:r>
              <a:rPr lang="en-US" altLang="en-US" dirty="0" err="1"/>
              <a:t>Ningún</a:t>
            </a:r>
            <a:r>
              <a:rPr lang="en-US" altLang="en-US" dirty="0"/>
              <a:t> </a:t>
            </a:r>
            <a:r>
              <a:rPr lang="en-US" altLang="en-US" dirty="0" err="1"/>
              <a:t>juicio</a:t>
            </a:r>
            <a:r>
              <a:rPr lang="en-US" altLang="en-US" dirty="0"/>
              <a:t> </a:t>
            </a:r>
            <a:r>
              <a:rPr lang="en-US" altLang="en-US" dirty="0" err="1"/>
              <a:t>demasiado</a:t>
            </a:r>
            <a:r>
              <a:rPr lang="en-US" altLang="en-US" dirty="0"/>
              <a:t> grande</a:t>
            </a:r>
          </a:p>
        </p:txBody>
      </p:sp>
      <p:sp>
        <p:nvSpPr>
          <p:cNvPr id="2" name="TextBox 1">
            <a:extLst>
              <a:ext uri="{FF2B5EF4-FFF2-40B4-BE49-F238E27FC236}">
                <a16:creationId xmlns:a16="http://schemas.microsoft.com/office/drawing/2014/main" id="{33B08271-1FBC-9061-6015-FE5B7DA11A58}"/>
              </a:ext>
            </a:extLst>
          </p:cNvPr>
          <p:cNvSpPr txBox="1"/>
          <p:nvPr/>
        </p:nvSpPr>
        <p:spPr>
          <a:xfrm>
            <a:off x="457200" y="3063895"/>
            <a:ext cx="8229600" cy="2246769"/>
          </a:xfrm>
          <a:prstGeom prst="rect">
            <a:avLst/>
          </a:prstGeom>
          <a:noFill/>
        </p:spPr>
        <p:txBody>
          <a:bodyPr wrap="square" rtlCol="0">
            <a:spAutoFit/>
          </a:bodyPr>
          <a:lstStyle/>
          <a:p>
            <a:pPr marL="136"/>
            <a:r>
              <a:rPr lang="es-ES" sz="2400" dirty="0"/>
              <a:t>No te ha vencido ninguna tentación que no sea común en el hombre. Dios es fiel, y no permitirá que te </a:t>
            </a:r>
            <a:r>
              <a:rPr lang="es-ES" sz="2400" dirty="0" err="1"/>
              <a:t>tentes</a:t>
            </a:r>
            <a:r>
              <a:rPr lang="es-ES" sz="2400" dirty="0"/>
              <a:t> más allá de tu capacidad, pero con la tentación también te proporcionará el camino de escape, para que puedas soportarlo.</a:t>
            </a:r>
            <a:endParaRPr lang="en-US" sz="2000" i="1" dirty="0"/>
          </a:p>
          <a:p>
            <a:pPr marL="136" algn="r"/>
            <a:r>
              <a:rPr lang="en-US" sz="2000" i="1" dirty="0"/>
              <a:t>I </a:t>
            </a:r>
            <a:r>
              <a:rPr lang="en-US" sz="2000" i="1" dirty="0" err="1"/>
              <a:t>Corintios</a:t>
            </a:r>
            <a:r>
              <a:rPr lang="en-US" sz="2000" i="1" dirty="0"/>
              <a:t> 10:13</a:t>
            </a:r>
          </a:p>
        </p:txBody>
      </p:sp>
    </p:spTree>
    <p:extLst>
      <p:ext uri="{BB962C8B-B14F-4D97-AF65-F5344CB8AC3E}">
        <p14:creationId xmlns:p14="http://schemas.microsoft.com/office/powerpoint/2010/main" val="160922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B4122-F61B-A53B-9C8E-86592B688487}"/>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B75C19CE-9A7E-B7BF-25E7-94A71E6AB65E}"/>
              </a:ext>
            </a:extLst>
          </p:cNvPr>
          <p:cNvSpPr>
            <a:spLocks noGrp="1" noChangeArrowheads="1"/>
          </p:cNvSpPr>
          <p:nvPr>
            <p:ph type="title"/>
          </p:nvPr>
        </p:nvSpPr>
        <p:spPr/>
        <p:txBody>
          <a:bodyPr/>
          <a:lstStyle/>
          <a:p>
            <a:pPr eaLnBrk="1" hangingPunct="1"/>
            <a:r>
              <a:rPr lang="en-US" altLang="en-US" dirty="0" err="1"/>
              <a:t>Instrucción</a:t>
            </a:r>
            <a:r>
              <a:rPr lang="en-US" altLang="en-US" dirty="0"/>
              <a:t> y </a:t>
            </a:r>
            <a:r>
              <a:rPr lang="en-US" altLang="en-US" dirty="0" err="1"/>
              <a:t>formación</a:t>
            </a:r>
            <a:endParaRPr lang="en-US" altLang="en-US" dirty="0"/>
          </a:p>
        </p:txBody>
      </p:sp>
      <p:sp>
        <p:nvSpPr>
          <p:cNvPr id="2" name="TextBox 1">
            <a:extLst>
              <a:ext uri="{FF2B5EF4-FFF2-40B4-BE49-F238E27FC236}">
                <a16:creationId xmlns:a16="http://schemas.microsoft.com/office/drawing/2014/main" id="{448C96CB-956F-42D7-7B5F-BB583AD5ED85}"/>
              </a:ext>
            </a:extLst>
          </p:cNvPr>
          <p:cNvSpPr txBox="1"/>
          <p:nvPr/>
        </p:nvSpPr>
        <p:spPr>
          <a:xfrm>
            <a:off x="457200" y="1676400"/>
            <a:ext cx="8229600" cy="2308324"/>
          </a:xfrm>
          <a:prstGeom prst="rect">
            <a:avLst/>
          </a:prstGeom>
          <a:noFill/>
        </p:spPr>
        <p:txBody>
          <a:bodyPr wrap="square" rtlCol="0">
            <a:spAutoFit/>
          </a:bodyPr>
          <a:lstStyle/>
          <a:p>
            <a:pPr marL="136"/>
            <a:r>
              <a:rPr lang="es-ES" sz="2400" dirty="0"/>
              <a:t>Considerad todo alegría, hermanos míos, cuando enfrentáis pruebas de todo tipo, porque sabéis que la prueba de vuestra fe produce firmeza. Y que la firmeza tenga todo su efecto, para que seas perfecto y completo, sin falta de nada.</a:t>
            </a:r>
            <a:endParaRPr lang="en-US" sz="2400" dirty="0"/>
          </a:p>
          <a:p>
            <a:pPr marL="136" algn="r"/>
            <a:r>
              <a:rPr lang="en-US" sz="2000" i="1" dirty="0"/>
              <a:t>Santiago 1:2-4</a:t>
            </a:r>
          </a:p>
        </p:txBody>
      </p:sp>
      <p:sp>
        <p:nvSpPr>
          <p:cNvPr id="3" name="TextBox 2">
            <a:extLst>
              <a:ext uri="{FF2B5EF4-FFF2-40B4-BE49-F238E27FC236}">
                <a16:creationId xmlns:a16="http://schemas.microsoft.com/office/drawing/2014/main" id="{F9DE4AE1-CF32-D08C-1C94-68722C59BBA8}"/>
              </a:ext>
            </a:extLst>
          </p:cNvPr>
          <p:cNvSpPr txBox="1"/>
          <p:nvPr/>
        </p:nvSpPr>
        <p:spPr>
          <a:xfrm>
            <a:off x="457200" y="4191000"/>
            <a:ext cx="8229600" cy="2677656"/>
          </a:xfrm>
          <a:prstGeom prst="rect">
            <a:avLst/>
          </a:prstGeom>
          <a:noFill/>
        </p:spPr>
        <p:txBody>
          <a:bodyPr wrap="square" rtlCol="0">
            <a:spAutoFit/>
          </a:bodyPr>
          <a:lstStyle/>
          <a:p>
            <a:pPr marL="136"/>
            <a:r>
              <a:rPr lang="es-ES" sz="2400" dirty="0"/>
              <a:t>No solo eso, sino que nos alegramos en nuestro sufrimiento, sabiendo que el sufrimiento produce resistencia, y la resistencia produce carácter, y el carácter produce esperanza, y la esperanza no nos avergüenza, porque el amor de Dios ha sido derramado en nuestros corazones por el Espíritu Santo que nos ha sido dado.</a:t>
            </a:r>
            <a:endParaRPr lang="en-US" sz="2400" dirty="0"/>
          </a:p>
          <a:p>
            <a:pPr marL="136" algn="r"/>
            <a:r>
              <a:rPr lang="en-US" sz="2000" i="1" dirty="0"/>
              <a:t>Romanos 5:3-5</a:t>
            </a:r>
          </a:p>
        </p:txBody>
      </p:sp>
    </p:spTree>
    <p:extLst>
      <p:ext uri="{BB962C8B-B14F-4D97-AF65-F5344CB8AC3E}">
        <p14:creationId xmlns:p14="http://schemas.microsoft.com/office/powerpoint/2010/main" val="276225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7DBEC-1337-3050-1137-8C308785CDFE}"/>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A1D55FA5-8D14-6200-DC81-42C53A6E1A5A}"/>
              </a:ext>
            </a:extLst>
          </p:cNvPr>
          <p:cNvSpPr>
            <a:spLocks noGrp="1" noChangeArrowheads="1"/>
          </p:cNvSpPr>
          <p:nvPr>
            <p:ph type="title"/>
          </p:nvPr>
        </p:nvSpPr>
        <p:spPr/>
        <p:txBody>
          <a:bodyPr/>
          <a:lstStyle/>
          <a:p>
            <a:pPr eaLnBrk="1" hangingPunct="1"/>
            <a:r>
              <a:rPr lang="en-US" altLang="en-US" dirty="0" err="1"/>
              <a:t>Objetivos</a:t>
            </a:r>
            <a:r>
              <a:rPr lang="en-US" altLang="en-US" dirty="0"/>
              <a:t> de la </a:t>
            </a:r>
            <a:r>
              <a:rPr lang="en-US" altLang="en-US" dirty="0" err="1"/>
              <a:t>disciplina</a:t>
            </a:r>
            <a:endParaRPr lang="en-US" altLang="en-US" dirty="0"/>
          </a:p>
        </p:txBody>
      </p:sp>
      <p:sp>
        <p:nvSpPr>
          <p:cNvPr id="2" name="TextBox 1">
            <a:extLst>
              <a:ext uri="{FF2B5EF4-FFF2-40B4-BE49-F238E27FC236}">
                <a16:creationId xmlns:a16="http://schemas.microsoft.com/office/drawing/2014/main" id="{343B7631-47AB-0DFD-66E5-96BB25FB939E}"/>
              </a:ext>
            </a:extLst>
          </p:cNvPr>
          <p:cNvSpPr txBox="1"/>
          <p:nvPr/>
        </p:nvSpPr>
        <p:spPr>
          <a:xfrm>
            <a:off x="457200" y="2133600"/>
            <a:ext cx="8229600" cy="1877437"/>
          </a:xfrm>
          <a:prstGeom prst="rect">
            <a:avLst/>
          </a:prstGeom>
          <a:noFill/>
        </p:spPr>
        <p:txBody>
          <a:bodyPr wrap="square" rtlCol="0">
            <a:spAutoFit/>
          </a:bodyPr>
          <a:lstStyle/>
          <a:p>
            <a:pPr marL="136"/>
            <a:r>
              <a:rPr lang="es-ES" sz="2400" dirty="0"/>
              <a:t>Considera a aquel que soportó tal hostilidad contra sí mismo por parte de pecadores, para que no te canses ni te debilites. En tu lucha contra el pecado aún no has resistido hasta el punto de derramar tu sangre.</a:t>
            </a:r>
            <a:endParaRPr lang="en-US" sz="2400" dirty="0"/>
          </a:p>
          <a:p>
            <a:pPr marL="136" algn="r"/>
            <a:r>
              <a:rPr lang="en-US" sz="2000" i="1" dirty="0" err="1"/>
              <a:t>Hebreos</a:t>
            </a:r>
            <a:r>
              <a:rPr lang="en-US" sz="2000" i="1" dirty="0"/>
              <a:t> 12:3-4</a:t>
            </a:r>
          </a:p>
        </p:txBody>
      </p:sp>
      <p:sp>
        <p:nvSpPr>
          <p:cNvPr id="4" name="TextBox 3">
            <a:extLst>
              <a:ext uri="{FF2B5EF4-FFF2-40B4-BE49-F238E27FC236}">
                <a16:creationId xmlns:a16="http://schemas.microsoft.com/office/drawing/2014/main" id="{41E45BCE-E600-6195-6A64-1DCA35D9FC69}"/>
              </a:ext>
            </a:extLst>
          </p:cNvPr>
          <p:cNvSpPr txBox="1"/>
          <p:nvPr/>
        </p:nvSpPr>
        <p:spPr>
          <a:xfrm>
            <a:off x="2084780" y="4925435"/>
            <a:ext cx="4974440" cy="1015663"/>
          </a:xfrm>
          <a:prstGeom prst="rect">
            <a:avLst/>
          </a:prstGeom>
          <a:noFill/>
        </p:spPr>
        <p:txBody>
          <a:bodyPr wrap="none" rtlCol="0">
            <a:spAutoFit/>
          </a:bodyPr>
          <a:lstStyle/>
          <a:p>
            <a:pPr algn="ctr"/>
            <a:r>
              <a:rPr lang="en-US" sz="6000" b="1" dirty="0"/>
              <a:t>¡Resistencia!</a:t>
            </a:r>
          </a:p>
        </p:txBody>
      </p:sp>
    </p:spTree>
    <p:extLst>
      <p:ext uri="{BB962C8B-B14F-4D97-AF65-F5344CB8AC3E}">
        <p14:creationId xmlns:p14="http://schemas.microsoft.com/office/powerpoint/2010/main" val="3450267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83BAB-8B69-88E0-AC6F-D59D5B4D50CA}"/>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418BC229-8425-2F0E-6FB5-9E0F956D0A0F}"/>
              </a:ext>
            </a:extLst>
          </p:cNvPr>
          <p:cNvSpPr>
            <a:spLocks noGrp="1" noChangeArrowheads="1"/>
          </p:cNvSpPr>
          <p:nvPr>
            <p:ph type="title"/>
          </p:nvPr>
        </p:nvSpPr>
        <p:spPr/>
        <p:txBody>
          <a:bodyPr/>
          <a:lstStyle/>
          <a:p>
            <a:pPr eaLnBrk="1" hangingPunct="1"/>
            <a:r>
              <a:rPr lang="en-US" altLang="en-US" dirty="0" err="1"/>
              <a:t>Resultados</a:t>
            </a:r>
            <a:r>
              <a:rPr lang="en-US" altLang="en-US" dirty="0"/>
              <a:t> de la </a:t>
            </a:r>
            <a:r>
              <a:rPr lang="en-US" altLang="en-US" dirty="0" err="1"/>
              <a:t>disciplina</a:t>
            </a:r>
            <a:endParaRPr lang="en-US" altLang="en-US" dirty="0"/>
          </a:p>
        </p:txBody>
      </p:sp>
      <p:sp>
        <p:nvSpPr>
          <p:cNvPr id="2" name="TextBox 1">
            <a:extLst>
              <a:ext uri="{FF2B5EF4-FFF2-40B4-BE49-F238E27FC236}">
                <a16:creationId xmlns:a16="http://schemas.microsoft.com/office/drawing/2014/main" id="{87A581CF-7ED7-4361-D40E-095B85D847DA}"/>
              </a:ext>
            </a:extLst>
          </p:cNvPr>
          <p:cNvSpPr txBox="1"/>
          <p:nvPr/>
        </p:nvSpPr>
        <p:spPr>
          <a:xfrm>
            <a:off x="457200" y="2133600"/>
            <a:ext cx="8229600" cy="4462760"/>
          </a:xfrm>
          <a:prstGeom prst="rect">
            <a:avLst/>
          </a:prstGeom>
          <a:noFill/>
        </p:spPr>
        <p:txBody>
          <a:bodyPr wrap="square" rtlCol="0">
            <a:spAutoFit/>
          </a:bodyPr>
          <a:lstStyle/>
          <a:p>
            <a:pPr marL="136"/>
            <a:r>
              <a:rPr lang="es-ES" sz="2400" dirty="0"/>
              <a:t>Humillaos, pues, bajo la poderosa mano de Dios, para que en el momento oportuno os exalte, lanzando todas vuestras ansiedades sobre él, porque se preocupa por vosotros. Sé sobrio; Estate atento. Tu adversario, el diablo, merodea como un león rugiente, buscando a alguien a quien devorar. Resiste, firme en tu fe, sabiendo que los mismos tipos de sufrimiento están siendo experimentados por tu hermandad en todo el mundo. Y después de que hayas sufrido un poco, el Dios de toda gracia, que te ha llamado a su gloria eterna en Cristo, él mismo restaurará, confirmará, fortalecerá y te establecerá.</a:t>
            </a:r>
            <a:endParaRPr lang="en-US" sz="2400" dirty="0"/>
          </a:p>
          <a:p>
            <a:pPr marL="136" algn="r"/>
            <a:r>
              <a:rPr lang="en-US" sz="2000" i="1" dirty="0"/>
              <a:t>I Pedro 5:6-7</a:t>
            </a:r>
          </a:p>
        </p:txBody>
      </p:sp>
    </p:spTree>
    <p:extLst>
      <p:ext uri="{BB962C8B-B14F-4D97-AF65-F5344CB8AC3E}">
        <p14:creationId xmlns:p14="http://schemas.microsoft.com/office/powerpoint/2010/main" val="79672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77A22-A959-2CC7-7181-16A0BAEEDD09}"/>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D1685BAC-D7F9-A325-A96B-9E321BDA982F}"/>
              </a:ext>
            </a:extLst>
          </p:cNvPr>
          <p:cNvSpPr>
            <a:spLocks noGrp="1" noChangeArrowheads="1"/>
          </p:cNvSpPr>
          <p:nvPr>
            <p:ph type="title"/>
          </p:nvPr>
        </p:nvSpPr>
        <p:spPr/>
        <p:txBody>
          <a:bodyPr/>
          <a:lstStyle/>
          <a:p>
            <a:pPr eaLnBrk="1" hangingPunct="1"/>
            <a:r>
              <a:rPr lang="en-US" altLang="en-US" dirty="0" err="1"/>
              <a:t>Resultados</a:t>
            </a:r>
            <a:r>
              <a:rPr lang="en-US" altLang="en-US" dirty="0"/>
              <a:t> de la </a:t>
            </a:r>
            <a:r>
              <a:rPr lang="en-US" altLang="en-US" dirty="0" err="1"/>
              <a:t>disciplina</a:t>
            </a:r>
            <a:endParaRPr lang="en-US" altLang="en-US" dirty="0"/>
          </a:p>
        </p:txBody>
      </p:sp>
      <p:sp>
        <p:nvSpPr>
          <p:cNvPr id="2" name="TextBox 1">
            <a:extLst>
              <a:ext uri="{FF2B5EF4-FFF2-40B4-BE49-F238E27FC236}">
                <a16:creationId xmlns:a16="http://schemas.microsoft.com/office/drawing/2014/main" id="{F127C4DD-0E88-5F7E-466F-8B8A8AA2228B}"/>
              </a:ext>
            </a:extLst>
          </p:cNvPr>
          <p:cNvSpPr txBox="1"/>
          <p:nvPr/>
        </p:nvSpPr>
        <p:spPr>
          <a:xfrm>
            <a:off x="457200" y="3063895"/>
            <a:ext cx="8229600" cy="1508105"/>
          </a:xfrm>
          <a:prstGeom prst="rect">
            <a:avLst/>
          </a:prstGeom>
          <a:noFill/>
        </p:spPr>
        <p:txBody>
          <a:bodyPr wrap="square" rtlCol="0">
            <a:spAutoFit/>
          </a:bodyPr>
          <a:lstStyle/>
          <a:p>
            <a:pPr marL="136"/>
            <a:r>
              <a:rPr lang="es-ES" sz="2400" dirty="0"/>
              <a:t>Y sabemos que para quienes aman a Dios todas las cosas trabajan juntas para el bien, para quienes son llamados según su propósito.</a:t>
            </a:r>
            <a:endParaRPr lang="en-US" sz="2400" dirty="0"/>
          </a:p>
          <a:p>
            <a:pPr marL="136" algn="r"/>
            <a:r>
              <a:rPr lang="en-US" sz="2000" i="1" dirty="0"/>
              <a:t>Romanos 8:28</a:t>
            </a:r>
          </a:p>
        </p:txBody>
      </p:sp>
    </p:spTree>
    <p:extLst>
      <p:ext uri="{BB962C8B-B14F-4D97-AF65-F5344CB8AC3E}">
        <p14:creationId xmlns:p14="http://schemas.microsoft.com/office/powerpoint/2010/main" val="2835522126"/>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6410</TotalTime>
  <Words>643</Words>
  <Application>Microsoft Office PowerPoint</Application>
  <PresentationFormat>On-screen Show (4:3)</PresentationFormat>
  <Paragraphs>65</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Times New Roman</vt:lpstr>
      <vt:lpstr>Office Theme</vt:lpstr>
      <vt:lpstr>¿Cuál es el objetivo de los juicios?</vt:lpstr>
      <vt:lpstr>¿Disciplina...?</vt:lpstr>
      <vt:lpstr>¿Disciplina...?</vt:lpstr>
      <vt:lpstr>Juicios de Abraham</vt:lpstr>
      <vt:lpstr>Juicios de Israel</vt:lpstr>
      <vt:lpstr>Juicios de Israel</vt:lpstr>
      <vt:lpstr>Ningún juicio demasiado grande</vt:lpstr>
      <vt:lpstr>Instrucción y formación</vt:lpstr>
      <vt:lpstr>Objetivos de la disciplina</vt:lpstr>
      <vt:lpstr>Resultados de la disciplina</vt:lpstr>
      <vt:lpstr>Resultados de la disciplina</vt:lpstr>
    </vt:vector>
  </TitlesOfParts>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 Knowledge</dc:title>
  <dc:creator>eclipse</dc:creator>
  <cp:lastModifiedBy>Mary Jo Hetrick</cp:lastModifiedBy>
  <cp:revision>123</cp:revision>
  <cp:lastPrinted>2025-11-23T00:35:49Z</cp:lastPrinted>
  <dcterms:created xsi:type="dcterms:W3CDTF">2004-06-08T22:07:47Z</dcterms:created>
  <dcterms:modified xsi:type="dcterms:W3CDTF">2025-12-28T01:28:15Z</dcterms:modified>
</cp:coreProperties>
</file>