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95" r:id="rId4"/>
    <p:sldId id="297" r:id="rId5"/>
    <p:sldId id="298" r:id="rId6"/>
    <p:sldId id="293" r:id="rId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18" autoAdjust="0"/>
    <p:restoredTop sz="86187" autoAdjust="0"/>
  </p:normalViewPr>
  <p:slideViewPr>
    <p:cSldViewPr>
      <p:cViewPr varScale="1">
        <p:scale>
          <a:sx n="47" d="100"/>
          <a:sy n="47" d="100"/>
        </p:scale>
        <p:origin x="87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88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576607-D1A5-2B49-5861-DEFFA4C396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3ACF5E9-F29B-3EDB-6EA5-28A99DC558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200"/>
            <a:ext cx="4419600" cy="3315539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B542250-2F48-3397-F0B2-D5E953953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52400" y="3467940"/>
            <a:ext cx="6629400" cy="575226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BB92E1-8895-BDC9-19DA-3320FE6518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991600"/>
            <a:ext cx="3038475" cy="30480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1A30442E-66BC-49DF-A5AE-6EFCFE0EF1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B052D17F-5E54-BE31-84C6-909EF8D7CF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71588" y="15557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10B1A3F2-A756-0A27-363A-8D840D61CB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657600"/>
            <a:ext cx="5607050" cy="517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C98AF86E-7572-4EB7-EBCA-7A2D6BF795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A8418E-859C-46E8-8989-792E960D89B4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61477256-9B9C-2F87-D2A2-84B48D7B75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89075" y="0"/>
            <a:ext cx="4032250" cy="30241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3556468-DCD8-994B-960E-02F4E0F44D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048000"/>
            <a:ext cx="7008813" cy="6248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DEB6832-43C2-DFED-B80C-275C89A1F8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367D1E-263F-4348-9BC9-951B8529C16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CB95E-D6D0-20EA-A6AD-822D788F1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415E6B88-3841-7767-4992-DD7281E916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114300"/>
            <a:ext cx="4711700" cy="3533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9317D975-6248-13B5-3166-A4624ED57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810001"/>
            <a:ext cx="5607050" cy="5019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D2A71A7-6AE8-95C0-691E-3A06D9860B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367D1E-263F-4348-9BC9-951B8529C16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6408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811AC-36D5-9AF8-9C32-E7B9C9C1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7B213C25-5D0D-23E8-E881-299B94BB2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114300"/>
            <a:ext cx="4711700" cy="3533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CD5CC3D-940B-2747-397E-F8464910E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810001"/>
            <a:ext cx="5607050" cy="5019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b="0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5174E440-0649-9DE9-7E79-88053FC5BD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367D1E-263F-4348-9BC9-951B8529C16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381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C681E-23CB-86A7-67F3-C2C6F1429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0D4563D6-93D4-778C-77F2-31723AA8B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114300"/>
            <a:ext cx="4711700" cy="3533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2E76516-D916-0A90-56C5-23EBF90D9C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810001"/>
            <a:ext cx="5607050" cy="5019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1730E0B7-98D9-6D8A-76A9-122D33EA7D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367D1E-263F-4348-9BC9-951B8529C16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401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61CF7-B5F7-2B69-E5A4-F75DEB2AB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B044A79B-63CD-EE50-56DC-708D891D42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114300"/>
            <a:ext cx="4711700" cy="3533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3B44DC1-A84F-8789-7037-3AFBD31DA6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810001"/>
            <a:ext cx="5607050" cy="5019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b="0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558803E8-CFF1-F429-0F5A-DF12E7AFA8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367D1E-263F-4348-9BC9-951B8529C16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5522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3048000" cy="28225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29200"/>
            <a:ext cx="3124200" cy="609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A4BC0FD-B1AA-73CF-49B5-7F72903F58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E85E2E-177B-E0FC-AF04-3A46A3D9C3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5A19531-5079-AB75-0D6B-45BE1A37C3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67FFA-FB1F-4BB7-A020-7C87C3BD7F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94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592F07-F564-51C0-ABB5-2F684C4749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8A2CCF-3D2D-18B1-814A-FA46FB7E36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B39903-A42E-7D71-E6A3-5E700221C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6760B-FAF2-4685-B4B7-7177BFE43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444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234622-E61C-1471-53A4-0EB0399640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F8E12E9-6A32-2EDD-4715-61BF82E20B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0651FF-18A5-868F-462D-DB06B3B2EF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24F22-60CA-4F93-8F86-F88AD2BEF1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22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65006-C1A0-8594-2BBA-308059050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F6AF82-71D6-42B5-E546-9D8D7A7BE2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68D14C-5AD3-265F-51CB-A90E8B3698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848BA-CBE4-4413-A4C8-EABD82B4D8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131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E30406-8EB1-4D83-6942-6CFB90300D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EDB2925-BB9C-3EAA-E622-21FCBA57F6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733582F-8C4C-2DE1-9633-1152F8D14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92080-213D-4337-B203-82B44BF805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014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D9090B-6A93-8605-0153-30CAACBFD6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5A7BD4-A105-BD41-DF2C-1F30D41B26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003525-9E15-3099-BAEE-00165AB3B0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B3FF7-849F-48A9-A41F-17597F6631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8076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B2065F4-620B-BCE7-1817-ACB603B53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8EBC584-BBD0-85EB-75F1-B479291B3B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930A7C0-6B0D-AB1F-0BDA-D73DBB1410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1B541-5374-4182-A483-786B9CD0D9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00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4C9BA-C720-6B0C-D166-D19D88D314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22A568-EB93-6F19-6B6A-A6FF1524A1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801E16-148C-E9F6-8B29-1FF91F0193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3D2E2-86A6-4A76-95D3-E5EE508361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94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C561E-E177-592D-CC55-11206765B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4DFB80-703C-21FA-F0ED-EE787FAA5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126F56-CF8F-494A-EC17-F44BE6F1D9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06629-FDDE-40EB-99E7-D148F91567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67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1D8CFB-70FB-DA73-0F8F-936F62A53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E9A491-7E66-62E8-6D29-15C5D2F33A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EE8B1B-B1C9-8224-A868-45F02EF6A6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2B9B3-F40B-46FE-A9DD-0C14ACDD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142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9ACE12-3084-6D8C-CCE3-810BECD040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B62515-8911-0F36-3CA3-15D1A4C5E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F09D7C-83C4-E31A-7B20-617285A34A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9FA97-D0B6-4E73-B3B5-D337CB691D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60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10456E-FBC0-9F82-EFBF-9EF72BD6A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1AE620C-2F81-621C-42E2-4E449EDEE5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5E7CD0-7E94-68F2-AD89-F165A9CD41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99751C4-3CD9-7EEF-14A7-A1387D82CD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913A96-B2BF-44C9-0288-A6DA7EC6582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C021D2D-06BE-48FB-9E1A-F9BE5FB96C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2B99709-DE73-B2E5-4437-58827905A8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124200" y="2017712"/>
            <a:ext cx="4114800" cy="2822575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Arrepentimientos</a:t>
            </a:r>
            <a:endParaRPr lang="en-US" altLang="en-US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CCE30D1-F130-5571-8359-9F8A5815B6A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029200" y="5638800"/>
            <a:ext cx="3124200" cy="609600"/>
          </a:xfrm>
        </p:spPr>
        <p:txBody>
          <a:bodyPr/>
          <a:lstStyle/>
          <a:p>
            <a:pPr algn="ctr" eaLnBrk="1" hangingPunct="1"/>
            <a:r>
              <a:rPr lang="en-US" altLang="en-US" dirty="0" err="1"/>
              <a:t>Deuteronomio</a:t>
            </a:r>
            <a:r>
              <a:rPr lang="en-US" altLang="en-US" dirty="0"/>
              <a:t> 34:1-5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B69DCAF-F74B-9DFC-0AD5-8270A94EF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Arrepentimientos</a:t>
            </a:r>
            <a:r>
              <a:rPr lang="en-US" altLang="en-US" dirty="0"/>
              <a:t>: </a:t>
            </a:r>
            <a:r>
              <a:rPr lang="en-US" altLang="en-US" dirty="0" err="1"/>
              <a:t>Lecciones</a:t>
            </a:r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9F4FF-EA14-DFDB-B27C-2035A215BD82}"/>
              </a:ext>
            </a:extLst>
          </p:cNvPr>
          <p:cNvSpPr txBox="1"/>
          <p:nvPr/>
        </p:nvSpPr>
        <p:spPr>
          <a:xfrm>
            <a:off x="228600" y="2541181"/>
            <a:ext cx="82296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Moisés: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Paciencia </a:t>
            </a:r>
            <a:r>
              <a:rPr lang="en-US" sz="2400" dirty="0" err="1"/>
              <a:t>perdida</a:t>
            </a:r>
            <a:r>
              <a:rPr lang="en-US" sz="2400" dirty="0"/>
              <a:t> – </a:t>
            </a:r>
            <a:r>
              <a:rPr lang="en-US" sz="2400" dirty="0" err="1"/>
              <a:t>Números</a:t>
            </a:r>
            <a:r>
              <a:rPr lang="en-US" sz="2400" dirty="0"/>
              <a:t> 20:10-12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Debemos</a:t>
            </a:r>
            <a:r>
              <a:rPr lang="en-US" sz="2400" dirty="0"/>
              <a:t> ser </a:t>
            </a:r>
            <a:r>
              <a:rPr lang="en-US" sz="2400" dirty="0" err="1"/>
              <a:t>pacientes</a:t>
            </a:r>
            <a:r>
              <a:rPr lang="en-US" sz="2400" dirty="0"/>
              <a:t> (</a:t>
            </a:r>
            <a:r>
              <a:rPr lang="en-US" sz="2400" dirty="0" err="1"/>
              <a:t>perseverar</a:t>
            </a:r>
            <a:r>
              <a:rPr lang="en-US" sz="2400" dirty="0"/>
              <a:t>) </a:t>
            </a:r>
            <a:r>
              <a:rPr lang="en-US" sz="2400" dirty="0" err="1"/>
              <a:t>durante</a:t>
            </a:r>
            <a:r>
              <a:rPr lang="en-US" sz="2400" dirty="0"/>
              <a:t> </a:t>
            </a:r>
            <a:r>
              <a:rPr lang="en-US" sz="2400" dirty="0" err="1"/>
              <a:t>toda</a:t>
            </a:r>
            <a:r>
              <a:rPr lang="en-US" sz="2400" dirty="0"/>
              <a:t> la </a:t>
            </a:r>
            <a:r>
              <a:rPr lang="en-US" sz="2400" dirty="0" err="1"/>
              <a:t>vida</a:t>
            </a:r>
            <a:r>
              <a:rPr lang="en-US" sz="2400" dirty="0"/>
              <a:t> -Santiago 5:7-8</a:t>
            </a:r>
          </a:p>
          <a:p>
            <a:pPr>
              <a:spcAft>
                <a:spcPts val="0"/>
              </a:spcAft>
            </a:pPr>
            <a:r>
              <a:rPr lang="en-US" sz="2800" b="1" dirty="0"/>
              <a:t>Sampson: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Guardaba malas compañías - Jueces 16:16-21, 4-5</a:t>
            </a:r>
            <a:endParaRPr lang="en-US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Debemos tener cuidado con quién nos involucramos - II Corintios 6:14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7DBEC-1337-3050-1137-8C308785C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1D55FA5-8D14-6200-DC81-42C53A6E1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Arrepentimientos</a:t>
            </a:r>
            <a:r>
              <a:rPr lang="en-US" altLang="en-US" dirty="0"/>
              <a:t>: </a:t>
            </a:r>
            <a:r>
              <a:rPr lang="en-US" altLang="en-US" dirty="0" err="1"/>
              <a:t>Lecciones</a:t>
            </a: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3B7631-47AB-0DFD-66E5-96BB25FB939E}"/>
              </a:ext>
            </a:extLst>
          </p:cNvPr>
          <p:cNvSpPr txBox="1"/>
          <p:nvPr/>
        </p:nvSpPr>
        <p:spPr>
          <a:xfrm>
            <a:off x="228600" y="2514600"/>
            <a:ext cx="891540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/>
              <a:t>David: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Deseaba lo que no era suyo – II Samuel 11:2-3</a:t>
            </a:r>
            <a:endParaRPr lang="en-US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Necesitamos estar contentos con lo que tenemos - Hebreos 13:5</a:t>
            </a:r>
            <a:endParaRPr lang="en-US" sz="2400" dirty="0"/>
          </a:p>
          <a:p>
            <a:pPr>
              <a:spcAft>
                <a:spcPts val="0"/>
              </a:spcAft>
            </a:pPr>
            <a:r>
              <a:rPr lang="en-US" sz="2800" b="1" dirty="0"/>
              <a:t>Adán y Eva: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No escuchaste a Dios – Génesis 3:3-4</a:t>
            </a:r>
            <a:endParaRPr lang="en-US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Necesidad de obedecer la palabra de Dios – Lucas 11:28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026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82FBD-A8AF-3234-E59E-28FFE6A08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05843B-B234-383F-E9A5-A345545F0955}"/>
              </a:ext>
            </a:extLst>
          </p:cNvPr>
          <p:cNvSpPr txBox="1"/>
          <p:nvPr/>
        </p:nvSpPr>
        <p:spPr>
          <a:xfrm>
            <a:off x="228600" y="2514868"/>
            <a:ext cx="891540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Judas: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No puso a Dios primero – Juan 12:5-6</a:t>
            </a:r>
            <a:endParaRPr lang="en-US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Nuestro enfoque debe estar en servir a Dios -            Mateo 6:31-33</a:t>
            </a:r>
            <a:endParaRPr lang="en-US" sz="2400" dirty="0"/>
          </a:p>
          <a:p>
            <a:pPr>
              <a:spcAft>
                <a:spcPts val="0"/>
              </a:spcAft>
            </a:pPr>
            <a:r>
              <a:rPr lang="en-US" sz="2800" b="1" dirty="0"/>
              <a:t>Pedro: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Era </a:t>
            </a:r>
            <a:r>
              <a:rPr lang="en-US" sz="2400" dirty="0" err="1"/>
              <a:t>orgulloso</a:t>
            </a:r>
            <a:r>
              <a:rPr lang="en-US" sz="2400" dirty="0"/>
              <a:t> - Marcos 14:29-31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Necesitamos</a:t>
            </a:r>
            <a:r>
              <a:rPr lang="en-US" sz="2400" dirty="0"/>
              <a:t> ser </a:t>
            </a:r>
            <a:r>
              <a:rPr lang="en-US" sz="2400" dirty="0" err="1"/>
              <a:t>humildes</a:t>
            </a:r>
            <a:r>
              <a:rPr lang="en-US" sz="2400" dirty="0"/>
              <a:t> - Santiago 4:6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08B59B3-46BE-9974-BAD8-1128EBEBA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Arrepentimientos</a:t>
            </a:r>
            <a:r>
              <a:rPr lang="en-US" altLang="en-US" dirty="0"/>
              <a:t>: </a:t>
            </a:r>
            <a:r>
              <a:rPr lang="en-US" altLang="en-US" dirty="0" err="1"/>
              <a:t>Lecciones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645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F5A27-8794-BBAD-999D-B85076569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D5EF588-200D-9AE2-0B51-58F3720B4F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Arrepentimientos</a:t>
            </a:r>
            <a:r>
              <a:rPr lang="en-US" altLang="en-US" dirty="0"/>
              <a:t>: </a:t>
            </a:r>
            <a:r>
              <a:rPr lang="en-US" altLang="en-US" dirty="0" err="1"/>
              <a:t>Lecciones</a:t>
            </a: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A36C3B-BB26-A605-9EEF-9F6466116E07}"/>
              </a:ext>
            </a:extLst>
          </p:cNvPr>
          <p:cNvSpPr txBox="1"/>
          <p:nvPr/>
        </p:nvSpPr>
        <p:spPr>
          <a:xfrm>
            <a:off x="228600" y="2514600"/>
            <a:ext cx="891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/>
              <a:t>Rico: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Trató mal a los demás – Lucas 16:20-21, 25</a:t>
            </a:r>
            <a:endParaRPr lang="en-US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Necesitamos compartir las bendiciones que Dios ha provisto -Hebreos 13:16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609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EE84E-84F2-0BF2-F6F5-7475D5A3C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06A1B4-92DD-3627-4D5E-FD6F51FFA6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944562"/>
          </a:xfrm>
        </p:spPr>
        <p:txBody>
          <a:bodyPr/>
          <a:lstStyle/>
          <a:p>
            <a:pPr eaLnBrk="1" hangingPunct="1"/>
            <a:r>
              <a:rPr lang="en-US" altLang="en-US" sz="4000" dirty="0" err="1"/>
              <a:t>Arrepentimientos</a:t>
            </a:r>
            <a:r>
              <a:rPr lang="en-US" altLang="en-US" sz="4000" dirty="0"/>
              <a:t>: No </a:t>
            </a:r>
            <a:r>
              <a:rPr lang="en-US" altLang="en-US" sz="4000" dirty="0" err="1"/>
              <a:t>necesitas</a:t>
            </a:r>
            <a:r>
              <a:rPr lang="en-US" altLang="en-US" sz="4000" dirty="0"/>
              <a:t> </a:t>
            </a:r>
            <a:r>
              <a:rPr lang="en-US" altLang="en-US" sz="4000" dirty="0" err="1"/>
              <a:t>tenerlos</a:t>
            </a:r>
            <a:endParaRPr lang="en-US" alt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9EC3D2-F702-A0C3-F658-A70A57C1CCA2}"/>
              </a:ext>
            </a:extLst>
          </p:cNvPr>
          <p:cNvSpPr txBox="1"/>
          <p:nvPr/>
        </p:nvSpPr>
        <p:spPr>
          <a:xfrm>
            <a:off x="228600" y="1970544"/>
            <a:ext cx="868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Hermanos, no considero que lo haya hecho mío. Pero una cosa hago: olvidando lo que queda atrás y esforzándome por lo que está delante, prosigo hacia la meta, al premio del supremo llamamiento de Dios en Cristo Jesús</a:t>
            </a:r>
            <a:r>
              <a:rPr lang="en-US" sz="2800" dirty="0"/>
              <a:t>.</a:t>
            </a:r>
          </a:p>
          <a:p>
            <a:pPr algn="r"/>
            <a:r>
              <a:rPr lang="en-US" sz="2800" i="1" dirty="0" err="1"/>
              <a:t>Filipenses</a:t>
            </a:r>
            <a:r>
              <a:rPr lang="en-US" sz="2800" i="1" dirty="0"/>
              <a:t> 3:13-14</a:t>
            </a:r>
            <a:endParaRPr lang="en-US" sz="24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0D1DEF-4690-BA93-5D26-04B1B3858FFB}"/>
              </a:ext>
            </a:extLst>
          </p:cNvPr>
          <p:cNvSpPr txBox="1"/>
          <p:nvPr/>
        </p:nvSpPr>
        <p:spPr>
          <a:xfrm>
            <a:off x="228600" y="4889718"/>
            <a:ext cx="8686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Pero si andamos en luz, como él está en luz, tenemos comunión unos con otros, y la sangre de Jesús su Hijo nos limpia de todo pecado</a:t>
            </a:r>
            <a:r>
              <a:rPr lang="en-US" sz="2800" dirty="0"/>
              <a:t>.</a:t>
            </a:r>
          </a:p>
          <a:p>
            <a:pPr algn="r"/>
            <a:r>
              <a:rPr lang="en-US" sz="2800" i="1" dirty="0"/>
              <a:t>I Juan 1:7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9842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3835</TotalTime>
  <Words>247</Words>
  <Application>Microsoft Office PowerPoint</Application>
  <PresentationFormat>On-screen Show (4:3)</PresentationFormat>
  <Paragraphs>38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Arrepentimientos</vt:lpstr>
      <vt:lpstr>Arrepentimientos: Lecciones</vt:lpstr>
      <vt:lpstr>Arrepentimientos: Lecciones</vt:lpstr>
      <vt:lpstr>Arrepentimientos: Lecciones</vt:lpstr>
      <vt:lpstr>Arrepentimientos: Lecciones</vt:lpstr>
      <vt:lpstr>Arrepentimientos: No necesitas tenerlos</vt:lpstr>
    </vt:vector>
  </TitlesOfParts>
  <Company>eclipsed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Spiritual Knowledge</dc:title>
  <dc:creator>eclipse</dc:creator>
  <cp:lastModifiedBy>Mary Jo Hetrick</cp:lastModifiedBy>
  <cp:revision>96</cp:revision>
  <cp:lastPrinted>2025-10-25T15:50:56Z</cp:lastPrinted>
  <dcterms:created xsi:type="dcterms:W3CDTF">2004-06-08T22:07:47Z</dcterms:created>
  <dcterms:modified xsi:type="dcterms:W3CDTF">2025-11-02T02:03:56Z</dcterms:modified>
</cp:coreProperties>
</file>