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1"/>
  </p:notesMasterIdLst>
  <p:handoutMasterIdLst>
    <p:handoutMasterId r:id="rId12"/>
  </p:handoutMasterIdLst>
  <p:sldIdLst>
    <p:sldId id="278" r:id="rId5"/>
    <p:sldId id="283" r:id="rId6"/>
    <p:sldId id="291" r:id="rId7"/>
    <p:sldId id="258" r:id="rId8"/>
    <p:sldId id="281" r:id="rId9"/>
    <p:sldId id="292" r:id="rId1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87549" autoAdjust="0"/>
  </p:normalViewPr>
  <p:slideViewPr>
    <p:cSldViewPr snapToGrid="0">
      <p:cViewPr>
        <p:scale>
          <a:sx n="48" d="100"/>
          <a:sy n="48" d="100"/>
        </p:scale>
        <p:origin x="1326" y="276"/>
      </p:cViewPr>
      <p:guideLst/>
    </p:cSldViewPr>
  </p:slideViewPr>
  <p:outlineViewPr>
    <p:cViewPr>
      <p:scale>
        <a:sx n="33" d="100"/>
        <a:sy n="33" d="100"/>
      </p:scale>
      <p:origin x="0" y="-288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49" d="100"/>
          <a:sy n="49" d="100"/>
        </p:scale>
        <p:origin x="2886"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r>
              <a:rPr lang="en-US" dirty="0"/>
              <a:t>10/19/2025</a:t>
            </a:r>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56371FA-A98D-41E8-93F4-09945841298A}" type="datetimeFigureOut">
              <a:rPr lang="en-US" smtClean="0"/>
              <a:t>10/18/2025</a:t>
            </a:fld>
            <a:endParaRPr lang="en-US" dirty="0"/>
          </a:p>
        </p:txBody>
      </p:sp>
      <p:sp>
        <p:nvSpPr>
          <p:cNvPr id="4" name="Slide Image Placeholder 3"/>
          <p:cNvSpPr>
            <a:spLocks noGrp="1" noRot="1" noChangeAspect="1"/>
          </p:cNvSpPr>
          <p:nvPr>
            <p:ph type="sldImg" idx="2"/>
          </p:nvPr>
        </p:nvSpPr>
        <p:spPr>
          <a:xfrm>
            <a:off x="1465853" y="343787"/>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202019" y="3753292"/>
            <a:ext cx="6709144" cy="5199321"/>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206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dirty="0"/>
          </a:p>
        </p:txBody>
      </p:sp>
    </p:spTree>
    <p:extLst>
      <p:ext uri="{BB962C8B-B14F-4D97-AF65-F5344CB8AC3E}">
        <p14:creationId xmlns:p14="http://schemas.microsoft.com/office/powerpoint/2010/main" val="2182522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273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a:t>
            </a:fld>
            <a:endParaRPr lang="en-US" dirty="0"/>
          </a:p>
        </p:txBody>
      </p:sp>
    </p:spTree>
    <p:extLst>
      <p:ext uri="{BB962C8B-B14F-4D97-AF65-F5344CB8AC3E}">
        <p14:creationId xmlns:p14="http://schemas.microsoft.com/office/powerpoint/2010/main" val="840986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67EDB-4AF2-87A5-E9F0-1ED0BDA75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979837-77FB-F904-93EC-F328D9A611F0}"/>
              </a:ext>
            </a:extLst>
          </p:cNvPr>
          <p:cNvSpPr>
            <a:spLocks noGrp="1" noRot="1" noChangeAspect="1"/>
          </p:cNvSpPr>
          <p:nvPr>
            <p:ph type="sldImg"/>
          </p:nvPr>
        </p:nvSpPr>
        <p:spPr>
          <a:xfrm>
            <a:off x="1465263" y="273050"/>
            <a:ext cx="4181475" cy="3136900"/>
          </a:xfrm>
        </p:spPr>
      </p:sp>
      <p:sp>
        <p:nvSpPr>
          <p:cNvPr id="3" name="Notes Placeholder 2">
            <a:extLst>
              <a:ext uri="{FF2B5EF4-FFF2-40B4-BE49-F238E27FC236}">
                <a16:creationId xmlns:a16="http://schemas.microsoft.com/office/drawing/2014/main" id="{D70008B0-5462-07E0-D5DE-245697502801}"/>
              </a:ext>
            </a:extLst>
          </p:cNvPr>
          <p:cNvSpPr>
            <a:spLocks noGrp="1"/>
          </p:cNvSpPr>
          <p:nvPr>
            <p:ph type="body" idx="1"/>
          </p:nvPr>
        </p:nvSpPr>
        <p:spPr/>
        <p:txBody>
          <a:bodyPr/>
          <a:lstStyle/>
          <a:p>
            <a:r>
              <a:rPr lang="en-US" b="1" u="sng" dirty="0"/>
              <a:t>Acts 17:22-28</a:t>
            </a:r>
            <a:r>
              <a:rPr lang="en-US" b="1" u="none" dirty="0"/>
              <a:t> </a:t>
            </a:r>
            <a:r>
              <a:rPr lang="en-US" dirty="0"/>
              <a:t>- So Paul, standing in the midst of the Areopagus, said: "Men of Athens, I perceive that in every way you are very religious. For as I passed along and observed the objects of your worship, I found also an altar with this inscription: 'To the unknown god.' What therefore you worship as unknown, this I proclaim to you. The God who made the world and everything in it, being Lord of heaven and earth, does not live in temples made by man, nor is he served by human hands, as though he needed anything, since he himself gives to all mankind life and breath and everything. And he made from one man every nation of mankind to live on all the face of the earth, having determined allotted periods and the boundaries of their dwelling place, that they should seek God, and perhaps feel their way toward him and find him. Yet he is actually not far from each one of us, for "'In him we live and move and have our being'; as even some of your own poets have said, "'For we are indeed his offspring.'</a:t>
            </a:r>
          </a:p>
          <a:p>
            <a:endParaRPr lang="en-US" dirty="0"/>
          </a:p>
          <a:p>
            <a:r>
              <a:rPr lang="en-US" b="1" u="sng" dirty="0"/>
              <a:t>Matthew 5:13-16 </a:t>
            </a:r>
            <a:r>
              <a:rPr lang="en-US" dirty="0"/>
              <a:t>- "You are the salt of the earth, but if salt has lost its taste, how shall its saltiness be restored? It is no longer good for anything except to be thrown out and trampled under people's feet. "You are the light of the world. A city set on a hill cannot be hidden. Nor do people light a lamp and put it under a basket, but on a stand, and it gives light to all in the house. In the same way, let your light shine before others, so that they may see your good works and give glory to your Father who is in heaven.</a:t>
            </a:r>
          </a:p>
        </p:txBody>
      </p:sp>
      <p:sp>
        <p:nvSpPr>
          <p:cNvPr id="4" name="Slide Number Placeholder 3">
            <a:extLst>
              <a:ext uri="{FF2B5EF4-FFF2-40B4-BE49-F238E27FC236}">
                <a16:creationId xmlns:a16="http://schemas.microsoft.com/office/drawing/2014/main" id="{2C908671-BDEC-471F-06C6-5AA69684F44B}"/>
              </a:ext>
            </a:extLst>
          </p:cNvPr>
          <p:cNvSpPr>
            <a:spLocks noGrp="1"/>
          </p:cNvSpPr>
          <p:nvPr>
            <p:ph type="sldNum" sz="quarter" idx="5"/>
          </p:nvPr>
        </p:nvSpPr>
        <p:spPr/>
        <p:txBody>
          <a:bodyPr/>
          <a:lstStyle/>
          <a:p>
            <a:fld id="{22289C57-55D7-40A4-A101-E74FAC7A092B}" type="slidenum">
              <a:rPr lang="en-US" smtClean="0"/>
              <a:t>3</a:t>
            </a:fld>
            <a:endParaRPr lang="en-US" dirty="0"/>
          </a:p>
        </p:txBody>
      </p:sp>
    </p:spTree>
    <p:extLst>
      <p:ext uri="{BB962C8B-B14F-4D97-AF65-F5344CB8AC3E}">
        <p14:creationId xmlns:p14="http://schemas.microsoft.com/office/powerpoint/2010/main" val="3010315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344488"/>
            <a:ext cx="4181475" cy="3136900"/>
          </a:xfrm>
        </p:spPr>
      </p:sp>
      <p:sp>
        <p:nvSpPr>
          <p:cNvPr id="3" name="Notes Placeholder 2"/>
          <p:cNvSpPr>
            <a:spLocks noGrp="1"/>
          </p:cNvSpPr>
          <p:nvPr>
            <p:ph type="body" idx="1"/>
          </p:nvPr>
        </p:nvSpPr>
        <p:spPr/>
        <p:txBody>
          <a:bodyPr/>
          <a:lstStyle/>
          <a:p>
            <a:r>
              <a:rPr lang="en-US" sz="1000" b="1" u="sng" dirty="0"/>
              <a:t>Romans 1:19-20 </a:t>
            </a:r>
            <a:r>
              <a:rPr lang="en-US" sz="1000" dirty="0"/>
              <a:t>- For what can be known about God is plain to them, because God has shown it to them. For his invisible attributes, namely, his eternal power and divine nature, have been clearly perceived, ever since the creation of the world, in the things that have been made. So they are without excuse.</a:t>
            </a:r>
          </a:p>
          <a:p>
            <a:endParaRPr lang="en-US" sz="1000" dirty="0"/>
          </a:p>
          <a:p>
            <a:r>
              <a:rPr lang="en-US" sz="1000" b="1" u="sng" dirty="0"/>
              <a:t>James 1:17</a:t>
            </a:r>
            <a:r>
              <a:rPr lang="en-US" sz="1000" b="1" u="none" dirty="0"/>
              <a:t> </a:t>
            </a:r>
            <a:r>
              <a:rPr lang="en-US" sz="1000" dirty="0"/>
              <a:t>- Every good gift and every perfect gift is from above, coming down from the Father of lights, with whom there is no variation or shadow due to change.</a:t>
            </a:r>
          </a:p>
          <a:p>
            <a:endParaRPr lang="en-US" sz="1000" dirty="0"/>
          </a:p>
          <a:p>
            <a:r>
              <a:rPr lang="en-US" sz="1000" b="1" u="sng" dirty="0"/>
              <a:t>Isaiah  41:10</a:t>
            </a:r>
            <a:r>
              <a:rPr lang="en-US" sz="1000" b="1" u="none" dirty="0"/>
              <a:t> </a:t>
            </a:r>
            <a:r>
              <a:rPr lang="en-US" sz="1000" b="0" u="none" dirty="0"/>
              <a:t>- fear not, for I am with you; be not dismayed, for I am your God; I will strengthen you, I will help you, I will uphold you with my righteous right hand.</a:t>
            </a:r>
          </a:p>
          <a:p>
            <a:endParaRPr lang="en-US" sz="1000" b="1" u="sng" dirty="0"/>
          </a:p>
          <a:p>
            <a:r>
              <a:rPr lang="en-US" sz="1000" b="1" u="sng" dirty="0"/>
              <a:t>Psalm 27:1</a:t>
            </a:r>
            <a:r>
              <a:rPr lang="en-US" sz="1000" b="1" u="none" dirty="0"/>
              <a:t> </a:t>
            </a:r>
            <a:r>
              <a:rPr lang="en-US" sz="1000" dirty="0"/>
              <a:t>- The LORD is my light and my salvation; whom shall I fear? The LORD is the stronghold of my life; of whom shall I be afraid?</a:t>
            </a:r>
          </a:p>
          <a:p>
            <a:endParaRPr lang="en-US" sz="1000" dirty="0"/>
          </a:p>
          <a:p>
            <a:r>
              <a:rPr lang="en-US" sz="1000" b="1" u="sng" dirty="0"/>
              <a:t>Philippians 4:6-7</a:t>
            </a:r>
            <a:r>
              <a:rPr lang="en-US" sz="1000" dirty="0"/>
              <a:t> - do not be anxious about anything, but in everything by prayer and supplication with thanksgiving let your requests be made known to God. And the peace of God, which surpasses all understanding, will guard your hearts and your minds in Christ Jesus.</a:t>
            </a:r>
          </a:p>
          <a:p>
            <a:endParaRPr lang="en-US" sz="1000" dirty="0"/>
          </a:p>
          <a:p>
            <a:r>
              <a:rPr lang="en-US" sz="1000" b="1" u="sng" dirty="0"/>
              <a:t>Psalm 103:13-14</a:t>
            </a:r>
            <a:r>
              <a:rPr lang="en-US" sz="1000" dirty="0"/>
              <a:t> - As a father shows compassion to his children, so the LORD shows compassion to those who fear him. For he knows our frame; he remembers that we are dust.</a:t>
            </a:r>
          </a:p>
          <a:p>
            <a:endParaRPr lang="en-US" sz="1000" dirty="0"/>
          </a:p>
          <a:p>
            <a:r>
              <a:rPr lang="en-US" sz="1000" b="1" u="sng" dirty="0"/>
              <a:t>I Peter 5:6-7</a:t>
            </a:r>
            <a:r>
              <a:rPr lang="en-US" sz="1000" dirty="0"/>
              <a:t> - Humble yourselves, therefore, under the mighty hand of God so that at the proper time he may exalt you, casting all your anxieties on him, because he cares for you.</a:t>
            </a:r>
          </a:p>
          <a:p>
            <a:endParaRPr lang="en-US" sz="1000" dirty="0"/>
          </a:p>
          <a:p>
            <a:r>
              <a:rPr lang="en-US" sz="1000" b="1" u="sng" dirty="0"/>
              <a:t>Numbers 23:19</a:t>
            </a:r>
            <a:r>
              <a:rPr lang="en-US" sz="1000" dirty="0"/>
              <a:t> - God is not man, that he should lie, or a son of man, that he should change his mind. Has he said, and will he not do it? Or has he spoken, and will he not fulfill it?</a:t>
            </a:r>
          </a:p>
          <a:p>
            <a:endParaRPr lang="en-US" sz="1000" dirty="0"/>
          </a:p>
          <a:p>
            <a:r>
              <a:rPr lang="en-US" sz="1000" b="1" u="sng" dirty="0"/>
              <a:t>II Corinthians 1:20</a:t>
            </a:r>
            <a:r>
              <a:rPr lang="en-US" sz="1000" dirty="0"/>
              <a:t> - For all the promises of God find their Yes in him. That is why it is through him that we utter our Amen to God for his glory.</a:t>
            </a:r>
          </a:p>
          <a:p>
            <a:endParaRPr lang="en-US" sz="1000" dirty="0"/>
          </a:p>
          <a:p>
            <a:r>
              <a:rPr lang="en-US" sz="1000" b="1" u="sng" dirty="0"/>
              <a:t>I Thessalonians 5:24</a:t>
            </a:r>
            <a:r>
              <a:rPr lang="en-US" sz="1000" dirty="0"/>
              <a:t> - He who calls you is faithful; he will surely do it.</a:t>
            </a:r>
          </a:p>
        </p:txBody>
      </p:sp>
      <p:sp>
        <p:nvSpPr>
          <p:cNvPr id="4" name="Slide Number Placeholder 3"/>
          <p:cNvSpPr>
            <a:spLocks noGrp="1"/>
          </p:cNvSpPr>
          <p:nvPr>
            <p:ph type="sldNum" sz="quarter" idx="5"/>
          </p:nvPr>
        </p:nvSpPr>
        <p:spPr/>
        <p:txBody>
          <a:bodyPr/>
          <a:lstStyle/>
          <a:p>
            <a:fld id="{22289C57-55D7-40A4-A101-E74FAC7A092B}" type="slidenum">
              <a:rPr lang="en-US" smtClean="0"/>
              <a:t>4</a:t>
            </a:fld>
            <a:endParaRPr lang="en-US" dirty="0"/>
          </a:p>
        </p:txBody>
      </p:sp>
    </p:spTree>
    <p:extLst>
      <p:ext uri="{BB962C8B-B14F-4D97-AF65-F5344CB8AC3E}">
        <p14:creationId xmlns:p14="http://schemas.microsoft.com/office/powerpoint/2010/main" val="2843954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273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5</a:t>
            </a:fld>
            <a:endParaRPr lang="en-US" dirty="0"/>
          </a:p>
        </p:txBody>
      </p:sp>
    </p:spTree>
    <p:extLst>
      <p:ext uri="{BB962C8B-B14F-4D97-AF65-F5344CB8AC3E}">
        <p14:creationId xmlns:p14="http://schemas.microsoft.com/office/powerpoint/2010/main" val="1025326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A1A8B-A42E-82DD-BB83-B4345ED2C5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7CD920-72B8-1285-E237-2E723999E081}"/>
              </a:ext>
            </a:extLst>
          </p:cNvPr>
          <p:cNvSpPr>
            <a:spLocks noGrp="1" noRot="1" noChangeAspect="1"/>
          </p:cNvSpPr>
          <p:nvPr>
            <p:ph type="sldImg"/>
          </p:nvPr>
        </p:nvSpPr>
        <p:spPr>
          <a:xfrm>
            <a:off x="1465263" y="273050"/>
            <a:ext cx="4181475" cy="3136900"/>
          </a:xfrm>
        </p:spPr>
      </p:sp>
      <p:sp>
        <p:nvSpPr>
          <p:cNvPr id="3" name="Notes Placeholder 2">
            <a:extLst>
              <a:ext uri="{FF2B5EF4-FFF2-40B4-BE49-F238E27FC236}">
                <a16:creationId xmlns:a16="http://schemas.microsoft.com/office/drawing/2014/main" id="{901ECD7F-1D64-C6EE-984E-45257113AD18}"/>
              </a:ext>
            </a:extLst>
          </p:cNvPr>
          <p:cNvSpPr>
            <a:spLocks noGrp="1"/>
          </p:cNvSpPr>
          <p:nvPr>
            <p:ph type="body" idx="1"/>
          </p:nvPr>
        </p:nvSpPr>
        <p:spPr/>
        <p:txBody>
          <a:bodyPr/>
          <a:lstStyle/>
          <a:p>
            <a:r>
              <a:rPr lang="en-US" b="1" u="sng" dirty="0"/>
              <a:t>John 3:16 </a:t>
            </a:r>
            <a:r>
              <a:rPr lang="en-US" dirty="0"/>
              <a:t>- For God so loved the world, that he gave his only Son, that whoever believes in him should not perish but have eternal life.</a:t>
            </a:r>
          </a:p>
          <a:p>
            <a:endParaRPr lang="en-US" dirty="0"/>
          </a:p>
          <a:p>
            <a:r>
              <a:rPr lang="en-US" b="1" dirty="0"/>
              <a:t>Romans 2:5-8</a:t>
            </a:r>
            <a:r>
              <a:rPr lang="en-US" dirty="0"/>
              <a:t> - But because of your hard and impenitent heart you are storing up wrath for yourself on the day of wrath when God's righteous judgment will be revealed. He will render to each one according to his works: to those who by patience in well-doing seek for glory and honor and immortality, he will give eternal life; but for those who are self-seeking and do not obey the truth, but obey unrighteousness, there will be wrath and fury.</a:t>
            </a:r>
          </a:p>
          <a:p>
            <a:endParaRPr lang="en-US" dirty="0"/>
          </a:p>
          <a:p>
            <a:r>
              <a:rPr lang="en-US" b="1" dirty="0"/>
              <a:t>Revelation 21:8</a:t>
            </a:r>
            <a:r>
              <a:rPr lang="en-US" dirty="0"/>
              <a:t> - But as for the cowardly, the faithless, the detestable, as for murderers, the sexually immoral, sorcerers, idolaters, and all liars, their portion will be in the lake that burns with fire and sulfur, which is the second death."</a:t>
            </a:r>
          </a:p>
        </p:txBody>
      </p:sp>
      <p:sp>
        <p:nvSpPr>
          <p:cNvPr id="4" name="Slide Number Placeholder 3">
            <a:extLst>
              <a:ext uri="{FF2B5EF4-FFF2-40B4-BE49-F238E27FC236}">
                <a16:creationId xmlns:a16="http://schemas.microsoft.com/office/drawing/2014/main" id="{A29BAC00-31A6-F40A-4A09-81747F818513}"/>
              </a:ext>
            </a:extLst>
          </p:cNvPr>
          <p:cNvSpPr>
            <a:spLocks noGrp="1"/>
          </p:cNvSpPr>
          <p:nvPr>
            <p:ph type="sldNum" sz="quarter" idx="5"/>
          </p:nvPr>
        </p:nvSpPr>
        <p:spPr/>
        <p:txBody>
          <a:bodyPr/>
          <a:lstStyle/>
          <a:p>
            <a:fld id="{22289C57-55D7-40A4-A101-E74FAC7A092B}" type="slidenum">
              <a:rPr lang="en-US" smtClean="0"/>
              <a:t>6</a:t>
            </a:fld>
            <a:endParaRPr lang="en-US" dirty="0"/>
          </a:p>
        </p:txBody>
      </p:sp>
    </p:spTree>
    <p:extLst>
      <p:ext uri="{BB962C8B-B14F-4D97-AF65-F5344CB8AC3E}">
        <p14:creationId xmlns:p14="http://schemas.microsoft.com/office/powerpoint/2010/main" val="19281018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831439" y="3329790"/>
            <a:ext cx="3706328" cy="3200400"/>
          </a:xfrm>
        </p:spPr>
        <p:txBody>
          <a:bodyPr anchor="ctr">
            <a:noAutofit/>
          </a:bodyPr>
          <a:lstStyle>
            <a:lvl1pPr algn="l">
              <a:defRPr sz="2700" spc="113" baseline="0"/>
            </a:lvl1pPr>
          </a:lstStyle>
          <a:p>
            <a:r>
              <a:rPr lang="en-US" dirty="0"/>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1"/>
            <a:ext cx="7116234"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3171825" y="0"/>
            <a:ext cx="5972176"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000125" y="1020446"/>
            <a:ext cx="2171700" cy="1325563"/>
          </a:xfrm>
        </p:spPr>
        <p:txBody>
          <a:bodyPr anchor="b">
            <a:normAutofit/>
          </a:bodyPr>
          <a:lstStyle>
            <a:lvl1pPr>
              <a:defRPr sz="2100" spc="113" baseline="0">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000125" y="2674014"/>
            <a:ext cx="2171700" cy="3269589"/>
          </a:xfrm>
        </p:spPr>
        <p:txBody>
          <a:bodyPr>
            <a:normAutofit/>
          </a:bodyPr>
          <a:lstStyle>
            <a:lvl1pPr marL="0" indent="0">
              <a:lnSpc>
                <a:spcPct val="140000"/>
              </a:lnSpc>
              <a:spcBef>
                <a:spcPts val="750"/>
              </a:spcBef>
              <a:buNone/>
              <a:defRPr sz="1350">
                <a:solidFill>
                  <a:schemeClr val="bg1"/>
                </a:solidFill>
              </a:defRPr>
            </a:lvl1pPr>
            <a:lvl2pPr marL="342900" indent="0">
              <a:lnSpc>
                <a:spcPct val="140000"/>
              </a:lnSpc>
              <a:spcBef>
                <a:spcPts val="750"/>
              </a:spcBef>
              <a:buNone/>
              <a:defRPr sz="1350">
                <a:solidFill>
                  <a:schemeClr val="bg1"/>
                </a:solidFill>
              </a:defRPr>
            </a:lvl2pPr>
            <a:lvl3pPr marL="685800" indent="0">
              <a:lnSpc>
                <a:spcPct val="140000"/>
              </a:lnSpc>
              <a:spcBef>
                <a:spcPts val="750"/>
              </a:spcBef>
              <a:buNone/>
              <a:defRPr sz="1350">
                <a:solidFill>
                  <a:schemeClr val="bg1"/>
                </a:solidFill>
              </a:defRPr>
            </a:lvl3pPr>
            <a:lvl4pPr marL="1028700" indent="0">
              <a:lnSpc>
                <a:spcPct val="140000"/>
              </a:lnSpc>
              <a:spcBef>
                <a:spcPts val="750"/>
              </a:spcBef>
              <a:buNone/>
              <a:defRPr sz="1350">
                <a:solidFill>
                  <a:schemeClr val="bg1"/>
                </a:solidFill>
              </a:defRPr>
            </a:lvl4pPr>
            <a:lvl5pPr marL="1371600" indent="0">
              <a:lnSpc>
                <a:spcPct val="140000"/>
              </a:lnSpc>
              <a:spcBef>
                <a:spcPts val="750"/>
              </a:spcBef>
              <a:buNone/>
              <a:defRPr sz="135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000125" y="6356350"/>
            <a:ext cx="2864421" cy="365125"/>
          </a:xfrm>
        </p:spPr>
        <p:txBody>
          <a:bodyPr/>
          <a:lstStyle>
            <a:lvl1pPr algn="l">
              <a:defRPr sz="675"/>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5243512" y="487018"/>
            <a:ext cx="3134678" cy="3377354"/>
          </a:xfrm>
        </p:spPr>
        <p:txBody>
          <a:bodyPr anchor="b">
            <a:noAutofit/>
          </a:bodyPr>
          <a:lstStyle>
            <a:lvl1pPr algn="l">
              <a:defRPr sz="2700" spc="113" baseline="0">
                <a:solidFill>
                  <a:schemeClr val="tx1"/>
                </a:solidFill>
              </a:defRPr>
            </a:lvl1pPr>
          </a:lstStyle>
          <a:p>
            <a:r>
              <a:rPr lang="en-US" dirty="0"/>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4918364"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5243512" y="487681"/>
            <a:ext cx="3134678" cy="3376691"/>
          </a:xfrm>
        </p:spPr>
        <p:txBody>
          <a:bodyPr anchor="b">
            <a:noAutofit/>
          </a:bodyPr>
          <a:lstStyle>
            <a:lvl1pPr algn="l">
              <a:defRPr sz="2700" spc="113" baseline="0">
                <a:solidFill>
                  <a:schemeClr val="bg1"/>
                </a:solidFill>
              </a:defRPr>
            </a:lvl1pPr>
          </a:lstStyle>
          <a:p>
            <a:r>
              <a:rPr lang="en-US" dirty="0"/>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2993000" y="1"/>
            <a:ext cx="844709"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1" y="-5080"/>
            <a:ext cx="4932218"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15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991738" y="268361"/>
            <a:ext cx="5466212" cy="2121177"/>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991791" y="2763079"/>
            <a:ext cx="5466159" cy="3407051"/>
          </a:xfrm>
        </p:spPr>
        <p:txBody>
          <a:bodyPr>
            <a:normAutofit/>
          </a:bodyPr>
          <a:lstStyle>
            <a:lvl1pPr marL="0" indent="0">
              <a:lnSpc>
                <a:spcPct val="100000"/>
              </a:lnSpc>
              <a:buFont typeface="Arial" panose="020B0604020202020204" pitchFamily="34" charset="0"/>
              <a:buNone/>
              <a:defRPr sz="1350" b="1"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6822281" y="-25401"/>
            <a:ext cx="2321719"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907930" cy="2048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000125" y="6356350"/>
            <a:ext cx="2864421" cy="365125"/>
          </a:xfrm>
        </p:spPr>
        <p:txBody>
          <a:bodyPr/>
          <a:lstStyle>
            <a:lvl1pPr algn="l">
              <a:defRPr sz="675"/>
            </a:lvl1pPr>
          </a:lstStyle>
          <a:p>
            <a:r>
              <a:rPr lang="en-US" dirty="0"/>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5243512" y="406401"/>
            <a:ext cx="3134678" cy="3457971"/>
          </a:xfrm>
        </p:spPr>
        <p:txBody>
          <a:bodyPr anchor="b">
            <a:noAutofit/>
          </a:bodyPr>
          <a:lstStyle>
            <a:lvl1pPr algn="l">
              <a:defRPr sz="2700" spc="113" baseline="0">
                <a:solidFill>
                  <a:schemeClr val="bg1"/>
                </a:solidFill>
              </a:defRPr>
            </a:lvl1pPr>
          </a:lstStyle>
          <a:p>
            <a:r>
              <a:rPr lang="en-US" dirty="0"/>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4407694" cy="5200650"/>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19339" y="0"/>
            <a:ext cx="3070225"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200275" y="568961"/>
            <a:ext cx="6315075" cy="1780860"/>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200275" y="2797256"/>
            <a:ext cx="2943225" cy="464499"/>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200276" y="3251596"/>
            <a:ext cx="2957720" cy="3234264"/>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5557630" y="2797256"/>
            <a:ext cx="2957720" cy="464499"/>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5557630" y="3251595"/>
            <a:ext cx="2957720" cy="3234264"/>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226945" y="6356350"/>
            <a:ext cx="2864421" cy="365125"/>
          </a:xfrm>
        </p:spPr>
        <p:txBody>
          <a:bodyPr/>
          <a:lstStyle>
            <a:lvl1pPr algn="l">
              <a:defRPr sz="675"/>
            </a:lvl1pPr>
          </a:lstStyle>
          <a:p>
            <a:r>
              <a:rPr lang="en-US" dirty="0"/>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005840" y="558801"/>
            <a:ext cx="7464981" cy="1780860"/>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3322363" y="0"/>
            <a:ext cx="5821637"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005840" y="2960877"/>
            <a:ext cx="2042160" cy="351284"/>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005840" y="3392035"/>
            <a:ext cx="2042160" cy="2907164"/>
          </a:xfrm>
        </p:spPr>
        <p:txBody>
          <a:bodyPr tIns="0">
            <a:normAutofit/>
          </a:bodyPr>
          <a:lstStyle>
            <a:lvl1pPr marL="212598" indent="-212598">
              <a:lnSpc>
                <a:spcPct val="100000"/>
              </a:lnSpc>
              <a:buFont typeface="+mj-lt"/>
              <a:buAutoNum type="arabicPeriod"/>
              <a:defRPr sz="1350" b="0" spc="38" baseline="0"/>
            </a:lvl1pPr>
            <a:lvl2pPr marL="425196" indent="-257175">
              <a:lnSpc>
                <a:spcPct val="100000"/>
              </a:lnSpc>
              <a:spcBef>
                <a:spcPts val="750"/>
              </a:spcBef>
              <a:buFont typeface="+mj-lt"/>
              <a:buAutoNum type="alphaLcPeriod"/>
              <a:defRPr sz="1350" spc="38" baseline="0"/>
            </a:lvl2pPr>
            <a:lvl3pPr marL="637794" indent="-257175">
              <a:lnSpc>
                <a:spcPct val="100000"/>
              </a:lnSpc>
              <a:spcBef>
                <a:spcPts val="750"/>
              </a:spcBef>
              <a:buFont typeface="+mj-lt"/>
              <a:buAutoNum type="arabicParenR"/>
              <a:defRPr sz="1350" spc="38" baseline="0"/>
            </a:lvl3pPr>
            <a:lvl4pPr marL="781812" indent="-257175">
              <a:lnSpc>
                <a:spcPct val="100000"/>
              </a:lnSpc>
              <a:spcBef>
                <a:spcPts val="750"/>
              </a:spcBef>
              <a:buFont typeface="+mj-lt"/>
              <a:buAutoNum type="alphaLcParenR"/>
              <a:defRPr sz="1350" spc="38" baseline="0"/>
            </a:lvl4pPr>
            <a:lvl5pPr marL="805815" indent="-300038">
              <a:lnSpc>
                <a:spcPct val="100000"/>
              </a:lnSpc>
              <a:spcBef>
                <a:spcPts val="750"/>
              </a:spcBef>
              <a:buFont typeface="+mj-lt"/>
              <a:buAutoNum type="romanLcPeriod"/>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3566161" y="2960877"/>
            <a:ext cx="4137660" cy="351284"/>
          </a:xfrm>
        </p:spPr>
        <p:txBody>
          <a:bodyPr anchor="t">
            <a:norm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3566161" y="3324860"/>
            <a:ext cx="4130040" cy="3031489"/>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57250"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000125" y="6356350"/>
            <a:ext cx="2864421" cy="365125"/>
          </a:xfrm>
        </p:spPr>
        <p:txBody>
          <a:bodyPr/>
          <a:lstStyle>
            <a:lvl1pPr algn="l">
              <a:defRPr sz="675"/>
            </a:lvl1pPr>
          </a:lstStyle>
          <a:p>
            <a:r>
              <a:rPr lang="en-US" dirty="0"/>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2320637" y="1"/>
            <a:ext cx="1309255" cy="3897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4107656" y="1671639"/>
            <a:ext cx="4413020" cy="1204912"/>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13" name="Picture Placeholder 12">
            <a:extLst>
              <a:ext uri="{FF2B5EF4-FFF2-40B4-BE49-F238E27FC236}">
                <a16:creationId xmlns:a16="http://schemas.microsoft.com/office/drawing/2014/main" id="{4C376638-5C5B-8E5B-0C26-8F63B98EA417}"/>
              </a:ext>
            </a:extLst>
          </p:cNvPr>
          <p:cNvSpPr>
            <a:spLocks noGrp="1"/>
          </p:cNvSpPr>
          <p:nvPr>
            <p:ph type="pic" sz="quarter" idx="13"/>
          </p:nvPr>
        </p:nvSpPr>
        <p:spPr>
          <a:xfrm>
            <a:off x="-21172" y="-9144"/>
            <a:ext cx="4111466"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p:spPr>
        <p:txBody>
          <a:bodyPr lIns="274320" tIns="91440" bIns="91440">
            <a:normAutofit/>
          </a:bodyPr>
          <a:lstStyle>
            <a:lvl1pPr marL="0" indent="0" algn="l">
              <a:buNone/>
              <a:defRPr sz="1500">
                <a:solidFill>
                  <a:schemeClr val="tx1"/>
                </a:solidFill>
              </a:defRPr>
            </a:lvl1pPr>
          </a:lstStyle>
          <a:p>
            <a:r>
              <a:rPr lang="en-US"/>
              <a:t>Click icon to add picture</a:t>
            </a:r>
            <a:endParaRPr lang="en-US" dirty="0"/>
          </a:p>
        </p:txBody>
      </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619125" y="6356350"/>
            <a:ext cx="2864421" cy="365125"/>
          </a:xfrm>
        </p:spPr>
        <p:txBody>
          <a:bodyPr/>
          <a:lstStyle>
            <a:lvl1pPr algn="l">
              <a:defRPr sz="675"/>
            </a:lvl1pPr>
          </a:lstStyle>
          <a:p>
            <a:r>
              <a:rPr lang="en-US" dirty="0"/>
              <a:t>PRESENTATION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4090294" y="3660774"/>
            <a:ext cx="4430382" cy="2536826"/>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64108"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225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628651" y="895350"/>
            <a:ext cx="2435747" cy="1917700"/>
          </a:xfrm>
        </p:spPr>
        <p:txBody>
          <a:bodyPr>
            <a:normAutofit/>
          </a:bodyPr>
          <a:lstStyle>
            <a:lvl1pPr algn="l">
              <a:defRPr lang="en-US" sz="1800" kern="1200" spc="113"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628650" y="2813050"/>
            <a:ext cx="2435747" cy="3238499"/>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64108"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3162297" y="895928"/>
            <a:ext cx="5353053" cy="5115889"/>
          </a:xfrm>
        </p:spPr>
        <p:txBody>
          <a:bodyPr>
            <a:normAutofit/>
          </a:bodyPr>
          <a:lstStyle>
            <a:lvl1pPr marL="0" indent="0" algn="ctr">
              <a:buNone/>
              <a:defRPr sz="1500"/>
            </a:lvl1pPr>
          </a:lstStyle>
          <a:p>
            <a:r>
              <a:rPr lang="en-US"/>
              <a:t>Click icon to add table</a:t>
            </a:r>
            <a:endParaRPr lang="en-US" dirty="0"/>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548711" y="6356350"/>
            <a:ext cx="2864421" cy="365125"/>
          </a:xfrm>
        </p:spPr>
        <p:txBody>
          <a:bodyPr/>
          <a:lstStyle>
            <a:lvl1pPr algn="l">
              <a:defRPr sz="675"/>
            </a:lvl1pPr>
          </a:lstStyle>
          <a:p>
            <a:r>
              <a:rPr lang="en-US" dirty="0"/>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1745673"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628650" y="337193"/>
            <a:ext cx="4241398" cy="1997867"/>
          </a:xfrm>
        </p:spPr>
        <p:txBody>
          <a:bodyPr anchor="b">
            <a:normAutofit/>
          </a:bodyPr>
          <a:lstStyle>
            <a:lvl1pPr>
              <a:defRPr lang="en-US" sz="2100" kern="1200" spc="113"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628650" y="2705177"/>
            <a:ext cx="4300329" cy="448990"/>
          </a:xfrm>
        </p:spPr>
        <p:txBody>
          <a:bodyPr anchor="ctr">
            <a:no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628650" y="3154167"/>
            <a:ext cx="4300330" cy="3032733"/>
          </a:xfrm>
        </p:spPr>
        <p:txBody>
          <a:bodyPr>
            <a:normAutofit/>
          </a:bodyPr>
          <a:lstStyle>
            <a:lvl1pPr marL="214313" indent="-214313">
              <a:lnSpc>
                <a:spcPct val="100000"/>
              </a:lnSpc>
              <a:buFont typeface="Arial" panose="020B0604020202020204" pitchFamily="34" charset="0"/>
              <a:buChar char="•"/>
              <a:defRPr sz="1350" spc="38" baseline="0"/>
            </a:lvl1pPr>
            <a:lvl2pPr marL="557213" indent="-214313">
              <a:lnSpc>
                <a:spcPct val="100000"/>
              </a:lnSpc>
              <a:buFont typeface="Arial" panose="020B0604020202020204" pitchFamily="34" charset="0"/>
              <a:buChar char="•"/>
              <a:defRPr sz="1350" spc="38" baseline="0"/>
            </a:lvl2pPr>
            <a:lvl3pPr marL="900113" indent="-214313">
              <a:lnSpc>
                <a:spcPct val="100000"/>
              </a:lnSpc>
              <a:buFont typeface="Arial" panose="020B0604020202020204" pitchFamily="34" charset="0"/>
              <a:buChar char="•"/>
              <a:defRPr sz="1350" spc="38" baseline="0"/>
            </a:lvl3pPr>
            <a:lvl4pPr marL="1243013" indent="-214313">
              <a:lnSpc>
                <a:spcPct val="100000"/>
              </a:lnSpc>
              <a:buFont typeface="Arial" panose="020B0604020202020204" pitchFamily="34" charset="0"/>
              <a:buChar char="•"/>
              <a:defRPr sz="1350" spc="38" baseline="0"/>
            </a:lvl4pPr>
            <a:lvl5pPr marL="1585913" indent="-214313">
              <a:lnSpc>
                <a:spcPct val="100000"/>
              </a:lnSpc>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5915332" y="2705178"/>
            <a:ext cx="2957720" cy="448989"/>
          </a:xfrm>
        </p:spPr>
        <p:txBody>
          <a:bodyPr anchor="ctr">
            <a:noAutofit/>
          </a:bodyPr>
          <a:lstStyle>
            <a:lvl1pPr marL="0" indent="0">
              <a:buNone/>
              <a:defRPr lang="en-US" sz="1350" b="1" kern="1200" spc="38" baseline="0" dirty="0" smtClean="0">
                <a:solidFill>
                  <a:schemeClr val="tx1"/>
                </a:solidFill>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5915331" y="3164868"/>
            <a:ext cx="2957720" cy="3032733"/>
          </a:xfrm>
        </p:spPr>
        <p:txBody>
          <a:bodyPr tIns="0">
            <a:normAutofit/>
          </a:bodyPr>
          <a:lstStyle>
            <a:lvl1pPr marL="0" indent="0">
              <a:lnSpc>
                <a:spcPct val="100000"/>
              </a:lnSpc>
              <a:buFont typeface="Arial" panose="020B0604020202020204" pitchFamily="34" charset="0"/>
              <a:buNone/>
              <a:defRPr sz="1350" b="0" spc="38" baseline="0"/>
            </a:lvl1pPr>
            <a:lvl2pPr marL="212598" indent="-214313">
              <a:lnSpc>
                <a:spcPct val="100000"/>
              </a:lnSpc>
              <a:spcBef>
                <a:spcPts val="750"/>
              </a:spcBef>
              <a:buFont typeface="Arial" panose="020B0604020202020204" pitchFamily="34" charset="0"/>
              <a:buChar char="•"/>
              <a:defRPr sz="1350" spc="38" baseline="0"/>
            </a:lvl2pPr>
            <a:lvl3pPr marL="425196" indent="-214313">
              <a:lnSpc>
                <a:spcPct val="100000"/>
              </a:lnSpc>
              <a:spcBef>
                <a:spcPts val="750"/>
              </a:spcBef>
              <a:buFont typeface="Arial" panose="020B0604020202020204" pitchFamily="34" charset="0"/>
              <a:buChar char="•"/>
              <a:defRPr sz="1350" spc="38" baseline="0"/>
            </a:lvl3pPr>
            <a:lvl4pPr marL="644652" indent="-214313">
              <a:lnSpc>
                <a:spcPct val="100000"/>
              </a:lnSpc>
              <a:spcBef>
                <a:spcPts val="750"/>
              </a:spcBef>
              <a:buFont typeface="Arial" panose="020B0604020202020204" pitchFamily="34" charset="0"/>
              <a:buChar char="•"/>
              <a:defRPr sz="1350" spc="38" baseline="0"/>
            </a:lvl4pPr>
            <a:lvl5pPr marL="864108" indent="-214313">
              <a:lnSpc>
                <a:spcPct val="100000"/>
              </a:lnSpc>
              <a:spcBef>
                <a:spcPts val="750"/>
              </a:spcBef>
              <a:buFont typeface="Arial" panose="020B0604020202020204" pitchFamily="34" charset="0"/>
              <a:buChar char="•"/>
              <a:defRPr sz="1350" spc="38"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632990" y="6356351"/>
            <a:ext cx="3086100" cy="365125"/>
          </a:xfrm>
        </p:spPr>
        <p:txBody>
          <a:bodyPr/>
          <a:lstStyle>
            <a:lvl1pPr algn="l">
              <a:defRPr sz="675"/>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675"/>
            </a:lvl1pPr>
          </a:lstStyle>
          <a:p>
            <a:fld id="{A49DFD55-3C28-40EF-9E31-A92D2E4017FF}" type="slidenum">
              <a:rPr lang="en-US" smtClean="0"/>
              <a:pPr/>
              <a:t>‹#›</a:t>
            </a:fld>
            <a:endParaRPr lang="en-US" dirty="0"/>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8645" t="319" r="28732" b="73496"/>
          <a:stretch/>
        </p:blipFill>
        <p:spPr>
          <a:xfrm rot="10800000" flipH="1">
            <a:off x="4731327" y="-11"/>
            <a:ext cx="4412673"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19431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628650" y="353551"/>
            <a:ext cx="7886700" cy="1325563"/>
          </a:xfrm>
        </p:spPr>
        <p:txBody>
          <a:bodyPr anchor="b">
            <a:normAutofit/>
          </a:bodyPr>
          <a:lstStyle>
            <a:lvl1pPr algn="ctr">
              <a:defRPr lang="en-US" sz="2100" kern="1200" spc="113" baseline="0" dirty="0">
                <a:solidFill>
                  <a:schemeClr val="tx1"/>
                </a:solidFill>
                <a:latin typeface="+mj-lt"/>
                <a:ea typeface="+mj-ea"/>
                <a:cs typeface="+mj-cs"/>
              </a:defRPr>
            </a:lvl1pPr>
          </a:lstStyle>
          <a:p>
            <a:r>
              <a:rPr lang="en-US" dirty="0"/>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628650" y="2111382"/>
            <a:ext cx="7886700" cy="3570963"/>
          </a:xfrm>
        </p:spPr>
        <p:txBody>
          <a:bodyPr>
            <a:normAutofit/>
          </a:bodyPr>
          <a:lstStyle>
            <a:lvl1pPr marL="0" indent="0" algn="ctr">
              <a:buNone/>
              <a:defRPr sz="1500"/>
            </a:lvl1pPr>
          </a:lstStyle>
          <a:p>
            <a:r>
              <a:rPr lang="en-US"/>
              <a:t>Click icon to add table</a:t>
            </a:r>
            <a:endParaRPr lang="en-US" dirty="0"/>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628650" y="6356350"/>
            <a:ext cx="2864421" cy="365125"/>
          </a:xfrm>
        </p:spPr>
        <p:txBody>
          <a:bodyPr/>
          <a:lstStyle>
            <a:lvl1pPr algn="l">
              <a:defRPr sz="675"/>
            </a:lvl1pPr>
          </a:lstStyle>
          <a:p>
            <a:r>
              <a:rPr lang="en-US" dirty="0"/>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7780013" y="6356350"/>
            <a:ext cx="740664"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3200400" y="1615737"/>
            <a:ext cx="3134678" cy="1524735"/>
          </a:xfrm>
        </p:spPr>
        <p:txBody>
          <a:bodyPr anchor="b">
            <a:noAutofit/>
          </a:bodyPr>
          <a:lstStyle>
            <a:lvl1pPr algn="l">
              <a:defRPr sz="2700" spc="113"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3200400" y="3238104"/>
            <a:ext cx="3134678" cy="2850181"/>
          </a:xfrm>
        </p:spPr>
        <p:txBody>
          <a:bodyPr>
            <a:normAutofit/>
          </a:bodyPr>
          <a:lstStyle>
            <a:lvl1pPr marL="0" indent="0" algn="l">
              <a:lnSpc>
                <a:spcPct val="150000"/>
              </a:lnSpc>
              <a:buNone/>
              <a:defRPr sz="1350" spc="38"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2382704"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3200400" y="6356351"/>
            <a:ext cx="3134678" cy="365125"/>
          </a:xfrm>
        </p:spPr>
        <p:txBody>
          <a:bodyPr/>
          <a:lstStyle>
            <a:lvl1pPr algn="l">
              <a:defRPr sz="675"/>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7184572" y="6356351"/>
            <a:ext cx="1330778" cy="365125"/>
          </a:xfrm>
        </p:spPr>
        <p:txBody>
          <a:bodyPr/>
          <a:lstStyle>
            <a:lvl1pPr>
              <a:defRPr sz="675"/>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Lst>
  <p:hf hdr="0" ftr="0" dt="0"/>
  <p:txStyles>
    <p:titleStyle>
      <a:lvl1pPr algn="l" defTabSz="685800" rtl="0" eaLnBrk="1" latinLnBrk="0" hangingPunct="1">
        <a:lnSpc>
          <a:spcPct val="90000"/>
        </a:lnSpc>
        <a:spcBef>
          <a:spcPct val="0"/>
        </a:spcBef>
        <a:buNone/>
        <a:defRPr sz="3300" kern="1200" cap="all" baseline="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3756988" y="254179"/>
            <a:ext cx="5037814" cy="2533016"/>
          </a:xfrm>
        </p:spPr>
        <p:txBody>
          <a:bodyPr anchor="ctr"/>
          <a:lstStyle/>
          <a:p>
            <a:pPr algn="ctr"/>
            <a:r>
              <a:rPr lang="en-US" sz="5400" b="1" dirty="0"/>
              <a:t>Do We Believe In god?</a:t>
            </a:r>
          </a:p>
        </p:txBody>
      </p:sp>
    </p:spTree>
    <p:extLst>
      <p:ext uri="{BB962C8B-B14F-4D97-AF65-F5344CB8AC3E}">
        <p14:creationId xmlns:p14="http://schemas.microsoft.com/office/powerpoint/2010/main" val="608796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DB9733A-3ECE-2B25-3F02-C58688CE2418}"/>
              </a:ext>
            </a:extLst>
          </p:cNvPr>
          <p:cNvSpPr>
            <a:spLocks noGrp="1"/>
          </p:cNvSpPr>
          <p:nvPr>
            <p:ph type="title"/>
          </p:nvPr>
        </p:nvSpPr>
        <p:spPr>
          <a:xfrm>
            <a:off x="2760847" y="152401"/>
            <a:ext cx="3659003" cy="585982"/>
          </a:xfrm>
        </p:spPr>
        <p:txBody>
          <a:bodyPr>
            <a:noAutofit/>
          </a:bodyPr>
          <a:lstStyle/>
          <a:p>
            <a:r>
              <a:rPr lang="en-US" sz="4000" b="1" dirty="0"/>
              <a:t>Hebrews 11:6</a:t>
            </a:r>
          </a:p>
        </p:txBody>
      </p:sp>
      <p:sp>
        <p:nvSpPr>
          <p:cNvPr id="15" name="TextBox 14">
            <a:extLst>
              <a:ext uri="{FF2B5EF4-FFF2-40B4-BE49-F238E27FC236}">
                <a16:creationId xmlns:a16="http://schemas.microsoft.com/office/drawing/2014/main" id="{CE4A2C28-95C8-735A-84DE-06368C4FDCF8}"/>
              </a:ext>
            </a:extLst>
          </p:cNvPr>
          <p:cNvSpPr txBox="1"/>
          <p:nvPr/>
        </p:nvSpPr>
        <p:spPr>
          <a:xfrm>
            <a:off x="400050" y="2090172"/>
            <a:ext cx="8362950" cy="2308324"/>
          </a:xfrm>
          <a:prstGeom prst="rect">
            <a:avLst/>
          </a:prstGeom>
          <a:noFill/>
          <a:ln>
            <a:solidFill>
              <a:schemeClr val="tx1"/>
            </a:solidFill>
          </a:ln>
        </p:spPr>
        <p:txBody>
          <a:bodyPr wrap="square">
            <a:spAutoFit/>
          </a:bodyPr>
          <a:lstStyle/>
          <a:p>
            <a:r>
              <a:rPr lang="en-US" sz="3600" dirty="0"/>
              <a:t>And without faith it is impossible to please him, for whoever would draw near to God must believe that he exists and that he rewards those who seek him.</a:t>
            </a:r>
          </a:p>
        </p:txBody>
      </p:sp>
    </p:spTree>
    <p:extLst>
      <p:ext uri="{BB962C8B-B14F-4D97-AF65-F5344CB8AC3E}">
        <p14:creationId xmlns:p14="http://schemas.microsoft.com/office/powerpoint/2010/main" val="165816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25493-89E5-4D41-5E36-843042AB4292}"/>
            </a:ext>
          </a:extLst>
        </p:cNvPr>
        <p:cNvGrpSpPr/>
        <p:nvPr/>
      </p:nvGrpSpPr>
      <p:grpSpPr>
        <a:xfrm>
          <a:off x="0" y="0"/>
          <a:ext cx="0" cy="0"/>
          <a:chOff x="0" y="0"/>
          <a:chExt cx="0" cy="0"/>
        </a:xfrm>
      </p:grpSpPr>
      <p:sp>
        <p:nvSpPr>
          <p:cNvPr id="13" name="Text Placeholder 2">
            <a:extLst>
              <a:ext uri="{FF2B5EF4-FFF2-40B4-BE49-F238E27FC236}">
                <a16:creationId xmlns:a16="http://schemas.microsoft.com/office/drawing/2014/main" id="{6192AB6B-0AE4-782C-F070-5F12EAEF3D75}"/>
              </a:ext>
            </a:extLst>
          </p:cNvPr>
          <p:cNvSpPr txBox="1">
            <a:spLocks/>
          </p:cNvSpPr>
          <p:nvPr/>
        </p:nvSpPr>
        <p:spPr>
          <a:xfrm>
            <a:off x="630852" y="1349397"/>
            <a:ext cx="8146453" cy="234884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3600" b="1" dirty="0"/>
              <a:t>… whoever would draw near to God must believe that he exists… </a:t>
            </a:r>
          </a:p>
          <a:p>
            <a:endParaRPr lang="en-US" sz="2400" dirty="0"/>
          </a:p>
          <a:p>
            <a:pPr marL="228600" indent="-228600">
              <a:spcAft>
                <a:spcPts val="600"/>
              </a:spcAft>
            </a:pPr>
            <a:r>
              <a:rPr lang="en-US" sz="2800" dirty="0"/>
              <a:t>Before </a:t>
            </a:r>
            <a:r>
              <a:rPr lang="en-US" sz="2800" b="1" u="sng" dirty="0"/>
              <a:t>ANYONE</a:t>
            </a:r>
            <a:r>
              <a:rPr lang="en-US" sz="2800" dirty="0"/>
              <a:t> can be saved they have to believe God exists</a:t>
            </a:r>
            <a:endParaRPr lang="en-US" sz="2400" dirty="0"/>
          </a:p>
          <a:p>
            <a:pPr marL="742950" lvl="1" indent="-400050">
              <a:buFont typeface="Wingdings" panose="05000000000000000000" pitchFamily="2" charset="2"/>
              <a:buChar char="Ø"/>
            </a:pPr>
            <a:r>
              <a:rPr lang="en-US" sz="2400" dirty="0"/>
              <a:t>Paul recognized this fact – Acts 17:22-28</a:t>
            </a:r>
          </a:p>
          <a:p>
            <a:r>
              <a:rPr lang="en-US" sz="2800" dirty="0"/>
              <a:t>What we do and say has a great impact on what other people’s attitude toward God is</a:t>
            </a:r>
          </a:p>
          <a:p>
            <a:pPr marL="742950" lvl="1" indent="-400050">
              <a:spcBef>
                <a:spcPts val="750"/>
              </a:spcBef>
              <a:buFont typeface="Wingdings" panose="05000000000000000000" pitchFamily="2" charset="2"/>
              <a:buChar char="Ø"/>
            </a:pPr>
            <a:r>
              <a:rPr lang="en-US" sz="2400" dirty="0"/>
              <a:t>We have to let our belief in God shine to the world – Matthew 5:13-16</a:t>
            </a:r>
          </a:p>
          <a:p>
            <a:pPr lvl="1">
              <a:buFont typeface="Wingdings" panose="05000000000000000000" pitchFamily="2" charset="2"/>
              <a:buChar char="Ø"/>
            </a:pPr>
            <a:endParaRPr lang="en-US" sz="1500" dirty="0"/>
          </a:p>
        </p:txBody>
      </p:sp>
      <p:sp>
        <p:nvSpPr>
          <p:cNvPr id="2" name="Title 1">
            <a:extLst>
              <a:ext uri="{FF2B5EF4-FFF2-40B4-BE49-F238E27FC236}">
                <a16:creationId xmlns:a16="http://schemas.microsoft.com/office/drawing/2014/main" id="{6D87FC39-B038-DF67-7A5F-3BE6C5A8F7C0}"/>
              </a:ext>
            </a:extLst>
          </p:cNvPr>
          <p:cNvSpPr>
            <a:spLocks noGrp="1"/>
          </p:cNvSpPr>
          <p:nvPr>
            <p:ph type="title"/>
          </p:nvPr>
        </p:nvSpPr>
        <p:spPr>
          <a:xfrm>
            <a:off x="2760847" y="152401"/>
            <a:ext cx="3659003" cy="585982"/>
          </a:xfrm>
        </p:spPr>
        <p:txBody>
          <a:bodyPr>
            <a:noAutofit/>
          </a:bodyPr>
          <a:lstStyle/>
          <a:p>
            <a:r>
              <a:rPr lang="en-US" sz="4000" b="1" dirty="0"/>
              <a:t>Hebrews 11:6</a:t>
            </a:r>
          </a:p>
        </p:txBody>
      </p:sp>
    </p:spTree>
    <p:extLst>
      <p:ext uri="{BB962C8B-B14F-4D97-AF65-F5344CB8AC3E}">
        <p14:creationId xmlns:p14="http://schemas.microsoft.com/office/powerpoint/2010/main" val="3497776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042537" y="152401"/>
            <a:ext cx="6911809" cy="585982"/>
          </a:xfrm>
        </p:spPr>
        <p:txBody>
          <a:bodyPr>
            <a:noAutofit/>
          </a:bodyPr>
          <a:lstStyle/>
          <a:p>
            <a:r>
              <a:rPr lang="en-US" sz="4000" b="1" dirty="0"/>
              <a:t>Can people see that we…</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sz="half" idx="2"/>
          </p:nvPr>
        </p:nvSpPr>
        <p:spPr>
          <a:xfrm>
            <a:off x="298174" y="1644036"/>
            <a:ext cx="7656173" cy="2298043"/>
          </a:xfrm>
        </p:spPr>
        <p:txBody>
          <a:bodyPr>
            <a:noAutofit/>
          </a:bodyPr>
          <a:lstStyle/>
          <a:p>
            <a:pPr marL="342900" indent="-342900">
              <a:buFont typeface="Arial" panose="020B0604020202020204" pitchFamily="34" charset="0"/>
              <a:buChar char="•"/>
            </a:pPr>
            <a:r>
              <a:rPr lang="en-US" sz="2800" dirty="0"/>
              <a:t>Believe God is there?</a:t>
            </a:r>
          </a:p>
          <a:p>
            <a:pPr marL="555498" lvl="1" indent="-342900">
              <a:buFont typeface="Wingdings" panose="05000000000000000000" pitchFamily="2" charset="2"/>
              <a:buChar char="Ø"/>
            </a:pPr>
            <a:r>
              <a:rPr lang="en-US" sz="2400" dirty="0"/>
              <a:t>Do we show our recognition that everything comes from God? - Romans 1:19-20, James 1:17</a:t>
            </a:r>
          </a:p>
          <a:p>
            <a:pPr marL="457200" indent="-457200">
              <a:buFont typeface="Arial" panose="020B0604020202020204" pitchFamily="34" charset="0"/>
              <a:buChar char="•"/>
            </a:pPr>
            <a:r>
              <a:rPr lang="en-US" sz="2800" dirty="0"/>
              <a:t>Believe God is in control?</a:t>
            </a:r>
            <a:r>
              <a:rPr lang="en-US" sz="2400" b="0" dirty="0"/>
              <a:t> </a:t>
            </a:r>
          </a:p>
          <a:p>
            <a:pPr marL="555498" lvl="1" indent="-342900">
              <a:buFont typeface="Wingdings" panose="05000000000000000000" pitchFamily="2" charset="2"/>
              <a:buChar char="Ø"/>
            </a:pPr>
            <a:r>
              <a:rPr lang="en-US" sz="2400" b="0" dirty="0"/>
              <a:t>Isaiah 41:10, Psalm 27:1, Philippians 4:6-7</a:t>
            </a:r>
          </a:p>
          <a:p>
            <a:pPr marL="457200" indent="-457200">
              <a:buFont typeface="Arial" panose="020B0604020202020204" pitchFamily="34" charset="0"/>
              <a:buChar char="•"/>
            </a:pPr>
            <a:r>
              <a:rPr lang="en-US" sz="2800" b="1" dirty="0"/>
              <a:t>Believe that God cares</a:t>
            </a:r>
            <a:r>
              <a:rPr lang="en-US" sz="2400" dirty="0"/>
              <a:t>?</a:t>
            </a:r>
          </a:p>
          <a:p>
            <a:pPr marL="555498" lvl="1" indent="-342900">
              <a:buFont typeface="Wingdings" panose="05000000000000000000" pitchFamily="2" charset="2"/>
              <a:buChar char="Ø"/>
            </a:pPr>
            <a:r>
              <a:rPr lang="en-US" sz="2400" dirty="0"/>
              <a:t>Psalm 103:13-14, I Peter 5:6-7</a:t>
            </a:r>
          </a:p>
          <a:p>
            <a:pPr marL="457200" indent="-457200">
              <a:buFont typeface="Arial" panose="020B0604020202020204" pitchFamily="34" charset="0"/>
              <a:buChar char="•"/>
            </a:pPr>
            <a:r>
              <a:rPr lang="en-US" sz="2800" dirty="0"/>
              <a:t>Believe that God keeps his promises?</a:t>
            </a:r>
          </a:p>
          <a:p>
            <a:pPr marL="555498" lvl="1" indent="-342900">
              <a:buFont typeface="Wingdings" panose="05000000000000000000" pitchFamily="2" charset="2"/>
              <a:buChar char="Ø"/>
            </a:pPr>
            <a:r>
              <a:rPr lang="en-US" sz="2400" b="0" dirty="0"/>
              <a:t>Numbers 23:19, II Corinthians 1:20</a:t>
            </a:r>
          </a:p>
        </p:txBody>
      </p:sp>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7780013" y="5624512"/>
            <a:ext cx="740664" cy="273844"/>
          </a:xfrm>
        </p:spPr>
        <p:txBody>
          <a:bodyPr/>
          <a:lstStyle/>
          <a:p>
            <a:fld id="{A49DFD55-3C28-40EF-9E31-A92D2E4017FF}" type="slidenum">
              <a:rPr lang="en-US" smtClean="0"/>
              <a:pPr/>
              <a:t>4</a:t>
            </a:fld>
            <a:endParaRPr lang="en-US" dirty="0"/>
          </a:p>
        </p:txBody>
      </p:sp>
    </p:spTree>
    <p:extLst>
      <p:ext uri="{BB962C8B-B14F-4D97-AF65-F5344CB8AC3E}">
        <p14:creationId xmlns:p14="http://schemas.microsoft.com/office/powerpoint/2010/main" val="357151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F44A959-C2BB-9170-C99C-1A2EDB71B994}"/>
              </a:ext>
            </a:extLst>
          </p:cNvPr>
          <p:cNvSpPr>
            <a:spLocks noGrp="1"/>
          </p:cNvSpPr>
          <p:nvPr>
            <p:ph type="sldNum" sz="quarter" idx="12"/>
          </p:nvPr>
        </p:nvSpPr>
        <p:spPr>
          <a:xfrm>
            <a:off x="7780013" y="5624512"/>
            <a:ext cx="740664" cy="273844"/>
          </a:xfrm>
        </p:spPr>
        <p:txBody>
          <a:bodyPr/>
          <a:lstStyle/>
          <a:p>
            <a:fld id="{A49DFD55-3C28-40EF-9E31-A92D2E4017FF}" type="slidenum">
              <a:rPr lang="en-US" smtClean="0"/>
              <a:pPr/>
              <a:t>5</a:t>
            </a:fld>
            <a:endParaRPr lang="en-US" dirty="0"/>
          </a:p>
        </p:txBody>
      </p:sp>
      <p:sp>
        <p:nvSpPr>
          <p:cNvPr id="5" name="Title 1">
            <a:extLst>
              <a:ext uri="{FF2B5EF4-FFF2-40B4-BE49-F238E27FC236}">
                <a16:creationId xmlns:a16="http://schemas.microsoft.com/office/drawing/2014/main" id="{BC7723EB-8ED4-D88D-D6FC-282FD6712B57}"/>
              </a:ext>
            </a:extLst>
          </p:cNvPr>
          <p:cNvSpPr>
            <a:spLocks noGrp="1"/>
          </p:cNvSpPr>
          <p:nvPr>
            <p:ph type="title"/>
          </p:nvPr>
        </p:nvSpPr>
        <p:spPr>
          <a:xfrm>
            <a:off x="2566537" y="111760"/>
            <a:ext cx="6577463" cy="1205743"/>
          </a:xfrm>
        </p:spPr>
        <p:txBody>
          <a:bodyPr>
            <a:noAutofit/>
          </a:bodyPr>
          <a:lstStyle/>
          <a:p>
            <a:pPr algn="ctr"/>
            <a:r>
              <a:rPr lang="en-US" sz="4000" b="1" dirty="0"/>
              <a:t>Good Examples</a:t>
            </a:r>
          </a:p>
        </p:txBody>
      </p:sp>
      <p:sp>
        <p:nvSpPr>
          <p:cNvPr id="17" name="Text Placeholder 2">
            <a:extLst>
              <a:ext uri="{FF2B5EF4-FFF2-40B4-BE49-F238E27FC236}">
                <a16:creationId xmlns:a16="http://schemas.microsoft.com/office/drawing/2014/main" id="{F03DBADE-3300-D515-3643-E2EEFAD7B066}"/>
              </a:ext>
            </a:extLst>
          </p:cNvPr>
          <p:cNvSpPr txBox="1">
            <a:spLocks/>
          </p:cNvSpPr>
          <p:nvPr/>
        </p:nvSpPr>
        <p:spPr>
          <a:xfrm>
            <a:off x="1703127" y="2118719"/>
            <a:ext cx="7281847" cy="3779637"/>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indent="-457200">
              <a:buFont typeface="+mj-lt"/>
              <a:buAutoNum type="arabicPeriod"/>
            </a:pPr>
            <a:r>
              <a:rPr lang="en-US" sz="3200" dirty="0"/>
              <a:t>Noah – Hebrews 11:7</a:t>
            </a:r>
            <a:endParaRPr lang="en-US" sz="3200" b="1" dirty="0"/>
          </a:p>
          <a:p>
            <a:pPr marL="457200" indent="-457200">
              <a:buFont typeface="+mj-lt"/>
              <a:buAutoNum type="arabicPeriod"/>
            </a:pPr>
            <a:r>
              <a:rPr lang="en-US" sz="3200" dirty="0"/>
              <a:t>Abraham – Hebrews 11:8-10, 17-19</a:t>
            </a:r>
          </a:p>
          <a:p>
            <a:pPr marL="457200" indent="-457200">
              <a:buFont typeface="+mj-lt"/>
              <a:buAutoNum type="arabicPeriod"/>
            </a:pPr>
            <a:r>
              <a:rPr lang="en-US" sz="3200" dirty="0"/>
              <a:t>Moses – Exodus 14:10-14</a:t>
            </a:r>
          </a:p>
          <a:p>
            <a:pPr marL="457200" indent="-457200">
              <a:buFont typeface="+mj-lt"/>
              <a:buAutoNum type="arabicPeriod"/>
            </a:pPr>
            <a:r>
              <a:rPr lang="en-US" sz="3200" dirty="0"/>
              <a:t>David – I Samuel 17:31-51</a:t>
            </a:r>
          </a:p>
          <a:p>
            <a:pPr marL="457200" indent="-457200">
              <a:buFont typeface="+mj-lt"/>
              <a:buAutoNum type="arabicPeriod"/>
            </a:pPr>
            <a:r>
              <a:rPr lang="en-US" sz="3200" dirty="0"/>
              <a:t>Shadrach, Meshach, and Abednego – Daniel 3:16-18</a:t>
            </a:r>
          </a:p>
          <a:p>
            <a:pPr marL="457200" indent="-457200">
              <a:buFont typeface="+mj-lt"/>
              <a:buAutoNum type="arabicPeriod"/>
            </a:pPr>
            <a:r>
              <a:rPr lang="en-US" sz="3200" dirty="0"/>
              <a:t>Paul – II Timothy 1:8-13</a:t>
            </a:r>
          </a:p>
          <a:p>
            <a:pPr marL="457200" indent="-457200">
              <a:buFont typeface="+mj-lt"/>
              <a:buAutoNum type="arabicPeriod"/>
            </a:pPr>
            <a:endParaRPr lang="en-US" sz="3200" dirty="0"/>
          </a:p>
        </p:txBody>
      </p:sp>
    </p:spTree>
    <p:extLst>
      <p:ext uri="{BB962C8B-B14F-4D97-AF65-F5344CB8AC3E}">
        <p14:creationId xmlns:p14="http://schemas.microsoft.com/office/powerpoint/2010/main" val="10345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360DA-EAF3-C4E9-B4F5-30A37F254B6D}"/>
            </a:ext>
          </a:extLst>
        </p:cNvPr>
        <p:cNvGrpSpPr/>
        <p:nvPr/>
      </p:nvGrpSpPr>
      <p:grpSpPr>
        <a:xfrm>
          <a:off x="0" y="0"/>
          <a:ext cx="0" cy="0"/>
          <a:chOff x="0" y="0"/>
          <a:chExt cx="0" cy="0"/>
        </a:xfrm>
      </p:grpSpPr>
      <p:sp>
        <p:nvSpPr>
          <p:cNvPr id="13" name="Text Placeholder 2">
            <a:extLst>
              <a:ext uri="{FF2B5EF4-FFF2-40B4-BE49-F238E27FC236}">
                <a16:creationId xmlns:a16="http://schemas.microsoft.com/office/drawing/2014/main" id="{62A80E72-4543-9877-B381-D82450B05B9B}"/>
              </a:ext>
            </a:extLst>
          </p:cNvPr>
          <p:cNvSpPr txBox="1">
            <a:spLocks/>
          </p:cNvSpPr>
          <p:nvPr/>
        </p:nvSpPr>
        <p:spPr>
          <a:xfrm>
            <a:off x="630852" y="1170489"/>
            <a:ext cx="8146453" cy="658307"/>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3600" b="1" dirty="0"/>
              <a:t>… he rewards those who seek him …</a:t>
            </a:r>
          </a:p>
        </p:txBody>
      </p:sp>
      <p:sp>
        <p:nvSpPr>
          <p:cNvPr id="5" name="Text Placeholder 2">
            <a:extLst>
              <a:ext uri="{FF2B5EF4-FFF2-40B4-BE49-F238E27FC236}">
                <a16:creationId xmlns:a16="http://schemas.microsoft.com/office/drawing/2014/main" id="{56649540-6164-3107-41CE-007B1D1BBBE4}"/>
              </a:ext>
            </a:extLst>
          </p:cNvPr>
          <p:cNvSpPr txBox="1">
            <a:spLocks/>
          </p:cNvSpPr>
          <p:nvPr/>
        </p:nvSpPr>
        <p:spPr>
          <a:xfrm>
            <a:off x="298174" y="3373448"/>
            <a:ext cx="7656173" cy="2298043"/>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r>
              <a:rPr lang="en-US" sz="2800" dirty="0"/>
              <a:t>Believe God will reward those who do his will?</a:t>
            </a:r>
          </a:p>
          <a:p>
            <a:pPr marL="555498" lvl="1" indent="-342900">
              <a:buFont typeface="Wingdings" panose="05000000000000000000" pitchFamily="2" charset="2"/>
              <a:buChar char="Ø"/>
            </a:pPr>
            <a:r>
              <a:rPr lang="en-US" sz="2400" dirty="0"/>
              <a:t>John 3:16</a:t>
            </a:r>
          </a:p>
          <a:p>
            <a:pPr marL="338138" indent="-338138"/>
            <a:r>
              <a:rPr lang="en-US" sz="2800" dirty="0"/>
              <a:t>Believe God will punish those who </a:t>
            </a:r>
            <a:r>
              <a:rPr lang="en-US" sz="2800" b="1" i="1" dirty="0"/>
              <a:t>DON’T</a:t>
            </a:r>
            <a:r>
              <a:rPr lang="en-US" sz="2800" dirty="0"/>
              <a:t> DO his will?</a:t>
            </a:r>
            <a:r>
              <a:rPr lang="en-US" sz="2400" dirty="0"/>
              <a:t> </a:t>
            </a:r>
          </a:p>
          <a:p>
            <a:pPr marL="555498" lvl="1" indent="-342900">
              <a:buFont typeface="Wingdings" panose="05000000000000000000" pitchFamily="2" charset="2"/>
              <a:buChar char="Ø"/>
            </a:pPr>
            <a:r>
              <a:rPr lang="en-US" sz="2400" dirty="0"/>
              <a:t>Romans 2:5-8, Revelation 21:8</a:t>
            </a:r>
          </a:p>
        </p:txBody>
      </p:sp>
      <p:sp>
        <p:nvSpPr>
          <p:cNvPr id="6" name="Title 1">
            <a:extLst>
              <a:ext uri="{FF2B5EF4-FFF2-40B4-BE49-F238E27FC236}">
                <a16:creationId xmlns:a16="http://schemas.microsoft.com/office/drawing/2014/main" id="{FB68929A-269F-E1EF-F486-E77BA1C80C4B}"/>
              </a:ext>
            </a:extLst>
          </p:cNvPr>
          <p:cNvSpPr>
            <a:spLocks noGrp="1"/>
          </p:cNvSpPr>
          <p:nvPr>
            <p:ph type="title"/>
          </p:nvPr>
        </p:nvSpPr>
        <p:spPr>
          <a:xfrm>
            <a:off x="1042537" y="2418534"/>
            <a:ext cx="6911809" cy="585982"/>
          </a:xfrm>
        </p:spPr>
        <p:txBody>
          <a:bodyPr>
            <a:noAutofit/>
          </a:bodyPr>
          <a:lstStyle/>
          <a:p>
            <a:r>
              <a:rPr lang="en-US" sz="4000" b="1" dirty="0"/>
              <a:t>Can people see that we…</a:t>
            </a:r>
          </a:p>
        </p:txBody>
      </p:sp>
      <p:sp>
        <p:nvSpPr>
          <p:cNvPr id="9" name="Title 1">
            <a:extLst>
              <a:ext uri="{FF2B5EF4-FFF2-40B4-BE49-F238E27FC236}">
                <a16:creationId xmlns:a16="http://schemas.microsoft.com/office/drawing/2014/main" id="{334287E6-00E0-24AA-86A5-ACAAED335DEF}"/>
              </a:ext>
            </a:extLst>
          </p:cNvPr>
          <p:cNvSpPr txBox="1">
            <a:spLocks/>
          </p:cNvSpPr>
          <p:nvPr/>
        </p:nvSpPr>
        <p:spPr>
          <a:xfrm>
            <a:off x="2760847" y="152401"/>
            <a:ext cx="3659003" cy="58598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lang="en-US" sz="1800" kern="1200" cap="all" spc="113" baseline="0" dirty="0">
                <a:solidFill>
                  <a:schemeClr val="tx1"/>
                </a:solidFill>
                <a:latin typeface="+mj-lt"/>
                <a:ea typeface="+mj-ea"/>
                <a:cs typeface="+mj-cs"/>
              </a:defRPr>
            </a:lvl1pPr>
          </a:lstStyle>
          <a:p>
            <a:r>
              <a:rPr lang="en-US" sz="4000" b="1"/>
              <a:t>Hebrews 11:6</a:t>
            </a:r>
          </a:p>
        </p:txBody>
      </p:sp>
    </p:spTree>
    <p:extLst>
      <p:ext uri="{BB962C8B-B14F-4D97-AF65-F5344CB8AC3E}">
        <p14:creationId xmlns:p14="http://schemas.microsoft.com/office/powerpoint/2010/main" val="1567128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Custom">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stom" id="{F85C13B5-8B75-4CB8-BA5E-9CAC0747196D}" vid="{617487EE-AB70-4C55-8A81-E6744CC4A2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168DCE-134F-4610-A6AA-88CEBE8D71D2}">
  <ds:schemaRefs>
    <ds:schemaRef ds:uri="http://schemas.microsoft.com/office/infopath/2007/PartnerControls"/>
    <ds:schemaRef ds:uri="http://schemas.microsoft.com/office/2006/metadata/properties"/>
    <ds:schemaRef ds:uri="71af3243-3dd4-4a8d-8c0d-dd76da1f02a5"/>
    <ds:schemaRef ds:uri="http://purl.org/dc/elements/1.1/"/>
    <ds:schemaRef ds:uri="230e9df3-be65-4c73-a93b-d1236ebd677e"/>
    <ds:schemaRef ds:uri="http://schemas.microsoft.com/office/2006/documentManagement/types"/>
    <ds:schemaRef ds:uri="http://purl.org/dc/dcmitype/"/>
    <ds:schemaRef ds:uri="http://schemas.microsoft.com/sharepoint/v3"/>
    <ds:schemaRef ds:uri="http://purl.org/dc/terms/"/>
    <ds:schemaRef ds:uri="http://schemas.openxmlformats.org/package/2006/metadata/core-properties"/>
    <ds:schemaRef ds:uri="16c05727-aa75-4e4a-9b5f-8a80a1165891"/>
    <ds:schemaRef ds:uri="http://www.w3.org/XML/1998/namespace"/>
  </ds:schemaRefs>
</ds:datastoreItem>
</file>

<file path=customXml/itemProps2.xml><?xml version="1.0" encoding="utf-8"?>
<ds:datastoreItem xmlns:ds="http://schemas.openxmlformats.org/officeDocument/2006/customXml" ds:itemID="{5EDE3176-A15D-46A3-BDDB-64A0D7363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ABF691C-888B-4061-8A6F-D5CE84A0254B}">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{FE03C6BF-7878-4CDB-B0A1-9E48F9A8DB6D}tf67328976_win32</Template>
  <TotalTime>1112</TotalTime>
  <Words>1164</Words>
  <Application>Microsoft Office PowerPoint</Application>
  <PresentationFormat>On-screen Show (4:3)</PresentationFormat>
  <Paragraphs>68</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Tenorite</vt:lpstr>
      <vt:lpstr>Wingdings</vt:lpstr>
      <vt:lpstr>Custom</vt:lpstr>
      <vt:lpstr>Do We Believe In god?</vt:lpstr>
      <vt:lpstr>Hebrews 11:6</vt:lpstr>
      <vt:lpstr>Hebrews 11:6</vt:lpstr>
      <vt:lpstr>Can people see that we…</vt:lpstr>
      <vt:lpstr>Good Examples</vt:lpstr>
      <vt:lpstr>Can people see that we…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Hetrick, Mark</dc:creator>
  <cp:lastModifiedBy>Mary Jo Hetrick</cp:lastModifiedBy>
  <cp:revision>24</cp:revision>
  <cp:lastPrinted>2025-10-19T04:15:17Z</cp:lastPrinted>
  <dcterms:created xsi:type="dcterms:W3CDTF">2024-10-24T14:44:24Z</dcterms:created>
  <dcterms:modified xsi:type="dcterms:W3CDTF">2025-10-19T04:19:26Z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