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docMetadata/LabelInfo.xml" ContentType="application/vnd.ms-office.classificationlabel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authors.xml" ContentType="application/vnd.ms-powerpoint.author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handoutMasterIdLst>
    <p:handoutMasterId r:id="rId16"/>
  </p:handoutMasterIdLst>
  <p:sldIdLst>
    <p:sldId id="322" r:id="rId5"/>
    <p:sldId id="324" r:id="rId6"/>
    <p:sldId id="326" r:id="rId7"/>
    <p:sldId id="323" r:id="rId8"/>
    <p:sldId id="320" r:id="rId9"/>
    <p:sldId id="327" r:id="rId10"/>
    <p:sldId id="328" r:id="rId11"/>
    <p:sldId id="329" r:id="rId12"/>
    <p:sldId id="319" r:id="rId13"/>
    <p:sldId id="317"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5B8BF"/>
    <a:srgbClr val="58696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1712" autoAdjust="0"/>
  </p:normalViewPr>
  <p:slideViewPr>
    <p:cSldViewPr snapToGrid="0">
      <p:cViewPr varScale="1">
        <p:scale>
          <a:sx n="37" d="100"/>
          <a:sy n="37" d="100"/>
        </p:scale>
        <p:origin x="-810" y="-84"/>
      </p:cViewPr>
      <p:guideLst>
        <p:guide orient="horz" pos="2160"/>
        <p:guide pos="2880"/>
      </p:guideLst>
    </p:cSldViewPr>
  </p:slideViewPr>
  <p:outlineViewPr>
    <p:cViewPr>
      <p:scale>
        <a:sx n="33" d="100"/>
        <a:sy n="33" d="100"/>
      </p:scale>
      <p:origin x="0" y="-789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2862" y="-6"/>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1A50702-3C68-4B14-B819-72B57D27F94A}"/>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4" name="Footer Placeholder 3">
            <a:extLst>
              <a:ext uri="{FF2B5EF4-FFF2-40B4-BE49-F238E27FC236}">
                <a16:creationId xmlns:a16="http://schemas.microsoft.com/office/drawing/2014/main" xmlns="" id="{26B4ACF6-39FD-4B08-A7D5-5BFDC37B4625}"/>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AF7C9FD2-2C57-4DE7-8EA4-86DEE80B988D}"/>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0AC623C-86E0-4A85-83FB-F4A716956FD4}" type="slidenum">
              <a:rPr lang="en-US" smtClean="0"/>
              <a:pPr/>
              <a:t>‹#›</a:t>
            </a:fld>
            <a:endParaRPr lang="en-US" dirty="0"/>
          </a:p>
        </p:txBody>
      </p:sp>
    </p:spTree>
    <p:extLst>
      <p:ext uri="{BB962C8B-B14F-4D97-AF65-F5344CB8AC3E}">
        <p14:creationId xmlns:p14="http://schemas.microsoft.com/office/powerpoint/2010/main" xmlns=""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414463" y="15240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3486150"/>
            <a:ext cx="5608320" cy="581025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3177" indent="-93177">
              <a:buFont typeface="Arial" panose="020B0604020202020204" pitchFamily="34" charset="0"/>
              <a:buChar char="•"/>
            </a:pPr>
            <a:r>
              <a:rPr lang="en-US" sz="2400" dirty="0"/>
              <a:t>God tell Israel that he is not pleased with them</a:t>
            </a:r>
          </a:p>
          <a:p>
            <a:pPr marL="93177" indent="-93177">
              <a:buFont typeface="Arial" panose="020B0604020202020204" pitchFamily="34" charset="0"/>
              <a:buChar char="•"/>
            </a:pPr>
            <a:r>
              <a:rPr lang="en-US" sz="2400" dirty="0"/>
              <a:t>He reminds them that he is God, their God</a:t>
            </a:r>
          </a:p>
          <a:p>
            <a:pPr lvl="1">
              <a:buFont typeface="Wingdings" panose="05000000000000000000" pitchFamily="2" charset="2"/>
              <a:buChar char="Ø"/>
            </a:pPr>
            <a:r>
              <a:rPr lang="en-US" sz="2000" dirty="0"/>
              <a:t>This statement is the root of the problem</a:t>
            </a:r>
          </a:p>
          <a:p>
            <a:pPr lvl="1">
              <a:buFont typeface="Wingdings" panose="05000000000000000000" pitchFamily="2" charset="2"/>
              <a:buChar char="Ø"/>
            </a:pPr>
            <a:r>
              <a:rPr lang="en-US" sz="2000" dirty="0"/>
              <a:t>They have forgotten who God is</a:t>
            </a:r>
          </a:p>
          <a:p>
            <a:endParaRPr lang="en-US" dirty="0"/>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1</a:t>
            </a:fld>
            <a:endParaRPr lang="en-US" dirty="0"/>
          </a:p>
        </p:txBody>
      </p:sp>
    </p:spTree>
    <p:extLst>
      <p:ext uri="{BB962C8B-B14F-4D97-AF65-F5344CB8AC3E}">
        <p14:creationId xmlns:p14="http://schemas.microsoft.com/office/powerpoint/2010/main" xmlns="" val="2272446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2</a:t>
            </a:fld>
            <a:endParaRPr lang="en-US" dirty="0"/>
          </a:p>
        </p:txBody>
      </p:sp>
    </p:spTree>
    <p:extLst>
      <p:ext uri="{BB962C8B-B14F-4D97-AF65-F5344CB8AC3E}">
        <p14:creationId xmlns:p14="http://schemas.microsoft.com/office/powerpoint/2010/main" xmlns="" val="412887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3</a:t>
            </a:fld>
            <a:endParaRPr lang="en-US" dirty="0"/>
          </a:p>
        </p:txBody>
      </p:sp>
    </p:spTree>
    <p:extLst>
      <p:ext uri="{BB962C8B-B14F-4D97-AF65-F5344CB8AC3E}">
        <p14:creationId xmlns:p14="http://schemas.microsoft.com/office/powerpoint/2010/main" xmlns="" val="128758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4</a:t>
            </a:fld>
            <a:endParaRPr lang="en-US" dirty="0"/>
          </a:p>
        </p:txBody>
      </p:sp>
    </p:spTree>
    <p:extLst>
      <p:ext uri="{BB962C8B-B14F-4D97-AF65-F5344CB8AC3E}">
        <p14:creationId xmlns:p14="http://schemas.microsoft.com/office/powerpoint/2010/main" xmlns="" val="2329196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5</a:t>
            </a:fld>
            <a:endParaRPr lang="en-US" dirty="0"/>
          </a:p>
        </p:txBody>
      </p:sp>
    </p:spTree>
    <p:extLst>
      <p:ext uri="{BB962C8B-B14F-4D97-AF65-F5344CB8AC3E}">
        <p14:creationId xmlns:p14="http://schemas.microsoft.com/office/powerpoint/2010/main" xmlns="" val="3366244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6</a:t>
            </a:fld>
            <a:endParaRPr lang="en-US" dirty="0"/>
          </a:p>
        </p:txBody>
      </p:sp>
    </p:spTree>
    <p:extLst>
      <p:ext uri="{BB962C8B-B14F-4D97-AF65-F5344CB8AC3E}">
        <p14:creationId xmlns:p14="http://schemas.microsoft.com/office/powerpoint/2010/main" xmlns="" val="227737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7</a:t>
            </a:fld>
            <a:endParaRPr lang="en-US" dirty="0"/>
          </a:p>
        </p:txBody>
      </p:sp>
    </p:spTree>
    <p:extLst>
      <p:ext uri="{BB962C8B-B14F-4D97-AF65-F5344CB8AC3E}">
        <p14:creationId xmlns:p14="http://schemas.microsoft.com/office/powerpoint/2010/main" xmlns="" val="1263586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8</a:t>
            </a:fld>
            <a:endParaRPr lang="en-US" dirty="0"/>
          </a:p>
        </p:txBody>
      </p:sp>
    </p:spTree>
    <p:extLst>
      <p:ext uri="{BB962C8B-B14F-4D97-AF65-F5344CB8AC3E}">
        <p14:creationId xmlns:p14="http://schemas.microsoft.com/office/powerpoint/2010/main" xmlns="" val="3713169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Psalm 100:2-5 - Serve the LORD with gladness! Come into his presence with singing! Know that the LORD, he is God! It is he who made us, and we are his; we are his people, and the sheep of his pasture. Enter his gates with thanksgiving, and his courts with praise! Give thanks to him; bless his name! For the LORD is good; his steadfast love endures forever, and his faithfulness to all generations.</a:t>
            </a:r>
          </a:p>
          <a:p>
            <a:endParaRPr lang="en-US" dirty="0"/>
          </a:p>
          <a:p>
            <a:r>
              <a:rPr lang="en-US" dirty="0"/>
              <a:t>Hosea 6:6 - For I desire steadfast love and not sacrifice, the knowledge of God rather than burnt offerings.</a:t>
            </a:r>
          </a:p>
          <a:p>
            <a:endParaRPr lang="en-US" dirty="0"/>
          </a:p>
          <a:p>
            <a:r>
              <a:rPr lang="en-US" dirty="0"/>
              <a:t>Psalm 51:17 - The sacrifices of God are a broken spirit; a broken and contrite heart, O God, you will not despise.</a:t>
            </a:r>
          </a:p>
          <a:p>
            <a:endParaRPr lang="en-US" dirty="0"/>
          </a:p>
          <a:p>
            <a:r>
              <a:rPr lang="en-US" dirty="0"/>
              <a:t>Matthew 9:13 - Go and learn what this means: 'I desire mercy, and not sacrifice.' For I came not to call the righteous, but sinners.“</a:t>
            </a:r>
          </a:p>
          <a:p>
            <a:endParaRPr lang="en-US" dirty="0"/>
          </a:p>
          <a:p>
            <a:r>
              <a:rPr lang="en-US" dirty="0"/>
              <a:t>I Samuel 15:22 - And Samuel said, "Has the LORD as great delight in burnt offerings and sacrifices, as in obeying the voice of the LORD? Behold, to obey is better than sacrifice, and to listen than the fat of rams.</a:t>
            </a:r>
          </a:p>
          <a:p>
            <a:endParaRPr lang="en-US" dirty="0"/>
          </a:p>
          <a:p>
            <a:r>
              <a:rPr lang="en-US" dirty="0"/>
              <a:t>Hebrews 13:15-16 - Through him then let us continually offer up a sacrifice of praise to God, that is, the fruit of lips that acknowledge his name. Do not neglect to do good and to share what you have, for such sacrifices are pleasing to God.</a:t>
            </a:r>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9</a:t>
            </a:fld>
            <a:endParaRPr lang="en-US" dirty="0"/>
          </a:p>
        </p:txBody>
      </p:sp>
    </p:spTree>
    <p:extLst>
      <p:ext uri="{BB962C8B-B14F-4D97-AF65-F5344CB8AC3E}">
        <p14:creationId xmlns:p14="http://schemas.microsoft.com/office/powerpoint/2010/main" xmlns="" val="3369539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3970938" y="8829967"/>
            <a:ext cx="3037840" cy="466433"/>
          </a:xfrm>
          <a:prstGeom prst="rect">
            <a:avLst/>
          </a:prstGeom>
        </p:spPr>
        <p:txBody>
          <a:bodyPr/>
          <a:lstStyle/>
          <a:p>
            <a:fld id="{C37D7554-D10C-4E29-B8E6-BB7111FA614F}" type="slidenum">
              <a:rPr lang="en-US" smtClean="0"/>
              <a:pPr/>
              <a:t>10</a:t>
            </a:fld>
            <a:endParaRPr lang="en-US" dirty="0"/>
          </a:p>
        </p:txBody>
      </p:sp>
    </p:spTree>
    <p:extLst>
      <p:ext uri="{BB962C8B-B14F-4D97-AF65-F5344CB8AC3E}">
        <p14:creationId xmlns:p14="http://schemas.microsoft.com/office/powerpoint/2010/main" xmlns="" val="4194695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E1B5E70F-EF03-B535-2505-BC971E3BC36D}"/>
              </a:ext>
              <a:ext uri="{C183D7F6-B498-43B3-948B-1728B52AA6E4}">
                <adec:decorative xmlns:adec="http://schemas.microsoft.com/office/drawing/2017/decorative" xmlns="" val="1"/>
              </a:ext>
            </a:extLst>
          </p:cNvPr>
          <p:cNvSpPr/>
          <p:nvPr userDrawn="1"/>
        </p:nvSpPr>
        <p:spPr>
          <a:xfrm>
            <a:off x="0" y="594360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 name="Straight Connector 2">
            <a:extLst>
              <a:ext uri="{FF2B5EF4-FFF2-40B4-BE49-F238E27FC236}">
                <a16:creationId xmlns:a16="http://schemas.microsoft.com/office/drawing/2014/main" xmlns="" id="{8794424E-93DD-A404-D05E-EF6030A76D3B}"/>
              </a:ext>
              <a:ext uri="{C183D7F6-B498-43B3-948B-1728B52AA6E4}">
                <adec:decorative xmlns:adec="http://schemas.microsoft.com/office/drawing/2017/decorative" xmlns="" val="1"/>
              </a:ext>
            </a:extLst>
          </p:cNvPr>
          <p:cNvCxnSpPr>
            <a:cxnSpLocks/>
          </p:cNvCxnSpPr>
          <p:nvPr userDrawn="1"/>
        </p:nvCxnSpPr>
        <p:spPr>
          <a:xfrm>
            <a:off x="672471"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xmlns="" id="{B03A3B6B-5129-A46A-A20C-5D7BC706C9B1}"/>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Title 7">
            <a:extLst>
              <a:ext uri="{FF2B5EF4-FFF2-40B4-BE49-F238E27FC236}">
                <a16:creationId xmlns:a16="http://schemas.microsoft.com/office/drawing/2014/main" xmlns="" id="{24E401A1-8CEE-5E1B-343B-D737433AE63F}"/>
              </a:ext>
            </a:extLst>
          </p:cNvPr>
          <p:cNvSpPr>
            <a:spLocks noGrp="1"/>
          </p:cNvSpPr>
          <p:nvPr>
            <p:ph type="title" hasCustomPrompt="1"/>
          </p:nvPr>
        </p:nvSpPr>
        <p:spPr>
          <a:xfrm>
            <a:off x="988212" y="690514"/>
            <a:ext cx="3889366" cy="5253089"/>
          </a:xfrm>
        </p:spPr>
        <p:txBody>
          <a:bodyPr anchor="b">
            <a:normAutofit/>
          </a:bodyPr>
          <a:lstStyle>
            <a:lvl1pPr>
              <a:defRPr sz="4500">
                <a:solidFill>
                  <a:schemeClr val="bg1"/>
                </a:solidFill>
              </a:defRPr>
            </a:lvl1pPr>
          </a:lstStyle>
          <a:p>
            <a:r>
              <a:rPr lang="en-US" dirty="0"/>
              <a:t>Click to add title</a:t>
            </a:r>
          </a:p>
        </p:txBody>
      </p:sp>
    </p:spTree>
    <p:extLst>
      <p:ext uri="{BB962C8B-B14F-4D97-AF65-F5344CB8AC3E}">
        <p14:creationId xmlns:p14="http://schemas.microsoft.com/office/powerpoint/2010/main" xmlns=""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75B3424C-4925-A7F7-02CD-84526B2E22EF}"/>
              </a:ext>
            </a:extLst>
          </p:cNvPr>
          <p:cNvSpPr>
            <a:spLocks noGrp="1"/>
          </p:cNvSpPr>
          <p:nvPr>
            <p:ph type="title" hasCustomPrompt="1"/>
          </p:nvPr>
        </p:nvSpPr>
        <p:spPr>
          <a:xfrm>
            <a:off x="1091688" y="737117"/>
            <a:ext cx="3480314" cy="5407091"/>
          </a:xfrm>
        </p:spPr>
        <p:txBody>
          <a:bodyPr lIns="0">
            <a:normAutofit/>
          </a:bodyPr>
          <a:lstStyle>
            <a:lvl1pPr>
              <a:defRPr sz="2700"/>
            </a:lvl1pPr>
          </a:lstStyle>
          <a:p>
            <a:r>
              <a:rPr lang="en-US" dirty="0"/>
              <a:t>Click to add title</a:t>
            </a:r>
          </a:p>
        </p:txBody>
      </p:sp>
      <p:sp>
        <p:nvSpPr>
          <p:cNvPr id="2" name="Content Placeholder 7">
            <a:extLst>
              <a:ext uri="{FF2B5EF4-FFF2-40B4-BE49-F238E27FC236}">
                <a16:creationId xmlns:a16="http://schemas.microsoft.com/office/drawing/2014/main" xmlns="" id="{AEA3C42D-C3E7-4F13-63E2-96D7A3B21113}"/>
              </a:ext>
            </a:extLst>
          </p:cNvPr>
          <p:cNvSpPr>
            <a:spLocks noGrp="1"/>
          </p:cNvSpPr>
          <p:nvPr>
            <p:ph sz="quarter" idx="12" hasCustomPrompt="1"/>
          </p:nvPr>
        </p:nvSpPr>
        <p:spPr>
          <a:xfrm>
            <a:off x="4791346" y="737117"/>
            <a:ext cx="3337284" cy="5407091"/>
          </a:xfrm>
        </p:spPr>
        <p:txBody>
          <a:bodyPr lIns="0" tIns="0" rIns="0" bIns="0" anchor="ctr">
            <a:normAutofit/>
          </a:bodyPr>
          <a:lstStyle>
            <a:lvl1pPr marL="171450" indent="-171450">
              <a:lnSpc>
                <a:spcPct val="100000"/>
              </a:lnSpc>
              <a:spcBef>
                <a:spcPts val="0"/>
              </a:spcBef>
              <a:spcAft>
                <a:spcPts val="900"/>
              </a:spcAft>
              <a:buFont typeface="Arial" panose="020B0604020202020204" pitchFamily="34" charset="0"/>
              <a:buChar char="•"/>
              <a:defRPr sz="1500"/>
            </a:lvl1pPr>
            <a:lvl2pPr marL="514350" indent="-171450">
              <a:lnSpc>
                <a:spcPct val="100000"/>
              </a:lnSpc>
              <a:spcBef>
                <a:spcPts val="0"/>
              </a:spcBef>
              <a:spcAft>
                <a:spcPts val="900"/>
              </a:spcAft>
              <a:buFont typeface="Arial" panose="020B0604020202020204" pitchFamily="34" charset="0"/>
              <a:buChar char="•"/>
              <a:defRPr sz="1500"/>
            </a:lvl2pPr>
            <a:lvl3pPr marL="857250" indent="-171450">
              <a:spcBef>
                <a:spcPts val="0"/>
              </a:spcBef>
              <a:spcAft>
                <a:spcPts val="900"/>
              </a:spcAft>
              <a:buFont typeface="Arial" panose="020B0604020202020204" pitchFamily="34" charset="0"/>
              <a:buChar char="•"/>
              <a:defRPr sz="1500"/>
            </a:lvl3pPr>
            <a:lvl4pPr marL="1200150" indent="-171450">
              <a:spcBef>
                <a:spcPts val="0"/>
              </a:spcBef>
              <a:spcAft>
                <a:spcPts val="900"/>
              </a:spcAft>
              <a:buFont typeface="Arial" panose="020B0604020202020204" pitchFamily="34" charset="0"/>
              <a:buChar char="•"/>
              <a:defRPr sz="1500"/>
            </a:lvl4pPr>
            <a:lvl5pPr marL="1543050" indent="-171450">
              <a:spcBef>
                <a:spcPts val="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xmlns="" id="{45FE61D9-DA99-9DA5-5DD2-C4118066CA63}"/>
              </a:ext>
              <a:ext uri="{C183D7F6-B498-43B3-948B-1728B52AA6E4}">
                <adec:decorative xmlns:adec="http://schemas.microsoft.com/office/drawing/2017/decorative" xmlns="" val="1"/>
              </a:ext>
            </a:extLst>
          </p:cNvPr>
          <p:cNvCxnSpPr>
            <a:cxnSpLocks/>
          </p:cNvCxnSpPr>
          <p:nvPr userDrawn="1"/>
        </p:nvCxnSpPr>
        <p:spPr>
          <a:xfrm>
            <a:off x="672471"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CE64603E-965E-E3BF-203B-F4D99428203D}"/>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Slide Number Placeholder 5">
            <a:extLst>
              <a:ext uri="{FF2B5EF4-FFF2-40B4-BE49-F238E27FC236}">
                <a16:creationId xmlns:a16="http://schemas.microsoft.com/office/drawing/2014/main" xmlns="" id="{4E9F5D75-1D8F-F695-81F8-4A6D0C678215}"/>
              </a:ext>
            </a:extLst>
          </p:cNvPr>
          <p:cNvSpPr>
            <a:spLocks noGrp="1"/>
          </p:cNvSpPr>
          <p:nvPr>
            <p:ph type="sldNum" sz="quarter" idx="15"/>
          </p:nvPr>
        </p:nvSpPr>
        <p:spPr>
          <a:xfrm>
            <a:off x="309104"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xmlns="" val="327724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xmlns="" id="{BB6B956C-A124-5A7C-EBD4-CBB618B9BC1D}"/>
              </a:ext>
            </a:extLst>
          </p:cNvPr>
          <p:cNvSpPr>
            <a:spLocks noGrp="1"/>
          </p:cNvSpPr>
          <p:nvPr>
            <p:ph type="title" hasCustomPrompt="1"/>
          </p:nvPr>
        </p:nvSpPr>
        <p:spPr>
          <a:xfrm>
            <a:off x="1015371" y="1278294"/>
            <a:ext cx="3750239" cy="4904141"/>
          </a:xfrm>
        </p:spPr>
        <p:txBody>
          <a:bodyPr anchor="b">
            <a:normAutofit/>
          </a:bodyPr>
          <a:lstStyle>
            <a:lvl1pPr>
              <a:defRPr sz="2700"/>
            </a:lvl1pPr>
          </a:lstStyle>
          <a:p>
            <a:r>
              <a:rPr lang="en-US" dirty="0"/>
              <a:t>Click to add title</a:t>
            </a:r>
          </a:p>
        </p:txBody>
      </p:sp>
      <p:sp>
        <p:nvSpPr>
          <p:cNvPr id="12" name="Picture Placeholder 11">
            <a:extLst>
              <a:ext uri="{FF2B5EF4-FFF2-40B4-BE49-F238E27FC236}">
                <a16:creationId xmlns:a16="http://schemas.microsoft.com/office/drawing/2014/main" xmlns="" id="{2B92702B-E14C-886C-445A-349265F37592}"/>
              </a:ext>
            </a:extLst>
          </p:cNvPr>
          <p:cNvSpPr>
            <a:spLocks noGrp="1"/>
          </p:cNvSpPr>
          <p:nvPr>
            <p:ph type="pic" sz="quarter" idx="13"/>
          </p:nvPr>
        </p:nvSpPr>
        <p:spPr>
          <a:xfrm>
            <a:off x="4981627" y="-1"/>
            <a:ext cx="3476570" cy="6857999"/>
          </a:xfrm>
        </p:spPr>
        <p:txBody>
          <a:bodyPr>
            <a:normAutofit/>
          </a:bodyPr>
          <a:lstStyle>
            <a:lvl1pPr marL="0" indent="0" algn="ctr">
              <a:buNone/>
              <a:defRPr sz="1500"/>
            </a:lvl1pPr>
          </a:lstStyle>
          <a:p>
            <a:r>
              <a:rPr lang="en-US"/>
              <a:t>Click icon to add picture</a:t>
            </a:r>
            <a:endParaRPr lang="en-US" dirty="0"/>
          </a:p>
        </p:txBody>
      </p:sp>
      <p:sp>
        <p:nvSpPr>
          <p:cNvPr id="6" name="Rectangle 5">
            <a:extLst>
              <a:ext uri="{FF2B5EF4-FFF2-40B4-BE49-F238E27FC236}">
                <a16:creationId xmlns:a16="http://schemas.microsoft.com/office/drawing/2014/main" xmlns="" id="{49C76C37-CBD2-36CF-1413-53DD1CB4A545}"/>
              </a:ext>
              <a:ext uri="{C183D7F6-B498-43B3-948B-1728B52AA6E4}">
                <adec:decorative xmlns:adec="http://schemas.microsoft.com/office/drawing/2017/decorative" xmlns="" val="1"/>
              </a:ext>
            </a:extLst>
          </p:cNvPr>
          <p:cNvSpPr/>
          <p:nvPr userDrawn="1"/>
        </p:nvSpPr>
        <p:spPr>
          <a:xfrm>
            <a:off x="0" y="594360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Rectangle 6">
            <a:extLst>
              <a:ext uri="{FF2B5EF4-FFF2-40B4-BE49-F238E27FC236}">
                <a16:creationId xmlns:a16="http://schemas.microsoft.com/office/drawing/2014/main" xmlns="" id="{510D1AAD-E663-5B8E-CE72-64C1DBF19CE0}"/>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 name="Straight Connector 7">
            <a:extLst>
              <a:ext uri="{FF2B5EF4-FFF2-40B4-BE49-F238E27FC236}">
                <a16:creationId xmlns:a16="http://schemas.microsoft.com/office/drawing/2014/main" xmlns="" id="{EC250190-89C1-EAA3-6C2A-15A60C6754F5}"/>
              </a:ext>
              <a:ext uri="{C183D7F6-B498-43B3-948B-1728B52AA6E4}">
                <adec:decorative xmlns:adec="http://schemas.microsoft.com/office/drawing/2017/decorative" xmlns="" val="1"/>
              </a:ext>
            </a:extLst>
          </p:cNvPr>
          <p:cNvCxnSpPr>
            <a:cxnSpLocks/>
          </p:cNvCxnSpPr>
          <p:nvPr userDrawn="1"/>
        </p:nvCxnSpPr>
        <p:spPr>
          <a:xfrm>
            <a:off x="672471"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4902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xmlns="" id="{BB6B956C-A124-5A7C-EBD4-CBB618B9BC1D}"/>
              </a:ext>
            </a:extLst>
          </p:cNvPr>
          <p:cNvSpPr>
            <a:spLocks noGrp="1"/>
          </p:cNvSpPr>
          <p:nvPr>
            <p:ph type="title" hasCustomPrompt="1"/>
          </p:nvPr>
        </p:nvSpPr>
        <p:spPr>
          <a:xfrm>
            <a:off x="1015370" y="3508311"/>
            <a:ext cx="7442828" cy="1438762"/>
          </a:xfrm>
        </p:spPr>
        <p:txBody>
          <a:bodyPr anchor="b">
            <a:normAutofit/>
          </a:bodyPr>
          <a:lstStyle>
            <a:lvl1pPr>
              <a:defRPr sz="2700"/>
            </a:lvl1pPr>
          </a:lstStyle>
          <a:p>
            <a:r>
              <a:rPr lang="en-US" dirty="0"/>
              <a:t>Click to add title</a:t>
            </a:r>
          </a:p>
        </p:txBody>
      </p:sp>
      <p:sp>
        <p:nvSpPr>
          <p:cNvPr id="12" name="Picture Placeholder 11">
            <a:extLst>
              <a:ext uri="{FF2B5EF4-FFF2-40B4-BE49-F238E27FC236}">
                <a16:creationId xmlns:a16="http://schemas.microsoft.com/office/drawing/2014/main" xmlns="" id="{2B92702B-E14C-886C-445A-349265F37592}"/>
              </a:ext>
            </a:extLst>
          </p:cNvPr>
          <p:cNvSpPr>
            <a:spLocks noGrp="1"/>
          </p:cNvSpPr>
          <p:nvPr>
            <p:ph type="pic" sz="quarter" idx="13"/>
          </p:nvPr>
        </p:nvSpPr>
        <p:spPr>
          <a:xfrm>
            <a:off x="686701" y="0"/>
            <a:ext cx="7771496" cy="3429000"/>
          </a:xfrm>
        </p:spPr>
        <p:txBody>
          <a:bodyPr>
            <a:normAutofit/>
          </a:bodyPr>
          <a:lstStyle>
            <a:lvl1pPr marL="0" indent="0" algn="ctr">
              <a:buNone/>
              <a:defRPr sz="1500"/>
            </a:lvl1pPr>
          </a:lstStyle>
          <a:p>
            <a:r>
              <a:rPr lang="en-US"/>
              <a:t>Click icon to add picture</a:t>
            </a:r>
            <a:endParaRPr lang="en-US" dirty="0"/>
          </a:p>
        </p:txBody>
      </p:sp>
      <p:sp>
        <p:nvSpPr>
          <p:cNvPr id="6" name="Rectangle 5">
            <a:extLst>
              <a:ext uri="{FF2B5EF4-FFF2-40B4-BE49-F238E27FC236}">
                <a16:creationId xmlns:a16="http://schemas.microsoft.com/office/drawing/2014/main" xmlns="" id="{49C76C37-CBD2-36CF-1413-53DD1CB4A545}"/>
              </a:ext>
              <a:ext uri="{C183D7F6-B498-43B3-948B-1728B52AA6E4}">
                <adec:decorative xmlns:adec="http://schemas.microsoft.com/office/drawing/2017/decorative" xmlns="" val="1"/>
              </a:ext>
            </a:extLst>
          </p:cNvPr>
          <p:cNvSpPr/>
          <p:nvPr userDrawn="1"/>
        </p:nvSpPr>
        <p:spPr>
          <a:xfrm>
            <a:off x="0" y="594360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Rectangle 6">
            <a:extLst>
              <a:ext uri="{FF2B5EF4-FFF2-40B4-BE49-F238E27FC236}">
                <a16:creationId xmlns:a16="http://schemas.microsoft.com/office/drawing/2014/main" xmlns="" id="{510D1AAD-E663-5B8E-CE72-64C1DBF19CE0}"/>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 name="Straight Connector 7">
            <a:extLst>
              <a:ext uri="{FF2B5EF4-FFF2-40B4-BE49-F238E27FC236}">
                <a16:creationId xmlns:a16="http://schemas.microsoft.com/office/drawing/2014/main" xmlns="" id="{EC250190-89C1-EAA3-6C2A-15A60C6754F5}"/>
              </a:ext>
              <a:ext uri="{C183D7F6-B498-43B3-948B-1728B52AA6E4}">
                <adec:decorative xmlns:adec="http://schemas.microsoft.com/office/drawing/2017/decorative" xmlns="" val="1"/>
              </a:ext>
            </a:extLst>
          </p:cNvPr>
          <p:cNvCxnSpPr>
            <a:cxnSpLocks/>
          </p:cNvCxnSpPr>
          <p:nvPr userDrawn="1"/>
        </p:nvCxnSpPr>
        <p:spPr>
          <a:xfrm>
            <a:off x="672471"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xmlns="" id="{D179113D-0374-3934-841E-56AD5AFCF977}"/>
              </a:ext>
            </a:extLst>
          </p:cNvPr>
          <p:cNvSpPr>
            <a:spLocks noGrp="1"/>
          </p:cNvSpPr>
          <p:nvPr>
            <p:ph type="body" sz="quarter" idx="12" hasCustomPrompt="1"/>
          </p:nvPr>
        </p:nvSpPr>
        <p:spPr>
          <a:xfrm>
            <a:off x="1015372" y="5228488"/>
            <a:ext cx="7442828" cy="1368256"/>
          </a:xfrm>
          <a:prstGeom prst="rect">
            <a:avLst/>
          </a:prstGeom>
        </p:spPr>
        <p:txBody>
          <a:bodyPr anchor="t">
            <a:normAutofit/>
          </a:bodyPr>
          <a:lstStyle>
            <a:lvl1pPr marL="0" indent="0" algn="l">
              <a:lnSpc>
                <a:spcPct val="80000"/>
              </a:lnSpc>
              <a:spcBef>
                <a:spcPts val="0"/>
              </a:spcBef>
              <a:buNone/>
              <a:defRPr sz="1500" spc="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xmlns="" val="3227224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75B3424C-4925-A7F7-02CD-84526B2E22EF}"/>
              </a:ext>
            </a:extLst>
          </p:cNvPr>
          <p:cNvSpPr>
            <a:spLocks noGrp="1"/>
          </p:cNvSpPr>
          <p:nvPr>
            <p:ph type="title" hasCustomPrompt="1"/>
          </p:nvPr>
        </p:nvSpPr>
        <p:spPr>
          <a:xfrm>
            <a:off x="1101613" y="503855"/>
            <a:ext cx="6863006" cy="1427585"/>
          </a:xfrm>
        </p:spPr>
        <p:txBody>
          <a:bodyPr lIns="0">
            <a:normAutofit/>
          </a:bodyPr>
          <a:lstStyle>
            <a:lvl1pPr>
              <a:defRPr sz="2700"/>
            </a:lvl1pPr>
          </a:lstStyle>
          <a:p>
            <a:r>
              <a:rPr lang="en-US" dirty="0"/>
              <a:t>Click to add title</a:t>
            </a:r>
          </a:p>
        </p:txBody>
      </p:sp>
      <p:sp>
        <p:nvSpPr>
          <p:cNvPr id="2" name="Content Placeholder 7">
            <a:extLst>
              <a:ext uri="{FF2B5EF4-FFF2-40B4-BE49-F238E27FC236}">
                <a16:creationId xmlns:a16="http://schemas.microsoft.com/office/drawing/2014/main" xmlns="" id="{AEA3C42D-C3E7-4F13-63E2-96D7A3B21113}"/>
              </a:ext>
            </a:extLst>
          </p:cNvPr>
          <p:cNvSpPr>
            <a:spLocks noGrp="1"/>
          </p:cNvSpPr>
          <p:nvPr>
            <p:ph sz="quarter" idx="12" hasCustomPrompt="1"/>
          </p:nvPr>
        </p:nvSpPr>
        <p:spPr>
          <a:xfrm>
            <a:off x="1087615" y="2108724"/>
            <a:ext cx="6414198" cy="4119463"/>
          </a:xfrm>
        </p:spPr>
        <p:txBody>
          <a:bodyPr lIns="0" tIns="0" rIns="0" bIns="0">
            <a:normAutofit/>
          </a:bodyPr>
          <a:lstStyle>
            <a:lvl1pPr marL="171450" indent="-171450">
              <a:lnSpc>
                <a:spcPct val="100000"/>
              </a:lnSpc>
              <a:spcBef>
                <a:spcPts val="0"/>
              </a:spcBef>
              <a:spcAft>
                <a:spcPts val="900"/>
              </a:spcAft>
              <a:buFont typeface="Arial" panose="020B0604020202020204" pitchFamily="34" charset="0"/>
              <a:buChar char="•"/>
              <a:defRPr sz="1500"/>
            </a:lvl1pPr>
            <a:lvl2pPr marL="514350" indent="-171450">
              <a:lnSpc>
                <a:spcPct val="100000"/>
              </a:lnSpc>
              <a:spcBef>
                <a:spcPts val="0"/>
              </a:spcBef>
              <a:spcAft>
                <a:spcPts val="900"/>
              </a:spcAft>
              <a:buFont typeface="Arial" panose="020B0604020202020204" pitchFamily="34" charset="0"/>
              <a:buChar char="•"/>
              <a:defRPr sz="1500"/>
            </a:lvl2pPr>
            <a:lvl3pPr marL="857250" indent="-171450">
              <a:spcBef>
                <a:spcPts val="0"/>
              </a:spcBef>
              <a:spcAft>
                <a:spcPts val="900"/>
              </a:spcAft>
              <a:buFont typeface="Arial" panose="020B0604020202020204" pitchFamily="34" charset="0"/>
              <a:buChar char="•"/>
              <a:defRPr sz="1500"/>
            </a:lvl3pPr>
            <a:lvl4pPr marL="1200150" indent="-171450">
              <a:spcBef>
                <a:spcPts val="0"/>
              </a:spcBef>
              <a:spcAft>
                <a:spcPts val="900"/>
              </a:spcAft>
              <a:buFont typeface="Arial" panose="020B0604020202020204" pitchFamily="34" charset="0"/>
              <a:buChar char="•"/>
              <a:defRPr sz="1500"/>
            </a:lvl4pPr>
            <a:lvl5pPr marL="1543050" indent="-171450">
              <a:spcBef>
                <a:spcPts val="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xmlns="" id="{45FE61D9-DA99-9DA5-5DD2-C4118066CA63}"/>
              </a:ext>
              <a:ext uri="{C183D7F6-B498-43B3-948B-1728B52AA6E4}">
                <adec:decorative xmlns:adec="http://schemas.microsoft.com/office/drawing/2017/decorative" xmlns="" val="1"/>
              </a:ext>
            </a:extLst>
          </p:cNvPr>
          <p:cNvCxnSpPr>
            <a:cxnSpLocks/>
          </p:cNvCxnSpPr>
          <p:nvPr userDrawn="1"/>
        </p:nvCxnSpPr>
        <p:spPr>
          <a:xfrm>
            <a:off x="672471"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CE64603E-965E-E3BF-203B-F4D99428203D}"/>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Slide Number Placeholder 5">
            <a:extLst>
              <a:ext uri="{FF2B5EF4-FFF2-40B4-BE49-F238E27FC236}">
                <a16:creationId xmlns:a16="http://schemas.microsoft.com/office/drawing/2014/main" xmlns="" id="{5DABAFC1-3E76-DCE6-3A6D-E0020C5BE864}"/>
              </a:ext>
            </a:extLst>
          </p:cNvPr>
          <p:cNvSpPr>
            <a:spLocks noGrp="1"/>
          </p:cNvSpPr>
          <p:nvPr>
            <p:ph type="sldNum" sz="quarter" idx="15"/>
          </p:nvPr>
        </p:nvSpPr>
        <p:spPr>
          <a:xfrm>
            <a:off x="309104"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xmlns="" val="1373596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xmlns="" id="{507175C5-CB2F-2BAC-3704-54DCD1BF043F}"/>
              </a:ext>
            </a:extLst>
          </p:cNvPr>
          <p:cNvSpPr>
            <a:spLocks noGrp="1"/>
          </p:cNvSpPr>
          <p:nvPr>
            <p:ph type="title" hasCustomPrompt="1"/>
          </p:nvPr>
        </p:nvSpPr>
        <p:spPr>
          <a:xfrm>
            <a:off x="778525" y="1068172"/>
            <a:ext cx="7586954" cy="2681549"/>
          </a:xfrm>
        </p:spPr>
        <p:txBody>
          <a:bodyPr anchor="b"/>
          <a:lstStyle>
            <a:lvl1pPr algn="ctr">
              <a:defRPr>
                <a:solidFill>
                  <a:schemeClr val="bg1"/>
                </a:solidFill>
              </a:defRPr>
            </a:lvl1pPr>
          </a:lstStyle>
          <a:p>
            <a:r>
              <a:rPr lang="en-US" dirty="0"/>
              <a:t>Click to add title</a:t>
            </a:r>
          </a:p>
        </p:txBody>
      </p:sp>
      <p:sp>
        <p:nvSpPr>
          <p:cNvPr id="5" name="Rectangle 4">
            <a:extLst>
              <a:ext uri="{FF2B5EF4-FFF2-40B4-BE49-F238E27FC236}">
                <a16:creationId xmlns:a16="http://schemas.microsoft.com/office/drawing/2014/main" xmlns="" id="{3901905E-33E7-852F-94E3-8E100B3D1E4A}"/>
              </a:ext>
              <a:ext uri="{C183D7F6-B498-43B3-948B-1728B52AA6E4}">
                <adec:decorative xmlns:adec="http://schemas.microsoft.com/office/drawing/2017/decorative" xmlns="" val="1"/>
              </a:ext>
            </a:extLst>
          </p:cNvPr>
          <p:cNvSpPr/>
          <p:nvPr userDrawn="1"/>
        </p:nvSpPr>
        <p:spPr>
          <a:xfrm>
            <a:off x="685800" y="914400"/>
            <a:ext cx="77724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Rectangle 5">
            <a:extLst>
              <a:ext uri="{FF2B5EF4-FFF2-40B4-BE49-F238E27FC236}">
                <a16:creationId xmlns:a16="http://schemas.microsoft.com/office/drawing/2014/main" xmlns="" id="{1B7799F7-CBB1-9649-7D06-F7EEFD4F0183}"/>
              </a:ext>
              <a:ext uri="{C183D7F6-B498-43B3-948B-1728B52AA6E4}">
                <adec:decorative xmlns:adec="http://schemas.microsoft.com/office/drawing/2017/decorative" xmlns="" val="1"/>
              </a:ext>
            </a:extLst>
          </p:cNvPr>
          <p:cNvSpPr/>
          <p:nvPr userDrawn="1"/>
        </p:nvSpPr>
        <p:spPr>
          <a:xfrm>
            <a:off x="0" y="594360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Rectangle 6">
            <a:extLst>
              <a:ext uri="{FF2B5EF4-FFF2-40B4-BE49-F238E27FC236}">
                <a16:creationId xmlns:a16="http://schemas.microsoft.com/office/drawing/2014/main" xmlns="" id="{B1AFC5CA-DB29-4B8C-C004-72E4EC761C3B}"/>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ext Placeholder 12">
            <a:extLst>
              <a:ext uri="{FF2B5EF4-FFF2-40B4-BE49-F238E27FC236}">
                <a16:creationId xmlns:a16="http://schemas.microsoft.com/office/drawing/2014/main" xmlns="" id="{E3CB2D2A-7172-87CE-D493-DAF52D62EBFC}"/>
              </a:ext>
            </a:extLst>
          </p:cNvPr>
          <p:cNvSpPr>
            <a:spLocks noGrp="1"/>
          </p:cNvSpPr>
          <p:nvPr>
            <p:ph type="body" sz="quarter" idx="12" hasCustomPrompt="1"/>
          </p:nvPr>
        </p:nvSpPr>
        <p:spPr>
          <a:xfrm>
            <a:off x="778525" y="4027050"/>
            <a:ext cx="7586954" cy="1762783"/>
          </a:xfrm>
          <a:prstGeom prst="rect">
            <a:avLst/>
          </a:prstGeom>
        </p:spPr>
        <p:txBody>
          <a:bodyPr anchor="t">
            <a:normAutofit/>
          </a:bodyPr>
          <a:lstStyle>
            <a:lvl1pPr marL="0" indent="0" algn="ctr">
              <a:lnSpc>
                <a:spcPct val="80000"/>
              </a:lnSpc>
              <a:spcBef>
                <a:spcPts val="0"/>
              </a:spcBef>
              <a:buNone/>
              <a:defRPr sz="1500" spc="0" baseline="0">
                <a:solidFill>
                  <a:schemeClr val="bg1"/>
                </a:solidFill>
                <a:latin typeface="+mn-lt"/>
              </a:defRPr>
            </a:lvl1pPr>
          </a:lstStyle>
          <a:p>
            <a:pPr lvl="0"/>
            <a:r>
              <a:rPr lang="en-US" dirty="0"/>
              <a:t>Click to add subtitle</a:t>
            </a:r>
          </a:p>
        </p:txBody>
      </p:sp>
    </p:spTree>
    <p:extLst>
      <p:ext uri="{BB962C8B-B14F-4D97-AF65-F5344CB8AC3E}">
        <p14:creationId xmlns:p14="http://schemas.microsoft.com/office/powerpoint/2010/main" xmlns="" val="2069536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75B3424C-4925-A7F7-02CD-84526B2E22EF}"/>
              </a:ext>
            </a:extLst>
          </p:cNvPr>
          <p:cNvSpPr>
            <a:spLocks noGrp="1"/>
          </p:cNvSpPr>
          <p:nvPr>
            <p:ph type="title" hasCustomPrompt="1"/>
          </p:nvPr>
        </p:nvSpPr>
        <p:spPr>
          <a:xfrm>
            <a:off x="1101612" y="503855"/>
            <a:ext cx="7356580" cy="1427585"/>
          </a:xfrm>
        </p:spPr>
        <p:txBody>
          <a:bodyPr lIns="0">
            <a:normAutofit/>
          </a:bodyPr>
          <a:lstStyle>
            <a:lvl1pPr>
              <a:defRPr sz="2700"/>
            </a:lvl1pPr>
          </a:lstStyle>
          <a:p>
            <a:r>
              <a:rPr lang="en-US" dirty="0"/>
              <a:t>Click to add title</a:t>
            </a:r>
          </a:p>
        </p:txBody>
      </p:sp>
      <p:sp>
        <p:nvSpPr>
          <p:cNvPr id="2" name="Content Placeholder 7">
            <a:extLst>
              <a:ext uri="{FF2B5EF4-FFF2-40B4-BE49-F238E27FC236}">
                <a16:creationId xmlns:a16="http://schemas.microsoft.com/office/drawing/2014/main" xmlns="" id="{AEA3C42D-C3E7-4F13-63E2-96D7A3B21113}"/>
              </a:ext>
            </a:extLst>
          </p:cNvPr>
          <p:cNvSpPr>
            <a:spLocks noGrp="1"/>
          </p:cNvSpPr>
          <p:nvPr>
            <p:ph sz="quarter" idx="12" hasCustomPrompt="1"/>
          </p:nvPr>
        </p:nvSpPr>
        <p:spPr>
          <a:xfrm>
            <a:off x="1101610" y="2057401"/>
            <a:ext cx="3470390" cy="4119463"/>
          </a:xfrm>
        </p:spPr>
        <p:txBody>
          <a:bodyPr lIns="0">
            <a:normAutofit/>
          </a:bodyPr>
          <a:lstStyle>
            <a:lvl1pPr marL="0" indent="0">
              <a:lnSpc>
                <a:spcPct val="100000"/>
              </a:lnSpc>
              <a:spcBef>
                <a:spcPts val="750"/>
              </a:spcBef>
              <a:spcAft>
                <a:spcPts val="900"/>
              </a:spcAft>
              <a:buNone/>
              <a:defRPr sz="1500"/>
            </a:lvl1pPr>
            <a:lvl2pPr marL="171450" indent="-171450">
              <a:lnSpc>
                <a:spcPct val="100000"/>
              </a:lnSpc>
              <a:spcBef>
                <a:spcPts val="0"/>
              </a:spcBef>
              <a:spcAft>
                <a:spcPts val="900"/>
              </a:spcAft>
              <a:buFont typeface="Arial" panose="020B0604020202020204" pitchFamily="34" charset="0"/>
              <a:buChar char="•"/>
              <a:defRPr sz="1500"/>
            </a:lvl2pPr>
            <a:lvl3pPr marL="514350" indent="-171450">
              <a:spcBef>
                <a:spcPts val="750"/>
              </a:spcBef>
              <a:spcAft>
                <a:spcPts val="900"/>
              </a:spcAft>
              <a:buFont typeface="Arial" panose="020B0604020202020204" pitchFamily="34" charset="0"/>
              <a:buChar char="•"/>
              <a:defRPr sz="1500"/>
            </a:lvl3pPr>
            <a:lvl4pPr marL="857250" indent="-171450">
              <a:spcBef>
                <a:spcPts val="750"/>
              </a:spcBef>
              <a:spcAft>
                <a:spcPts val="900"/>
              </a:spcAft>
              <a:buFont typeface="Arial" panose="020B0604020202020204" pitchFamily="34" charset="0"/>
              <a:buChar char="•"/>
              <a:defRPr sz="1500"/>
            </a:lvl4pPr>
            <a:lvl5pPr marL="1200150" indent="-171450">
              <a:spcBef>
                <a:spcPts val="75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xmlns="" id="{617CE1C3-9892-2E23-986F-80ABB41823D6}"/>
              </a:ext>
            </a:extLst>
          </p:cNvPr>
          <p:cNvSpPr>
            <a:spLocks noGrp="1"/>
          </p:cNvSpPr>
          <p:nvPr>
            <p:ph sz="quarter" idx="11" hasCustomPrompt="1"/>
          </p:nvPr>
        </p:nvSpPr>
        <p:spPr>
          <a:xfrm>
            <a:off x="5001140" y="2057401"/>
            <a:ext cx="3457049" cy="4119463"/>
          </a:xfrm>
        </p:spPr>
        <p:txBody>
          <a:bodyPr lIns="0">
            <a:normAutofit/>
          </a:bodyPr>
          <a:lstStyle>
            <a:lvl1pPr marL="0" indent="0">
              <a:lnSpc>
                <a:spcPct val="100000"/>
              </a:lnSpc>
              <a:spcBef>
                <a:spcPts val="750"/>
              </a:spcBef>
              <a:spcAft>
                <a:spcPts val="900"/>
              </a:spcAft>
              <a:buNone/>
              <a:defRPr sz="1500"/>
            </a:lvl1pPr>
            <a:lvl2pPr marL="171450" indent="-171450">
              <a:lnSpc>
                <a:spcPct val="100000"/>
              </a:lnSpc>
              <a:spcBef>
                <a:spcPts val="750"/>
              </a:spcBef>
              <a:spcAft>
                <a:spcPts val="900"/>
              </a:spcAft>
              <a:buFont typeface="Arial" panose="020B0604020202020204" pitchFamily="34" charset="0"/>
              <a:buChar char="•"/>
              <a:defRPr sz="1500"/>
            </a:lvl2pPr>
            <a:lvl3pPr marL="514350" indent="-171450">
              <a:spcBef>
                <a:spcPts val="750"/>
              </a:spcBef>
              <a:spcAft>
                <a:spcPts val="900"/>
              </a:spcAft>
              <a:buFont typeface="Arial" panose="020B0604020202020204" pitchFamily="34" charset="0"/>
              <a:buChar char="•"/>
              <a:defRPr sz="1500"/>
            </a:lvl3pPr>
            <a:lvl4pPr marL="857250" indent="-171450">
              <a:spcBef>
                <a:spcPts val="750"/>
              </a:spcBef>
              <a:spcAft>
                <a:spcPts val="900"/>
              </a:spcAft>
              <a:buFont typeface="Arial" panose="020B0604020202020204" pitchFamily="34" charset="0"/>
              <a:buChar char="•"/>
              <a:defRPr sz="1500"/>
            </a:lvl4pPr>
            <a:lvl5pPr marL="1200150" indent="-171450">
              <a:spcBef>
                <a:spcPts val="75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xmlns="" id="{94389812-0415-9025-AB21-4503F7DF3AB5}"/>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6" name="Straight Connector 5">
            <a:extLst>
              <a:ext uri="{FF2B5EF4-FFF2-40B4-BE49-F238E27FC236}">
                <a16:creationId xmlns:a16="http://schemas.microsoft.com/office/drawing/2014/main" xmlns="" id="{6459A5A0-86AD-344B-A0E4-6C55958151EE}"/>
              </a:ext>
              <a:ext uri="{C183D7F6-B498-43B3-948B-1728B52AA6E4}">
                <adec:decorative xmlns:adec="http://schemas.microsoft.com/office/drawing/2017/decorative" xmlns=""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xmlns="" id="{1D40DF0B-6602-19D4-3110-4659C28780D5}"/>
              </a:ext>
            </a:extLst>
          </p:cNvPr>
          <p:cNvSpPr>
            <a:spLocks noGrp="1"/>
          </p:cNvSpPr>
          <p:nvPr>
            <p:ph type="sldNum" sz="quarter" idx="15"/>
          </p:nvPr>
        </p:nvSpPr>
        <p:spPr>
          <a:xfrm>
            <a:off x="309104"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xmlns="" val="2561720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75B3424C-4925-A7F7-02CD-84526B2E22EF}"/>
              </a:ext>
            </a:extLst>
          </p:cNvPr>
          <p:cNvSpPr>
            <a:spLocks noGrp="1"/>
          </p:cNvSpPr>
          <p:nvPr>
            <p:ph type="title" hasCustomPrompt="1"/>
          </p:nvPr>
        </p:nvSpPr>
        <p:spPr>
          <a:xfrm>
            <a:off x="1101612" y="503855"/>
            <a:ext cx="7356580" cy="1427585"/>
          </a:xfrm>
        </p:spPr>
        <p:txBody>
          <a:bodyPr lIns="0">
            <a:normAutofit/>
          </a:bodyPr>
          <a:lstStyle>
            <a:lvl1pPr>
              <a:defRPr sz="2700"/>
            </a:lvl1pPr>
          </a:lstStyle>
          <a:p>
            <a:r>
              <a:rPr lang="en-US" dirty="0"/>
              <a:t>Click to add title</a:t>
            </a:r>
          </a:p>
        </p:txBody>
      </p:sp>
      <p:sp>
        <p:nvSpPr>
          <p:cNvPr id="4" name="Content Placeholder 7">
            <a:extLst>
              <a:ext uri="{FF2B5EF4-FFF2-40B4-BE49-F238E27FC236}">
                <a16:creationId xmlns:a16="http://schemas.microsoft.com/office/drawing/2014/main" xmlns="" id="{C355854D-70C0-E6E1-2A0C-284D00A21AEC}"/>
              </a:ext>
            </a:extLst>
          </p:cNvPr>
          <p:cNvSpPr>
            <a:spLocks noGrp="1"/>
          </p:cNvSpPr>
          <p:nvPr>
            <p:ph sz="quarter" idx="12" hasCustomPrompt="1"/>
          </p:nvPr>
        </p:nvSpPr>
        <p:spPr>
          <a:xfrm>
            <a:off x="1101612" y="2057401"/>
            <a:ext cx="2301509" cy="4119463"/>
          </a:xfrm>
        </p:spPr>
        <p:txBody>
          <a:bodyPr lIns="0">
            <a:normAutofit/>
          </a:bodyPr>
          <a:lstStyle>
            <a:lvl1pPr marL="240030" indent="-240030">
              <a:lnSpc>
                <a:spcPct val="100000"/>
              </a:lnSpc>
              <a:spcBef>
                <a:spcPts val="0"/>
              </a:spcBef>
              <a:spcAft>
                <a:spcPts val="900"/>
              </a:spcAft>
              <a:buFont typeface="+mj-lt"/>
              <a:buAutoNum type="arabicPeriod"/>
              <a:defRPr sz="1500"/>
            </a:lvl1pPr>
            <a:lvl2pPr marL="342900" indent="-240030">
              <a:lnSpc>
                <a:spcPct val="100000"/>
              </a:lnSpc>
              <a:spcBef>
                <a:spcPts val="750"/>
              </a:spcBef>
              <a:spcAft>
                <a:spcPts val="900"/>
              </a:spcAft>
              <a:buFont typeface="+mj-lt"/>
              <a:buAutoNum type="alphaLcPeriod"/>
              <a:defRPr sz="1500"/>
            </a:lvl2pPr>
            <a:lvl3pPr marL="685800" indent="-240030">
              <a:spcBef>
                <a:spcPts val="750"/>
              </a:spcBef>
              <a:spcAft>
                <a:spcPts val="900"/>
              </a:spcAft>
              <a:buFont typeface="+mj-lt"/>
              <a:buAutoNum type="arabicParenR"/>
              <a:defRPr sz="1500"/>
            </a:lvl3pPr>
            <a:lvl4pPr marL="1028700" indent="-240030">
              <a:spcBef>
                <a:spcPts val="750"/>
              </a:spcBef>
              <a:spcAft>
                <a:spcPts val="900"/>
              </a:spcAft>
              <a:buFont typeface="+mj-lt"/>
              <a:buAutoNum type="alphaLcParenR"/>
              <a:defRPr sz="1500"/>
            </a:lvl4pPr>
            <a:lvl5pPr marL="1371600" indent="-240030">
              <a:spcBef>
                <a:spcPts val="750"/>
              </a:spcBef>
              <a:spcAft>
                <a:spcPts val="900"/>
              </a:spcAft>
              <a:buFont typeface="+mj-lt"/>
              <a:buAutoNum type="romanLcPeriod"/>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xmlns="" id="{617CE1C3-9892-2E23-986F-80ABB41823D6}"/>
              </a:ext>
            </a:extLst>
          </p:cNvPr>
          <p:cNvSpPr>
            <a:spLocks noGrp="1"/>
          </p:cNvSpPr>
          <p:nvPr>
            <p:ph sz="quarter" idx="11" hasCustomPrompt="1"/>
          </p:nvPr>
        </p:nvSpPr>
        <p:spPr>
          <a:xfrm>
            <a:off x="3893797" y="2057401"/>
            <a:ext cx="4564393" cy="4119463"/>
          </a:xfrm>
        </p:spPr>
        <p:txBody>
          <a:bodyPr lIns="0">
            <a:normAutofit/>
          </a:bodyPr>
          <a:lstStyle>
            <a:lvl1pPr marL="0" indent="0">
              <a:lnSpc>
                <a:spcPct val="100000"/>
              </a:lnSpc>
              <a:spcBef>
                <a:spcPts val="750"/>
              </a:spcBef>
              <a:spcAft>
                <a:spcPts val="900"/>
              </a:spcAft>
              <a:buNone/>
              <a:defRPr sz="1500"/>
            </a:lvl1pPr>
            <a:lvl2pPr marL="171450" indent="-171450">
              <a:lnSpc>
                <a:spcPct val="100000"/>
              </a:lnSpc>
              <a:spcBef>
                <a:spcPts val="750"/>
              </a:spcBef>
              <a:spcAft>
                <a:spcPts val="900"/>
              </a:spcAft>
              <a:buFont typeface="Arial" panose="020B0604020202020204" pitchFamily="34" charset="0"/>
              <a:buChar char="•"/>
              <a:defRPr sz="1500"/>
            </a:lvl2pPr>
            <a:lvl3pPr marL="514350" indent="-171450">
              <a:spcBef>
                <a:spcPts val="750"/>
              </a:spcBef>
              <a:spcAft>
                <a:spcPts val="900"/>
              </a:spcAft>
              <a:buFont typeface="Arial" panose="020B0604020202020204" pitchFamily="34" charset="0"/>
              <a:buChar char="•"/>
              <a:defRPr sz="1500"/>
            </a:lvl3pPr>
            <a:lvl4pPr marL="857250" indent="-171450">
              <a:spcBef>
                <a:spcPts val="750"/>
              </a:spcBef>
              <a:spcAft>
                <a:spcPts val="900"/>
              </a:spcAft>
              <a:buFont typeface="Arial" panose="020B0604020202020204" pitchFamily="34" charset="0"/>
              <a:buChar char="•"/>
              <a:defRPr sz="1500"/>
            </a:lvl4pPr>
            <a:lvl5pPr marL="1200150" indent="-171450">
              <a:spcBef>
                <a:spcPts val="75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xmlns="" id="{94389812-0415-9025-AB21-4503F7DF3AB5}"/>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6" name="Straight Connector 5">
            <a:extLst>
              <a:ext uri="{FF2B5EF4-FFF2-40B4-BE49-F238E27FC236}">
                <a16:creationId xmlns:a16="http://schemas.microsoft.com/office/drawing/2014/main" xmlns="" id="{6459A5A0-86AD-344B-A0E4-6C55958151EE}"/>
              </a:ext>
              <a:ext uri="{C183D7F6-B498-43B3-948B-1728B52AA6E4}">
                <adec:decorative xmlns:adec="http://schemas.microsoft.com/office/drawing/2017/decorative" xmlns=""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xmlns="" id="{D7B331F9-6D4A-5020-969F-E961AF374E19}"/>
              </a:ext>
            </a:extLst>
          </p:cNvPr>
          <p:cNvSpPr>
            <a:spLocks noGrp="1"/>
          </p:cNvSpPr>
          <p:nvPr>
            <p:ph type="sldNum" sz="quarter" idx="15"/>
          </p:nvPr>
        </p:nvSpPr>
        <p:spPr>
          <a:xfrm>
            <a:off x="309104"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xmlns="" val="251423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75B3424C-4925-A7F7-02CD-84526B2E22EF}"/>
              </a:ext>
            </a:extLst>
          </p:cNvPr>
          <p:cNvSpPr>
            <a:spLocks noGrp="1"/>
          </p:cNvSpPr>
          <p:nvPr>
            <p:ph type="title" hasCustomPrompt="1"/>
          </p:nvPr>
        </p:nvSpPr>
        <p:spPr>
          <a:xfrm>
            <a:off x="1101612" y="503855"/>
            <a:ext cx="7356580" cy="1427585"/>
          </a:xfrm>
        </p:spPr>
        <p:txBody>
          <a:bodyPr lIns="0">
            <a:normAutofit/>
          </a:bodyPr>
          <a:lstStyle>
            <a:lvl1pPr>
              <a:defRPr sz="2700"/>
            </a:lvl1pPr>
          </a:lstStyle>
          <a:p>
            <a:r>
              <a:rPr lang="en-US" dirty="0"/>
              <a:t>Click to add title</a:t>
            </a:r>
          </a:p>
        </p:txBody>
      </p:sp>
      <p:sp>
        <p:nvSpPr>
          <p:cNvPr id="8" name="Picture Placeholder 7">
            <a:extLst>
              <a:ext uri="{FF2B5EF4-FFF2-40B4-BE49-F238E27FC236}">
                <a16:creationId xmlns:a16="http://schemas.microsoft.com/office/drawing/2014/main" xmlns="" id="{357912CB-B8F8-1E65-094F-AD3220E6C79C}"/>
              </a:ext>
            </a:extLst>
          </p:cNvPr>
          <p:cNvSpPr>
            <a:spLocks noGrp="1"/>
          </p:cNvSpPr>
          <p:nvPr>
            <p:ph type="pic" sz="quarter" idx="12"/>
          </p:nvPr>
        </p:nvSpPr>
        <p:spPr>
          <a:xfrm>
            <a:off x="1127523" y="2061969"/>
            <a:ext cx="3444478" cy="4805362"/>
          </a:xfrm>
        </p:spPr>
        <p:txBody>
          <a:bodyPr>
            <a:normAutofit/>
          </a:bodyPr>
          <a:lstStyle>
            <a:lvl1pPr marL="0" indent="0" algn="ctr">
              <a:buNone/>
              <a:defRPr sz="1500"/>
            </a:lvl1pPr>
          </a:lstStyle>
          <a:p>
            <a:r>
              <a:rPr lang="en-US"/>
              <a:t>Click icon to add picture</a:t>
            </a:r>
            <a:endParaRPr lang="en-US" dirty="0"/>
          </a:p>
        </p:txBody>
      </p:sp>
      <p:sp>
        <p:nvSpPr>
          <p:cNvPr id="12" name="Content Placeholder 7">
            <a:extLst>
              <a:ext uri="{FF2B5EF4-FFF2-40B4-BE49-F238E27FC236}">
                <a16:creationId xmlns:a16="http://schemas.microsoft.com/office/drawing/2014/main" xmlns="" id="{617CE1C3-9892-2E23-986F-80ABB41823D6}"/>
              </a:ext>
            </a:extLst>
          </p:cNvPr>
          <p:cNvSpPr>
            <a:spLocks noGrp="1"/>
          </p:cNvSpPr>
          <p:nvPr>
            <p:ph sz="quarter" idx="11" hasCustomPrompt="1"/>
          </p:nvPr>
        </p:nvSpPr>
        <p:spPr>
          <a:xfrm>
            <a:off x="5090447" y="2052736"/>
            <a:ext cx="3367740" cy="4800598"/>
          </a:xfrm>
        </p:spPr>
        <p:txBody>
          <a:bodyPr lIns="0">
            <a:normAutofit/>
          </a:bodyPr>
          <a:lstStyle>
            <a:lvl1pPr marL="0" indent="0">
              <a:lnSpc>
                <a:spcPct val="100000"/>
              </a:lnSpc>
              <a:spcBef>
                <a:spcPts val="750"/>
              </a:spcBef>
              <a:spcAft>
                <a:spcPts val="900"/>
              </a:spcAft>
              <a:buNone/>
              <a:defRPr sz="1500"/>
            </a:lvl1pPr>
            <a:lvl2pPr marL="600075" indent="-257175">
              <a:lnSpc>
                <a:spcPct val="100000"/>
              </a:lnSpc>
              <a:spcBef>
                <a:spcPts val="750"/>
              </a:spcBef>
              <a:spcAft>
                <a:spcPts val="900"/>
              </a:spcAft>
              <a:buFont typeface="Arial" panose="020B0604020202020204" pitchFamily="34" charset="0"/>
              <a:buChar char="•"/>
              <a:defRPr sz="1500"/>
            </a:lvl2pPr>
            <a:lvl3pPr marL="942975" indent="-257175">
              <a:spcBef>
                <a:spcPts val="750"/>
              </a:spcBef>
              <a:spcAft>
                <a:spcPts val="900"/>
              </a:spcAft>
              <a:buFont typeface="Arial" panose="020B0604020202020204" pitchFamily="34" charset="0"/>
              <a:buChar char="•"/>
              <a:defRPr sz="1500"/>
            </a:lvl3pPr>
            <a:lvl4pPr marL="1285875" indent="-257175">
              <a:spcBef>
                <a:spcPts val="750"/>
              </a:spcBef>
              <a:spcAft>
                <a:spcPts val="900"/>
              </a:spcAft>
              <a:buFont typeface="Arial" panose="020B0604020202020204" pitchFamily="34" charset="0"/>
              <a:buChar char="•"/>
              <a:defRPr sz="1500"/>
            </a:lvl4pPr>
            <a:lvl5pPr marL="1628775" indent="-257175">
              <a:spcBef>
                <a:spcPts val="75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xmlns="" id="{8809D86D-3DDE-CA24-4CAA-DF6944B9BCBB}"/>
              </a:ext>
            </a:extLst>
          </p:cNvPr>
          <p:cNvSpPr>
            <a:spLocks noGrp="1"/>
          </p:cNvSpPr>
          <p:nvPr>
            <p:ph type="sldNum" sz="quarter" idx="15"/>
          </p:nvPr>
        </p:nvSpPr>
        <p:spPr>
          <a:xfrm>
            <a:off x="309104" y="5943601"/>
            <a:ext cx="726737" cy="651912"/>
          </a:xfrm>
        </p:spPr>
        <p:txBody>
          <a:bodyPr/>
          <a:lstStyle/>
          <a:p>
            <a:fld id="{18D65601-5AE2-46FC-B138-694DDD2B510D}" type="slidenum">
              <a:rPr lang="en-US" smtClean="0"/>
              <a:pPr/>
              <a:t>‹#›</a:t>
            </a:fld>
            <a:endParaRPr lang="en-US" dirty="0"/>
          </a:p>
        </p:txBody>
      </p:sp>
      <p:sp>
        <p:nvSpPr>
          <p:cNvPr id="5" name="Rectangle 4">
            <a:extLst>
              <a:ext uri="{FF2B5EF4-FFF2-40B4-BE49-F238E27FC236}">
                <a16:creationId xmlns:a16="http://schemas.microsoft.com/office/drawing/2014/main" xmlns="" id="{94389812-0415-9025-AB21-4503F7DF3AB5}"/>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6" name="Straight Connector 5">
            <a:extLst>
              <a:ext uri="{FF2B5EF4-FFF2-40B4-BE49-F238E27FC236}">
                <a16:creationId xmlns:a16="http://schemas.microsoft.com/office/drawing/2014/main" xmlns="" id="{6459A5A0-86AD-344B-A0E4-6C55958151EE}"/>
              </a:ext>
              <a:ext uri="{C183D7F6-B498-43B3-948B-1728B52AA6E4}">
                <adec:decorative xmlns:adec="http://schemas.microsoft.com/office/drawing/2017/decorative" xmlns=""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361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75B3424C-4925-A7F7-02CD-84526B2E22EF}"/>
              </a:ext>
            </a:extLst>
          </p:cNvPr>
          <p:cNvSpPr>
            <a:spLocks noGrp="1"/>
          </p:cNvSpPr>
          <p:nvPr>
            <p:ph type="title" hasCustomPrompt="1"/>
          </p:nvPr>
        </p:nvSpPr>
        <p:spPr>
          <a:xfrm>
            <a:off x="1101612" y="503855"/>
            <a:ext cx="7356580" cy="1427585"/>
          </a:xfrm>
        </p:spPr>
        <p:txBody>
          <a:bodyPr lIns="0">
            <a:normAutofit/>
          </a:bodyPr>
          <a:lstStyle>
            <a:lvl1pPr>
              <a:defRPr sz="2700"/>
            </a:lvl1pPr>
          </a:lstStyle>
          <a:p>
            <a:r>
              <a:rPr lang="en-US" dirty="0"/>
              <a:t>Click to add title</a:t>
            </a:r>
          </a:p>
        </p:txBody>
      </p:sp>
      <p:sp>
        <p:nvSpPr>
          <p:cNvPr id="12" name="Content Placeholder 7">
            <a:extLst>
              <a:ext uri="{FF2B5EF4-FFF2-40B4-BE49-F238E27FC236}">
                <a16:creationId xmlns:a16="http://schemas.microsoft.com/office/drawing/2014/main" xmlns="" id="{617CE1C3-9892-2E23-986F-80ABB41823D6}"/>
              </a:ext>
            </a:extLst>
          </p:cNvPr>
          <p:cNvSpPr>
            <a:spLocks noGrp="1"/>
          </p:cNvSpPr>
          <p:nvPr>
            <p:ph sz="quarter" idx="11" hasCustomPrompt="1"/>
          </p:nvPr>
        </p:nvSpPr>
        <p:spPr>
          <a:xfrm>
            <a:off x="1101612" y="2057400"/>
            <a:ext cx="2318270" cy="3867538"/>
          </a:xfrm>
        </p:spPr>
        <p:txBody>
          <a:bodyPr lIns="0">
            <a:normAutofit/>
          </a:bodyPr>
          <a:lstStyle>
            <a:lvl1pPr marL="0" indent="0">
              <a:lnSpc>
                <a:spcPct val="100000"/>
              </a:lnSpc>
              <a:spcBef>
                <a:spcPts val="0"/>
              </a:spcBef>
              <a:spcAft>
                <a:spcPts val="900"/>
              </a:spcAft>
              <a:buNone/>
              <a:defRPr sz="1500"/>
            </a:lvl1pPr>
            <a:lvl2pPr marL="600075" indent="-257175">
              <a:lnSpc>
                <a:spcPct val="100000"/>
              </a:lnSpc>
              <a:spcBef>
                <a:spcPts val="0"/>
              </a:spcBef>
              <a:spcAft>
                <a:spcPts val="900"/>
              </a:spcAft>
              <a:buFont typeface="Arial" panose="020B0604020202020204" pitchFamily="34" charset="0"/>
              <a:buChar char="•"/>
              <a:defRPr sz="1500"/>
            </a:lvl2pPr>
            <a:lvl3pPr marL="942975" indent="-257175">
              <a:spcBef>
                <a:spcPts val="0"/>
              </a:spcBef>
              <a:spcAft>
                <a:spcPts val="900"/>
              </a:spcAft>
              <a:buFont typeface="Arial" panose="020B0604020202020204" pitchFamily="34" charset="0"/>
              <a:buChar char="•"/>
              <a:defRPr sz="1500"/>
            </a:lvl3pPr>
            <a:lvl4pPr marL="1285875" indent="-257175">
              <a:spcBef>
                <a:spcPts val="0"/>
              </a:spcBef>
              <a:spcAft>
                <a:spcPts val="900"/>
              </a:spcAft>
              <a:buFont typeface="Arial" panose="020B0604020202020204" pitchFamily="34" charset="0"/>
              <a:buChar char="•"/>
              <a:defRPr sz="1500"/>
            </a:lvl4pPr>
            <a:lvl5pPr marL="1628775" indent="-257175">
              <a:spcBef>
                <a:spcPts val="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xmlns="" id="{EA708189-1532-1BDD-104F-4D8556146CEE}"/>
              </a:ext>
            </a:extLst>
          </p:cNvPr>
          <p:cNvSpPr>
            <a:spLocks noGrp="1"/>
          </p:cNvSpPr>
          <p:nvPr>
            <p:ph type="tbl" sz="quarter" idx="12"/>
          </p:nvPr>
        </p:nvSpPr>
        <p:spPr>
          <a:xfrm>
            <a:off x="3823099" y="2051976"/>
            <a:ext cx="4635103" cy="3867538"/>
          </a:xfrm>
        </p:spPr>
        <p:txBody>
          <a:bodyPr>
            <a:normAutofit/>
          </a:bodyPr>
          <a:lstStyle>
            <a:lvl1pPr>
              <a:defRPr sz="1500"/>
            </a:lvl1pPr>
          </a:lstStyle>
          <a:p>
            <a:r>
              <a:rPr lang="en-US"/>
              <a:t>Click icon to add table</a:t>
            </a:r>
            <a:endParaRPr lang="en-US" dirty="0"/>
          </a:p>
        </p:txBody>
      </p:sp>
      <p:sp>
        <p:nvSpPr>
          <p:cNvPr id="5" name="Rectangle 4">
            <a:extLst>
              <a:ext uri="{FF2B5EF4-FFF2-40B4-BE49-F238E27FC236}">
                <a16:creationId xmlns:a16="http://schemas.microsoft.com/office/drawing/2014/main" xmlns="" id="{94389812-0415-9025-AB21-4503F7DF3AB5}"/>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6" name="Straight Connector 5">
            <a:extLst>
              <a:ext uri="{FF2B5EF4-FFF2-40B4-BE49-F238E27FC236}">
                <a16:creationId xmlns:a16="http://schemas.microsoft.com/office/drawing/2014/main" xmlns="" id="{6459A5A0-86AD-344B-A0E4-6C55958151EE}"/>
              </a:ext>
              <a:ext uri="{C183D7F6-B498-43B3-948B-1728B52AA6E4}">
                <adec:decorative xmlns:adec="http://schemas.microsoft.com/office/drawing/2017/decorative" xmlns=""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xmlns="" id="{6E0EC71B-95A1-C740-6B1F-F8DF02E2D164}"/>
              </a:ext>
            </a:extLst>
          </p:cNvPr>
          <p:cNvSpPr>
            <a:spLocks noGrp="1"/>
          </p:cNvSpPr>
          <p:nvPr>
            <p:ph type="sldNum" sz="quarter" idx="15"/>
          </p:nvPr>
        </p:nvSpPr>
        <p:spPr>
          <a:xfrm>
            <a:off x="309104"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xmlns="" val="3409299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4389812-0415-9025-AB21-4503F7DF3AB5}"/>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6" name="Straight Connector 5">
            <a:extLst>
              <a:ext uri="{FF2B5EF4-FFF2-40B4-BE49-F238E27FC236}">
                <a16:creationId xmlns:a16="http://schemas.microsoft.com/office/drawing/2014/main" xmlns="" id="{6459A5A0-86AD-344B-A0E4-6C55958151EE}"/>
              </a:ext>
              <a:ext uri="{C183D7F6-B498-43B3-948B-1728B52AA6E4}">
                <adec:decorative xmlns:adec="http://schemas.microsoft.com/office/drawing/2017/decorative" xmlns=""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xmlns="" id="{75B3424C-4925-A7F7-02CD-84526B2E22EF}"/>
              </a:ext>
            </a:extLst>
          </p:cNvPr>
          <p:cNvSpPr>
            <a:spLocks noGrp="1"/>
          </p:cNvSpPr>
          <p:nvPr>
            <p:ph type="title" hasCustomPrompt="1"/>
          </p:nvPr>
        </p:nvSpPr>
        <p:spPr>
          <a:xfrm>
            <a:off x="1101612" y="503855"/>
            <a:ext cx="7356580" cy="1427585"/>
          </a:xfrm>
        </p:spPr>
        <p:txBody>
          <a:bodyPr lIns="0">
            <a:normAutofit/>
          </a:bodyPr>
          <a:lstStyle>
            <a:lvl1pPr>
              <a:defRPr sz="2700"/>
            </a:lvl1pPr>
          </a:lstStyle>
          <a:p>
            <a:r>
              <a:rPr lang="en-US" dirty="0"/>
              <a:t>Click to add title</a:t>
            </a:r>
          </a:p>
        </p:txBody>
      </p:sp>
      <p:sp>
        <p:nvSpPr>
          <p:cNvPr id="8" name="Content Placeholder 7">
            <a:extLst>
              <a:ext uri="{FF2B5EF4-FFF2-40B4-BE49-F238E27FC236}">
                <a16:creationId xmlns:a16="http://schemas.microsoft.com/office/drawing/2014/main" xmlns="" id="{8B0AB10A-3CAB-D4C0-3CB1-401461802BD3}"/>
              </a:ext>
            </a:extLst>
          </p:cNvPr>
          <p:cNvSpPr>
            <a:spLocks noGrp="1"/>
          </p:cNvSpPr>
          <p:nvPr>
            <p:ph sz="quarter" idx="10" hasCustomPrompt="1"/>
          </p:nvPr>
        </p:nvSpPr>
        <p:spPr>
          <a:xfrm>
            <a:off x="1101611" y="2066731"/>
            <a:ext cx="4839657" cy="3867538"/>
          </a:xfrm>
        </p:spPr>
        <p:txBody>
          <a:bodyPr lIns="0">
            <a:normAutofit/>
          </a:bodyPr>
          <a:lstStyle>
            <a:lvl1pPr>
              <a:lnSpc>
                <a:spcPct val="100000"/>
              </a:lnSpc>
              <a:spcAft>
                <a:spcPts val="450"/>
              </a:spcAft>
              <a:defRPr sz="1500"/>
            </a:lvl1pPr>
            <a:lvl2pPr>
              <a:lnSpc>
                <a:spcPct val="100000"/>
              </a:lnSpc>
              <a:spcAft>
                <a:spcPts val="450"/>
              </a:spcAft>
              <a:defRPr sz="1500"/>
            </a:lvl2pPr>
            <a:lvl3pPr>
              <a:lnSpc>
                <a:spcPct val="100000"/>
              </a:lnSpc>
              <a:spcBef>
                <a:spcPts val="750"/>
              </a:spcBef>
              <a:spcAft>
                <a:spcPts val="450"/>
              </a:spcAft>
              <a:defRPr sz="1500"/>
            </a:lvl3pPr>
            <a:lvl4pPr>
              <a:lnSpc>
                <a:spcPct val="100000"/>
              </a:lnSpc>
              <a:spcAft>
                <a:spcPts val="900"/>
              </a:spcAft>
              <a:defRPr sz="1500"/>
            </a:lvl4pPr>
            <a:lvl5pP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xmlns="" id="{7DBA8ADB-B20F-8404-46AB-AF67E25C7C75}"/>
              </a:ext>
            </a:extLst>
          </p:cNvPr>
          <p:cNvSpPr>
            <a:spLocks noGrp="1"/>
          </p:cNvSpPr>
          <p:nvPr>
            <p:ph sz="quarter" idx="11" hasCustomPrompt="1"/>
          </p:nvPr>
        </p:nvSpPr>
        <p:spPr>
          <a:xfrm>
            <a:off x="6126899" y="2066731"/>
            <a:ext cx="2331293" cy="3867538"/>
          </a:xfrm>
        </p:spPr>
        <p:txBody>
          <a:bodyPr lIns="0">
            <a:normAutofit/>
          </a:bodyPr>
          <a:lstStyle>
            <a:lvl1pPr marL="0" indent="0">
              <a:lnSpc>
                <a:spcPct val="100000"/>
              </a:lnSpc>
              <a:spcAft>
                <a:spcPts val="450"/>
              </a:spcAft>
              <a:buNone/>
              <a:defRPr sz="1500"/>
            </a:lvl1pPr>
            <a:lvl2pPr marL="600075" indent="-257175">
              <a:lnSpc>
                <a:spcPct val="100000"/>
              </a:lnSpc>
              <a:spcAft>
                <a:spcPts val="450"/>
              </a:spcAft>
              <a:buFont typeface="Arial" panose="020B0604020202020204" pitchFamily="34" charset="0"/>
              <a:buChar char="•"/>
              <a:defRPr sz="1500"/>
            </a:lvl2pPr>
            <a:lvl3pPr marL="942975" indent="-257175">
              <a:buFont typeface="Arial" panose="020B0604020202020204" pitchFamily="34" charset="0"/>
              <a:buChar char="•"/>
              <a:defRPr sz="1500"/>
            </a:lvl3pPr>
            <a:lvl4pPr marL="1285875" indent="-257175">
              <a:buFont typeface="Arial" panose="020B0604020202020204" pitchFamily="34" charset="0"/>
              <a:buChar char="•"/>
              <a:defRPr sz="1500"/>
            </a:lvl4pPr>
            <a:lvl5pPr marL="1628775" indent="-257175">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xmlns="" id="{8814D5F7-E70A-5F97-5C8F-95B9E1B6D492}"/>
              </a:ext>
            </a:extLst>
          </p:cNvPr>
          <p:cNvSpPr>
            <a:spLocks noGrp="1"/>
          </p:cNvSpPr>
          <p:nvPr>
            <p:ph type="sldNum" sz="quarter" idx="15"/>
          </p:nvPr>
        </p:nvSpPr>
        <p:spPr>
          <a:xfrm>
            <a:off x="309104"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xmlns="" val="8528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4389812-0415-9025-AB21-4503F7DF3AB5}"/>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6" name="Straight Connector 5">
            <a:extLst>
              <a:ext uri="{FF2B5EF4-FFF2-40B4-BE49-F238E27FC236}">
                <a16:creationId xmlns:a16="http://schemas.microsoft.com/office/drawing/2014/main" xmlns="" id="{6459A5A0-86AD-344B-A0E4-6C55958151EE}"/>
              </a:ext>
              <a:ext uri="{C183D7F6-B498-43B3-948B-1728B52AA6E4}">
                <adec:decorative xmlns:adec="http://schemas.microsoft.com/office/drawing/2017/decorative" xmlns=""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xmlns="" id="{75B3424C-4925-A7F7-02CD-84526B2E22EF}"/>
              </a:ext>
            </a:extLst>
          </p:cNvPr>
          <p:cNvSpPr>
            <a:spLocks noGrp="1"/>
          </p:cNvSpPr>
          <p:nvPr>
            <p:ph type="title" hasCustomPrompt="1"/>
          </p:nvPr>
        </p:nvSpPr>
        <p:spPr>
          <a:xfrm>
            <a:off x="1101612" y="503855"/>
            <a:ext cx="7356580" cy="1427585"/>
          </a:xfrm>
        </p:spPr>
        <p:txBody>
          <a:bodyPr lIns="0">
            <a:normAutofit/>
          </a:bodyPr>
          <a:lstStyle>
            <a:lvl1pPr>
              <a:defRPr sz="2700"/>
            </a:lvl1pPr>
          </a:lstStyle>
          <a:p>
            <a:r>
              <a:rPr lang="en-US" dirty="0"/>
              <a:t>Click to add title</a:t>
            </a:r>
          </a:p>
        </p:txBody>
      </p:sp>
      <p:sp>
        <p:nvSpPr>
          <p:cNvPr id="9" name="Table Placeholder 8">
            <a:extLst>
              <a:ext uri="{FF2B5EF4-FFF2-40B4-BE49-F238E27FC236}">
                <a16:creationId xmlns:a16="http://schemas.microsoft.com/office/drawing/2014/main" xmlns="" id="{CB43608F-0A38-CF4A-4B3B-F1212E786FDE}"/>
              </a:ext>
            </a:extLst>
          </p:cNvPr>
          <p:cNvSpPr>
            <a:spLocks noGrp="1"/>
          </p:cNvSpPr>
          <p:nvPr>
            <p:ph type="tbl" sz="quarter" idx="10"/>
          </p:nvPr>
        </p:nvSpPr>
        <p:spPr>
          <a:xfrm>
            <a:off x="1115616" y="2057400"/>
            <a:ext cx="7342584" cy="3886200"/>
          </a:xfrm>
        </p:spPr>
        <p:txBody>
          <a:bodyPr>
            <a:normAutofit/>
          </a:bodyPr>
          <a:lstStyle>
            <a:lvl1pPr>
              <a:defRPr sz="1800"/>
            </a:lvl1pPr>
          </a:lstStyle>
          <a:p>
            <a:r>
              <a:rPr lang="en-US"/>
              <a:t>Click icon to add table</a:t>
            </a:r>
            <a:endParaRPr lang="en-US" dirty="0"/>
          </a:p>
        </p:txBody>
      </p:sp>
      <p:sp>
        <p:nvSpPr>
          <p:cNvPr id="2" name="Slide Number Placeholder 5">
            <a:extLst>
              <a:ext uri="{FF2B5EF4-FFF2-40B4-BE49-F238E27FC236}">
                <a16:creationId xmlns:a16="http://schemas.microsoft.com/office/drawing/2014/main" xmlns="" id="{05DA3688-07D1-82D9-6818-C95E9A69C2F1}"/>
              </a:ext>
            </a:extLst>
          </p:cNvPr>
          <p:cNvSpPr>
            <a:spLocks noGrp="1"/>
          </p:cNvSpPr>
          <p:nvPr>
            <p:ph type="sldNum" sz="quarter" idx="15"/>
          </p:nvPr>
        </p:nvSpPr>
        <p:spPr>
          <a:xfrm>
            <a:off x="309104"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xmlns="" val="2691357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E1B5E70F-EF03-B535-2505-BC971E3BC36D}"/>
              </a:ext>
              <a:ext uri="{C183D7F6-B498-43B3-948B-1728B52AA6E4}">
                <adec:decorative xmlns:adec="http://schemas.microsoft.com/office/drawing/2017/decorative" xmlns="" val="1"/>
              </a:ext>
            </a:extLst>
          </p:cNvPr>
          <p:cNvSpPr/>
          <p:nvPr userDrawn="1"/>
        </p:nvSpPr>
        <p:spPr>
          <a:xfrm>
            <a:off x="0" y="594360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 name="Straight Connector 2">
            <a:extLst>
              <a:ext uri="{FF2B5EF4-FFF2-40B4-BE49-F238E27FC236}">
                <a16:creationId xmlns:a16="http://schemas.microsoft.com/office/drawing/2014/main" xmlns="" id="{8794424E-93DD-A404-D05E-EF6030A76D3B}"/>
              </a:ext>
              <a:ext uri="{C183D7F6-B498-43B3-948B-1728B52AA6E4}">
                <adec:decorative xmlns:adec="http://schemas.microsoft.com/office/drawing/2017/decorative" xmlns="" val="1"/>
              </a:ext>
            </a:extLst>
          </p:cNvPr>
          <p:cNvCxnSpPr>
            <a:cxnSpLocks/>
          </p:cNvCxnSpPr>
          <p:nvPr userDrawn="1"/>
        </p:nvCxnSpPr>
        <p:spPr>
          <a:xfrm>
            <a:off x="672471"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xmlns="" id="{B03A3B6B-5129-A46A-A20C-5D7BC706C9B1}"/>
              </a:ext>
              <a:ext uri="{C183D7F6-B498-43B3-948B-1728B52AA6E4}">
                <adec:decorative xmlns:adec="http://schemas.microsoft.com/office/drawing/2017/decorative" xmlns=""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Title 7">
            <a:extLst>
              <a:ext uri="{FF2B5EF4-FFF2-40B4-BE49-F238E27FC236}">
                <a16:creationId xmlns:a16="http://schemas.microsoft.com/office/drawing/2014/main" xmlns="" id="{24E401A1-8CEE-5E1B-343B-D737433AE63F}"/>
              </a:ext>
            </a:extLst>
          </p:cNvPr>
          <p:cNvSpPr>
            <a:spLocks noGrp="1"/>
          </p:cNvSpPr>
          <p:nvPr>
            <p:ph type="title" hasCustomPrompt="1"/>
          </p:nvPr>
        </p:nvSpPr>
        <p:spPr>
          <a:xfrm>
            <a:off x="988212" y="690514"/>
            <a:ext cx="3723503" cy="5253089"/>
          </a:xfrm>
        </p:spPr>
        <p:txBody>
          <a:bodyPr anchor="b">
            <a:normAutofit/>
          </a:bodyPr>
          <a:lstStyle>
            <a:lvl1pPr>
              <a:defRPr sz="4500">
                <a:solidFill>
                  <a:schemeClr val="bg1"/>
                </a:solidFill>
              </a:defRPr>
            </a:lvl1pPr>
          </a:lstStyle>
          <a:p>
            <a:r>
              <a:rPr lang="en-US" dirty="0"/>
              <a:t>Click to add title</a:t>
            </a:r>
          </a:p>
        </p:txBody>
      </p:sp>
      <p:sp>
        <p:nvSpPr>
          <p:cNvPr id="10" name="Content Placeholder 9">
            <a:extLst>
              <a:ext uri="{FF2B5EF4-FFF2-40B4-BE49-F238E27FC236}">
                <a16:creationId xmlns:a16="http://schemas.microsoft.com/office/drawing/2014/main" xmlns="" id="{AD608249-3D60-D3B2-68C5-778D0EA18F2D}"/>
              </a:ext>
            </a:extLst>
          </p:cNvPr>
          <p:cNvSpPr>
            <a:spLocks noGrp="1"/>
          </p:cNvSpPr>
          <p:nvPr>
            <p:ph sz="quarter" idx="10" hasCustomPrompt="1"/>
          </p:nvPr>
        </p:nvSpPr>
        <p:spPr>
          <a:xfrm>
            <a:off x="4711715" y="690468"/>
            <a:ext cx="3588279" cy="5253089"/>
          </a:xfrm>
        </p:spPr>
        <p:txBody>
          <a:bodyPr anchor="ctr">
            <a:normAutofit/>
          </a:bodyPr>
          <a:lstStyle>
            <a:lvl1pPr marL="0" indent="0">
              <a:lnSpc>
                <a:spcPct val="100000"/>
              </a:lnSpc>
              <a:spcBef>
                <a:spcPts val="0"/>
              </a:spcBef>
              <a:spcAft>
                <a:spcPts val="900"/>
              </a:spcAft>
              <a:buNone/>
              <a:defRPr sz="1500">
                <a:solidFill>
                  <a:schemeClr val="bg1"/>
                </a:solidFill>
              </a:defRPr>
            </a:lvl1pPr>
            <a:lvl2pPr marL="557213" indent="-214313">
              <a:lnSpc>
                <a:spcPct val="100000"/>
              </a:lnSpc>
              <a:spcBef>
                <a:spcPts val="0"/>
              </a:spcBef>
              <a:spcAft>
                <a:spcPts val="900"/>
              </a:spcAft>
              <a:buFont typeface="Arial" panose="020B0604020202020204" pitchFamily="34" charset="0"/>
              <a:buChar char="•"/>
              <a:defRPr sz="1350">
                <a:solidFill>
                  <a:schemeClr val="bg1"/>
                </a:solidFill>
              </a:defRPr>
            </a:lvl2pPr>
            <a:lvl3pPr marL="900113" indent="-214313">
              <a:lnSpc>
                <a:spcPct val="100000"/>
              </a:lnSpc>
              <a:spcBef>
                <a:spcPts val="0"/>
              </a:spcBef>
              <a:spcAft>
                <a:spcPts val="900"/>
              </a:spcAft>
              <a:buFont typeface="Arial" panose="020B0604020202020204" pitchFamily="34" charset="0"/>
              <a:buChar char="•"/>
              <a:defRPr sz="1200">
                <a:solidFill>
                  <a:schemeClr val="bg1"/>
                </a:solidFill>
              </a:defRPr>
            </a:lvl3pPr>
            <a:lvl4pPr marL="1243013" indent="-214313">
              <a:lnSpc>
                <a:spcPct val="100000"/>
              </a:lnSpc>
              <a:spcBef>
                <a:spcPts val="0"/>
              </a:spcBef>
              <a:spcAft>
                <a:spcPts val="900"/>
              </a:spcAft>
              <a:buFont typeface="Arial" panose="020B0604020202020204" pitchFamily="34" charset="0"/>
              <a:buChar char="•"/>
              <a:defRPr sz="1050">
                <a:solidFill>
                  <a:schemeClr val="bg1"/>
                </a:solidFill>
              </a:defRPr>
            </a:lvl4pPr>
            <a:lvl5pPr marL="1585913" indent="-214313">
              <a:lnSpc>
                <a:spcPct val="100000"/>
              </a:lnSpc>
              <a:spcBef>
                <a:spcPts val="0"/>
              </a:spcBef>
              <a:spcAft>
                <a:spcPts val="900"/>
              </a:spcAft>
              <a:buFont typeface="Arial" panose="020B0604020202020204" pitchFamily="34" charset="0"/>
              <a:buChar char="•"/>
              <a:defRPr sz="105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xmlns="" val="64374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B82F216-62F1-7E0B-63FD-51C27CDAA1B4}"/>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E61F31D-B959-2AD8-9208-FF08B574DB4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F32C8C7-5C6C-400B-AEC0-4D8178161BBD}"/>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675" b="0" cap="all" spc="113"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xmlns="" id="{4B7105D6-7B52-4B7D-9473-BCD571A93A09}"/>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675" b="0" cap="all" spc="113"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xmlns="" id="{B13EAA0A-7090-4FA3-AD1C-CD4570404021}"/>
              </a:ext>
            </a:extLst>
          </p:cNvPr>
          <p:cNvSpPr>
            <a:spLocks noGrp="1"/>
          </p:cNvSpPr>
          <p:nvPr>
            <p:ph type="sldNum" sz="quarter" idx="4"/>
          </p:nvPr>
        </p:nvSpPr>
        <p:spPr>
          <a:xfrm>
            <a:off x="309104" y="5943601"/>
            <a:ext cx="726737" cy="651912"/>
          </a:xfrm>
          <a:prstGeom prst="rect">
            <a:avLst/>
          </a:prstGeom>
        </p:spPr>
        <p:txBody>
          <a:bodyPr vert="horz" lIns="91440" tIns="45720" rIns="91440" bIns="45720" rtlCol="0" anchor="ctr"/>
          <a:lstStyle>
            <a:lvl1pPr algn="ctr">
              <a:defRPr sz="900" b="1" spc="113"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xmlns="" val="737433849"/>
      </p:ext>
    </p:extLst>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 id="2147483682" r:id="rId12"/>
    <p:sldLayoutId id="2147483681"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454C9E-20FB-B999-9303-C71D1334BAD7}"/>
              </a:ext>
            </a:extLst>
          </p:cNvPr>
          <p:cNvSpPr>
            <a:spLocks noGrp="1"/>
          </p:cNvSpPr>
          <p:nvPr>
            <p:ph type="title"/>
          </p:nvPr>
        </p:nvSpPr>
        <p:spPr>
          <a:xfrm>
            <a:off x="988212" y="2256282"/>
            <a:ext cx="7881468" cy="2852928"/>
          </a:xfrm>
        </p:spPr>
        <p:txBody>
          <a:bodyPr anchor="ctr">
            <a:normAutofit/>
          </a:bodyPr>
          <a:lstStyle/>
          <a:p>
            <a:r>
              <a:rPr lang="en-US" sz="4000" dirty="0"/>
              <a:t>Hear, O my people, and I will speak; O Israel, I will testify against you. I am God, your God.</a:t>
            </a:r>
          </a:p>
        </p:txBody>
      </p:sp>
      <p:sp>
        <p:nvSpPr>
          <p:cNvPr id="4" name="Title 1">
            <a:extLst>
              <a:ext uri="{FF2B5EF4-FFF2-40B4-BE49-F238E27FC236}">
                <a16:creationId xmlns:a16="http://schemas.microsoft.com/office/drawing/2014/main" xmlns="" id="{54C1D8DD-739B-CCCF-1BCB-3B15B227CF9F}"/>
              </a:ext>
            </a:extLst>
          </p:cNvPr>
          <p:cNvSpPr txBox="1">
            <a:spLocks/>
          </p:cNvSpPr>
          <p:nvPr/>
        </p:nvSpPr>
        <p:spPr>
          <a:xfrm>
            <a:off x="6158484" y="5109210"/>
            <a:ext cx="2839212" cy="589788"/>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6000" kern="1200">
                <a:solidFill>
                  <a:schemeClr val="bg1"/>
                </a:solidFill>
                <a:latin typeface="+mj-lt"/>
                <a:ea typeface="+mj-ea"/>
                <a:cs typeface="+mj-cs"/>
              </a:defRPr>
            </a:lvl1pPr>
          </a:lstStyle>
          <a:p>
            <a:pPr algn="r"/>
            <a:r>
              <a:rPr lang="en-US" sz="3000" i="1" dirty="0"/>
              <a:t>Psalm 50:7</a:t>
            </a:r>
          </a:p>
        </p:txBody>
      </p:sp>
    </p:spTree>
    <p:extLst>
      <p:ext uri="{BB962C8B-B14F-4D97-AF65-F5344CB8AC3E}">
        <p14:creationId xmlns:p14="http://schemas.microsoft.com/office/powerpoint/2010/main" xmlns="" val="3378822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B41A010-CF7C-2147-5F0B-3BE79DE64D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FC6B478-6673-12B3-7359-90A8709FD97B}"/>
              </a:ext>
            </a:extLst>
          </p:cNvPr>
          <p:cNvSpPr>
            <a:spLocks noGrp="1"/>
          </p:cNvSpPr>
          <p:nvPr>
            <p:ph type="title"/>
          </p:nvPr>
        </p:nvSpPr>
        <p:spPr>
          <a:xfrm>
            <a:off x="786384" y="1410087"/>
            <a:ext cx="3566271" cy="4055318"/>
          </a:xfrm>
        </p:spPr>
        <p:txBody>
          <a:bodyPr>
            <a:normAutofit/>
          </a:bodyPr>
          <a:lstStyle/>
          <a:p>
            <a:pPr algn="ctr"/>
            <a:r>
              <a:rPr lang="en-US" sz="3200" b="1" dirty="0"/>
              <a:t>Mark this, then, you who forget God, lest I tear you apart, and there be none to deliver! </a:t>
            </a:r>
          </a:p>
        </p:txBody>
      </p:sp>
      <p:sp>
        <p:nvSpPr>
          <p:cNvPr id="3" name="Content Placeholder 2">
            <a:extLst>
              <a:ext uri="{FF2B5EF4-FFF2-40B4-BE49-F238E27FC236}">
                <a16:creationId xmlns:a16="http://schemas.microsoft.com/office/drawing/2014/main" xmlns="" id="{C2AFF2F2-189D-7C3E-C05E-8C72BFDAECB4}"/>
              </a:ext>
            </a:extLst>
          </p:cNvPr>
          <p:cNvSpPr>
            <a:spLocks noGrp="1"/>
          </p:cNvSpPr>
          <p:nvPr>
            <p:ph sz="quarter" idx="12"/>
          </p:nvPr>
        </p:nvSpPr>
        <p:spPr>
          <a:xfrm>
            <a:off x="4791346" y="347472"/>
            <a:ext cx="4169774" cy="5998464"/>
          </a:xfrm>
        </p:spPr>
        <p:txBody>
          <a:bodyPr>
            <a:normAutofit/>
          </a:bodyPr>
          <a:lstStyle/>
          <a:p>
            <a:pPr marL="0" indent="0">
              <a:buNone/>
            </a:pPr>
            <a:r>
              <a:rPr lang="en-US" sz="3200" b="1" u="sng" dirty="0"/>
              <a:t>Psalm 50:22</a:t>
            </a:r>
          </a:p>
          <a:p>
            <a:r>
              <a:rPr lang="en-US" sz="2800" dirty="0"/>
              <a:t>Main problem</a:t>
            </a:r>
          </a:p>
          <a:p>
            <a:pPr lvl="1">
              <a:buFont typeface="Wingdings" panose="05000000000000000000" pitchFamily="2" charset="2"/>
              <a:buChar char="Ø"/>
            </a:pPr>
            <a:r>
              <a:rPr lang="en-US" sz="2400" dirty="0"/>
              <a:t>They forgot God</a:t>
            </a:r>
          </a:p>
        </p:txBody>
      </p:sp>
      <p:sp>
        <p:nvSpPr>
          <p:cNvPr id="4" name="Slide Number Placeholder 3">
            <a:extLst>
              <a:ext uri="{FF2B5EF4-FFF2-40B4-BE49-F238E27FC236}">
                <a16:creationId xmlns:a16="http://schemas.microsoft.com/office/drawing/2014/main" xmlns="" id="{B2931BCB-4306-DC6A-6119-F7E70FA19007}"/>
              </a:ext>
            </a:extLst>
          </p:cNvPr>
          <p:cNvSpPr>
            <a:spLocks noGrp="1"/>
          </p:cNvSpPr>
          <p:nvPr>
            <p:ph type="sldNum" sz="quarter" idx="15"/>
          </p:nvPr>
        </p:nvSpPr>
        <p:spPr/>
        <p:txBody>
          <a:bodyPr/>
          <a:lstStyle/>
          <a:p>
            <a:fld id="{18D65601-5AE2-46FC-B138-694DDD2B510D}" type="slidenum">
              <a:rPr lang="en-US" smtClean="0"/>
              <a:pPr/>
              <a:t>2</a:t>
            </a:fld>
            <a:endParaRPr lang="en-US" dirty="0"/>
          </a:p>
        </p:txBody>
      </p:sp>
    </p:spTree>
    <p:extLst>
      <p:ext uri="{BB962C8B-B14F-4D97-AF65-F5344CB8AC3E}">
        <p14:creationId xmlns:p14="http://schemas.microsoft.com/office/powerpoint/2010/main" xmlns="" val="2176611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667F3FE-77A3-B906-FEFC-7A25C7B2B2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DA2CDF7-B126-4BEF-16A9-261CCA7DA27B}"/>
              </a:ext>
            </a:extLst>
          </p:cNvPr>
          <p:cNvSpPr>
            <a:spLocks noGrp="1"/>
          </p:cNvSpPr>
          <p:nvPr>
            <p:ph type="title"/>
          </p:nvPr>
        </p:nvSpPr>
        <p:spPr>
          <a:xfrm>
            <a:off x="786384" y="1410087"/>
            <a:ext cx="3566271" cy="4055318"/>
          </a:xfrm>
        </p:spPr>
        <p:txBody>
          <a:bodyPr>
            <a:normAutofit fontScale="90000"/>
          </a:bodyPr>
          <a:lstStyle/>
          <a:p>
            <a:pPr algn="ctr"/>
            <a:r>
              <a:rPr lang="en-US" sz="3200" b="1" dirty="0"/>
              <a:t>Not for your sacrifices do I rebuke you; your burnt offerings are continually before me. I will not accept a bull from your house or goats from your folds.</a:t>
            </a:r>
          </a:p>
        </p:txBody>
      </p:sp>
      <p:sp>
        <p:nvSpPr>
          <p:cNvPr id="3" name="Content Placeholder 2">
            <a:extLst>
              <a:ext uri="{FF2B5EF4-FFF2-40B4-BE49-F238E27FC236}">
                <a16:creationId xmlns:a16="http://schemas.microsoft.com/office/drawing/2014/main" xmlns="" id="{58A948F3-739E-4839-ECCB-A1803F2A4AA3}"/>
              </a:ext>
            </a:extLst>
          </p:cNvPr>
          <p:cNvSpPr>
            <a:spLocks noGrp="1"/>
          </p:cNvSpPr>
          <p:nvPr>
            <p:ph sz="quarter" idx="12"/>
          </p:nvPr>
        </p:nvSpPr>
        <p:spPr>
          <a:xfrm>
            <a:off x="4791346" y="347472"/>
            <a:ext cx="4169774" cy="5998464"/>
          </a:xfrm>
        </p:spPr>
        <p:txBody>
          <a:bodyPr>
            <a:normAutofit/>
          </a:bodyPr>
          <a:lstStyle/>
          <a:p>
            <a:pPr marL="0" indent="0">
              <a:buNone/>
            </a:pPr>
            <a:r>
              <a:rPr lang="en-US" sz="3200" b="1" u="sng" dirty="0"/>
              <a:t>Psalm 50:8-9 </a:t>
            </a:r>
          </a:p>
          <a:p>
            <a:r>
              <a:rPr lang="en-US" sz="2800" dirty="0"/>
              <a:t>The issues wasn’t with the sacrifices they were making</a:t>
            </a:r>
          </a:p>
          <a:p>
            <a:pPr lvl="1">
              <a:buFont typeface="Wingdings" panose="05000000000000000000" pitchFamily="2" charset="2"/>
              <a:buChar char="Ø"/>
            </a:pPr>
            <a:r>
              <a:rPr lang="en-US" sz="2400" dirty="0"/>
              <a:t>They were doing the required “works” </a:t>
            </a:r>
          </a:p>
          <a:p>
            <a:r>
              <a:rPr lang="en-US" sz="2800" dirty="0"/>
              <a:t>But God wasn’t going to accept their sacrifices</a:t>
            </a:r>
          </a:p>
        </p:txBody>
      </p:sp>
      <p:sp>
        <p:nvSpPr>
          <p:cNvPr id="4" name="Slide Number Placeholder 3">
            <a:extLst>
              <a:ext uri="{FF2B5EF4-FFF2-40B4-BE49-F238E27FC236}">
                <a16:creationId xmlns:a16="http://schemas.microsoft.com/office/drawing/2014/main" xmlns="" id="{B9C7ABC1-6923-2CB7-CF6C-565ED6A2EBEF}"/>
              </a:ext>
            </a:extLst>
          </p:cNvPr>
          <p:cNvSpPr>
            <a:spLocks noGrp="1"/>
          </p:cNvSpPr>
          <p:nvPr>
            <p:ph type="sldNum" sz="quarter" idx="15"/>
          </p:nvPr>
        </p:nvSpPr>
        <p:spPr/>
        <p:txBody>
          <a:bodyPr/>
          <a:lstStyle/>
          <a:p>
            <a:fld id="{18D65601-5AE2-46FC-B138-694DDD2B510D}" type="slidenum">
              <a:rPr lang="en-US" smtClean="0"/>
              <a:pPr/>
              <a:t>3</a:t>
            </a:fld>
            <a:endParaRPr lang="en-US" dirty="0"/>
          </a:p>
        </p:txBody>
      </p:sp>
      <p:sp>
        <p:nvSpPr>
          <p:cNvPr id="5" name="TextBox 4">
            <a:extLst>
              <a:ext uri="{FF2B5EF4-FFF2-40B4-BE49-F238E27FC236}">
                <a16:creationId xmlns:a16="http://schemas.microsoft.com/office/drawing/2014/main" xmlns="" id="{16435A76-98D7-0405-8AF8-20005A56025A}"/>
              </a:ext>
            </a:extLst>
          </p:cNvPr>
          <p:cNvSpPr txBox="1"/>
          <p:nvPr/>
        </p:nvSpPr>
        <p:spPr>
          <a:xfrm>
            <a:off x="5627077" y="5438560"/>
            <a:ext cx="1984454" cy="830997"/>
          </a:xfrm>
          <a:prstGeom prst="rect">
            <a:avLst/>
          </a:prstGeom>
          <a:noFill/>
        </p:spPr>
        <p:txBody>
          <a:bodyPr wrap="none" rtlCol="0">
            <a:spAutoFit/>
          </a:bodyPr>
          <a:lstStyle/>
          <a:p>
            <a:r>
              <a:rPr lang="en-US" sz="4800" b="1" dirty="0">
                <a:latin typeface="Arial Black" panose="020B0A04020102020204" pitchFamily="34" charset="0"/>
              </a:rPr>
              <a:t>Why?</a:t>
            </a:r>
          </a:p>
        </p:txBody>
      </p:sp>
    </p:spTree>
    <p:extLst>
      <p:ext uri="{BB962C8B-B14F-4D97-AF65-F5344CB8AC3E}">
        <p14:creationId xmlns:p14="http://schemas.microsoft.com/office/powerpoint/2010/main" xmlns="" val="34672460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780FF6F-54FE-EDC2-2052-17E4C29E6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2F0E3927-3CA0-43CB-4B03-10F262E1835A}"/>
              </a:ext>
            </a:extLst>
          </p:cNvPr>
          <p:cNvSpPr>
            <a:spLocks noGrp="1"/>
          </p:cNvSpPr>
          <p:nvPr>
            <p:ph type="title"/>
          </p:nvPr>
        </p:nvSpPr>
        <p:spPr>
          <a:xfrm>
            <a:off x="786384" y="1410087"/>
            <a:ext cx="3566271" cy="4055318"/>
          </a:xfrm>
        </p:spPr>
        <p:txBody>
          <a:bodyPr>
            <a:normAutofit fontScale="90000"/>
          </a:bodyPr>
          <a:lstStyle/>
          <a:p>
            <a:pPr algn="ctr"/>
            <a:r>
              <a:rPr lang="en-US" sz="3200" b="1" dirty="0"/>
              <a:t>For every beast of the forest is mine, the cattle on a thousand hills. I know all the birds of the hills, and all that moves in the field is mine. If I were hungry, I would not tell you, for the world and its fullness are mine. Do I eat the flesh of bulls or drink the blood of goats?</a:t>
            </a:r>
          </a:p>
        </p:txBody>
      </p:sp>
      <p:sp>
        <p:nvSpPr>
          <p:cNvPr id="3" name="Content Placeholder 2">
            <a:extLst>
              <a:ext uri="{FF2B5EF4-FFF2-40B4-BE49-F238E27FC236}">
                <a16:creationId xmlns:a16="http://schemas.microsoft.com/office/drawing/2014/main" xmlns="" id="{F43D3F9D-77A8-530B-4622-26B5A931CF7C}"/>
              </a:ext>
            </a:extLst>
          </p:cNvPr>
          <p:cNvSpPr>
            <a:spLocks noGrp="1"/>
          </p:cNvSpPr>
          <p:nvPr>
            <p:ph sz="quarter" idx="12"/>
          </p:nvPr>
        </p:nvSpPr>
        <p:spPr>
          <a:xfrm>
            <a:off x="4791346" y="347472"/>
            <a:ext cx="4169774" cy="6510528"/>
          </a:xfrm>
        </p:spPr>
        <p:txBody>
          <a:bodyPr>
            <a:normAutofit/>
          </a:bodyPr>
          <a:lstStyle/>
          <a:p>
            <a:pPr marL="0" indent="0">
              <a:buNone/>
            </a:pPr>
            <a:r>
              <a:rPr lang="en-US" sz="3200" b="1" u="sng" dirty="0"/>
              <a:t>Psalm 50:10-13</a:t>
            </a:r>
          </a:p>
          <a:p>
            <a:r>
              <a:rPr lang="en-US" sz="2800" dirty="0"/>
              <a:t>The first problem was their attitude</a:t>
            </a:r>
          </a:p>
          <a:p>
            <a:r>
              <a:rPr lang="en-US" sz="2800" dirty="0"/>
              <a:t>They thought they were doing something for God </a:t>
            </a:r>
          </a:p>
          <a:p>
            <a:pPr marL="633413" lvl="1" indent="-290513">
              <a:buFont typeface="Wingdings" panose="05000000000000000000" pitchFamily="2" charset="2"/>
              <a:buChar char="Ø"/>
            </a:pPr>
            <a:r>
              <a:rPr lang="en-US" sz="2400" dirty="0"/>
              <a:t>God makes it clear that they weren’t</a:t>
            </a:r>
          </a:p>
          <a:p>
            <a:pPr marL="633413" lvl="1" indent="-290513">
              <a:buFont typeface="Wingdings" panose="05000000000000000000" pitchFamily="2" charset="2"/>
              <a:buChar char="Ø"/>
            </a:pPr>
            <a:r>
              <a:rPr lang="en-US" sz="2400" dirty="0"/>
              <a:t>Everything sacrificed was his to start with, he didn’t need the sacrifices, the Israelites did</a:t>
            </a:r>
          </a:p>
        </p:txBody>
      </p:sp>
      <p:sp>
        <p:nvSpPr>
          <p:cNvPr id="4" name="Slide Number Placeholder 3">
            <a:extLst>
              <a:ext uri="{FF2B5EF4-FFF2-40B4-BE49-F238E27FC236}">
                <a16:creationId xmlns:a16="http://schemas.microsoft.com/office/drawing/2014/main" xmlns="" id="{9D92E4C2-8E50-4099-C019-F3BD68672213}"/>
              </a:ext>
            </a:extLst>
          </p:cNvPr>
          <p:cNvSpPr>
            <a:spLocks noGrp="1"/>
          </p:cNvSpPr>
          <p:nvPr>
            <p:ph type="sldNum" sz="quarter" idx="15"/>
          </p:nvPr>
        </p:nvSpPr>
        <p:spPr/>
        <p:txBody>
          <a:bodyPr/>
          <a:lstStyle/>
          <a:p>
            <a:fld id="{18D65601-5AE2-46FC-B138-694DDD2B510D}" type="slidenum">
              <a:rPr lang="en-US" smtClean="0"/>
              <a:pPr/>
              <a:t>4</a:t>
            </a:fld>
            <a:endParaRPr lang="en-US" dirty="0"/>
          </a:p>
        </p:txBody>
      </p:sp>
    </p:spTree>
    <p:extLst>
      <p:ext uri="{BB962C8B-B14F-4D97-AF65-F5344CB8AC3E}">
        <p14:creationId xmlns:p14="http://schemas.microsoft.com/office/powerpoint/2010/main" xmlns="" val="27327754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89D0E47E-D228-15EB-5886-33E9AA181D03}"/>
              </a:ext>
            </a:extLst>
          </p:cNvPr>
          <p:cNvSpPr>
            <a:spLocks noGrp="1"/>
          </p:cNvSpPr>
          <p:nvPr>
            <p:ph type="title"/>
          </p:nvPr>
        </p:nvSpPr>
        <p:spPr>
          <a:xfrm>
            <a:off x="1015370" y="1815971"/>
            <a:ext cx="3750239" cy="3678106"/>
          </a:xfrm>
        </p:spPr>
        <p:txBody>
          <a:bodyPr>
            <a:normAutofit fontScale="90000"/>
          </a:bodyPr>
          <a:lstStyle/>
          <a:p>
            <a:pPr algn="ctr"/>
            <a:r>
              <a:rPr lang="en-US" dirty="0"/>
              <a:t>For by grace you have been saved through faith. And this is not your own doing; </a:t>
            </a:r>
            <a:r>
              <a:rPr lang="en-US" b="1" u="sng" dirty="0">
                <a:solidFill>
                  <a:schemeClr val="accent6">
                    <a:lumMod val="75000"/>
                  </a:schemeClr>
                </a:solidFill>
              </a:rPr>
              <a:t>it is the gift of God</a:t>
            </a:r>
            <a:r>
              <a:rPr lang="en-US" dirty="0"/>
              <a:t>, not a result of works, so that no one may boast.</a:t>
            </a:r>
            <a:br>
              <a:rPr lang="en-US" dirty="0"/>
            </a:br>
            <a:r>
              <a:rPr lang="en-US" dirty="0"/>
              <a:t/>
            </a:r>
            <a:br>
              <a:rPr lang="en-US" dirty="0"/>
            </a:br>
            <a:r>
              <a:rPr lang="en-US" dirty="0"/>
              <a:t>                </a:t>
            </a:r>
            <a:r>
              <a:rPr lang="en-US" i="1" dirty="0"/>
              <a:t>Ephesians 2:8-9</a:t>
            </a:r>
          </a:p>
        </p:txBody>
      </p:sp>
      <p:pic>
        <p:nvPicPr>
          <p:cNvPr id="6" name="Picture 5">
            <a:extLst>
              <a:ext uri="{FF2B5EF4-FFF2-40B4-BE49-F238E27FC236}">
                <a16:creationId xmlns:a16="http://schemas.microsoft.com/office/drawing/2014/main" xmlns="" id="{7E1D2E40-CA33-C007-E89C-08ACE5450517}"/>
              </a:ext>
            </a:extLst>
          </p:cNvPr>
          <p:cNvPicPr>
            <a:picLocks noChangeAspect="1"/>
          </p:cNvPicPr>
          <p:nvPr/>
        </p:nvPicPr>
        <p:blipFill>
          <a:blip r:embed="rId3"/>
          <a:srcRect l="67401" r="6306"/>
          <a:stretch>
            <a:fillRect/>
          </a:stretch>
        </p:blipFill>
        <p:spPr>
          <a:xfrm>
            <a:off x="5357187" y="9756"/>
            <a:ext cx="3815381" cy="6848244"/>
          </a:xfrm>
          <a:prstGeom prst="rect">
            <a:avLst/>
          </a:prstGeom>
        </p:spPr>
      </p:pic>
    </p:spTree>
    <p:extLst>
      <p:ext uri="{BB962C8B-B14F-4D97-AF65-F5344CB8AC3E}">
        <p14:creationId xmlns:p14="http://schemas.microsoft.com/office/powerpoint/2010/main" xmlns="" val="3752118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63C7F9E-43F1-3FD3-B80A-AC92BAFC3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96354C7-A6F8-5ACC-DEDB-188567E16A77}"/>
              </a:ext>
            </a:extLst>
          </p:cNvPr>
          <p:cNvSpPr>
            <a:spLocks noGrp="1"/>
          </p:cNvSpPr>
          <p:nvPr>
            <p:ph type="title"/>
          </p:nvPr>
        </p:nvSpPr>
        <p:spPr>
          <a:xfrm>
            <a:off x="729234" y="1410087"/>
            <a:ext cx="4004962" cy="4055318"/>
          </a:xfrm>
        </p:spPr>
        <p:txBody>
          <a:bodyPr>
            <a:noAutofit/>
          </a:bodyPr>
          <a:lstStyle/>
          <a:p>
            <a:pPr algn="ctr"/>
            <a:r>
              <a:rPr lang="en-US" sz="2900" b="1" dirty="0"/>
              <a:t>But to the wicked God says: What right have you to recite my statutes or take my covenant on your lips? For you hate discipline, and you cast my words behind you. If you see a thief, you are pleased with him, and you keep company with adulterers. You give your mouth free rein for evil, and your tongue frames deceit. </a:t>
            </a:r>
          </a:p>
        </p:txBody>
      </p:sp>
      <p:sp>
        <p:nvSpPr>
          <p:cNvPr id="3" name="Content Placeholder 2">
            <a:extLst>
              <a:ext uri="{FF2B5EF4-FFF2-40B4-BE49-F238E27FC236}">
                <a16:creationId xmlns:a16="http://schemas.microsoft.com/office/drawing/2014/main" xmlns="" id="{3CF060CE-6861-300D-D337-D6802588C919}"/>
              </a:ext>
            </a:extLst>
          </p:cNvPr>
          <p:cNvSpPr>
            <a:spLocks noGrp="1"/>
          </p:cNvSpPr>
          <p:nvPr>
            <p:ph sz="quarter" idx="12"/>
          </p:nvPr>
        </p:nvSpPr>
        <p:spPr>
          <a:xfrm>
            <a:off x="4956158" y="347472"/>
            <a:ext cx="4004962" cy="5998464"/>
          </a:xfrm>
        </p:spPr>
        <p:txBody>
          <a:bodyPr>
            <a:normAutofit/>
          </a:bodyPr>
          <a:lstStyle/>
          <a:p>
            <a:pPr marL="0" indent="0">
              <a:buNone/>
            </a:pPr>
            <a:r>
              <a:rPr lang="en-US" sz="3200" b="1" u="sng" dirty="0"/>
              <a:t>Psalm 50:16-19</a:t>
            </a:r>
          </a:p>
          <a:p>
            <a:r>
              <a:rPr lang="en-US" sz="2800" dirty="0"/>
              <a:t>Their second problem was they weren’t living righteous lives.</a:t>
            </a:r>
          </a:p>
          <a:p>
            <a:pPr lvl="1">
              <a:buFont typeface="Wingdings" panose="05000000000000000000" pitchFamily="2" charset="2"/>
              <a:buChar char="Ø"/>
            </a:pPr>
            <a:r>
              <a:rPr lang="en-US" sz="2400" dirty="0"/>
              <a:t>Hated discipline – Wouldn’t change</a:t>
            </a:r>
          </a:p>
          <a:p>
            <a:pPr lvl="1">
              <a:buFont typeface="Wingdings" panose="05000000000000000000" pitchFamily="2" charset="2"/>
              <a:buChar char="Ø"/>
            </a:pPr>
            <a:r>
              <a:rPr lang="en-US" sz="2400" dirty="0"/>
              <a:t>Allowed others to be taken advantage of</a:t>
            </a:r>
          </a:p>
          <a:p>
            <a:pPr lvl="1">
              <a:buFont typeface="Wingdings" panose="05000000000000000000" pitchFamily="2" charset="2"/>
              <a:buChar char="Ø"/>
            </a:pPr>
            <a:r>
              <a:rPr lang="en-US" sz="2400" dirty="0"/>
              <a:t>Kept company with adulterers</a:t>
            </a:r>
          </a:p>
          <a:p>
            <a:pPr lvl="1">
              <a:buFont typeface="Wingdings" panose="05000000000000000000" pitchFamily="2" charset="2"/>
              <a:buChar char="Ø"/>
            </a:pPr>
            <a:r>
              <a:rPr lang="en-US" sz="2400" dirty="0"/>
              <a:t>Were liars</a:t>
            </a:r>
          </a:p>
        </p:txBody>
      </p:sp>
      <p:sp>
        <p:nvSpPr>
          <p:cNvPr id="4" name="Slide Number Placeholder 3">
            <a:extLst>
              <a:ext uri="{FF2B5EF4-FFF2-40B4-BE49-F238E27FC236}">
                <a16:creationId xmlns:a16="http://schemas.microsoft.com/office/drawing/2014/main" xmlns="" id="{60DB4079-FF07-7FD4-E01A-6858721EE972}"/>
              </a:ext>
            </a:extLst>
          </p:cNvPr>
          <p:cNvSpPr>
            <a:spLocks noGrp="1"/>
          </p:cNvSpPr>
          <p:nvPr>
            <p:ph type="sldNum" sz="quarter" idx="15"/>
          </p:nvPr>
        </p:nvSpPr>
        <p:spPr/>
        <p:txBody>
          <a:bodyPr/>
          <a:lstStyle/>
          <a:p>
            <a:fld id="{18D65601-5AE2-46FC-B138-694DDD2B510D}" type="slidenum">
              <a:rPr lang="en-US" smtClean="0"/>
              <a:pPr/>
              <a:t>6</a:t>
            </a:fld>
            <a:endParaRPr lang="en-US" dirty="0"/>
          </a:p>
        </p:txBody>
      </p:sp>
    </p:spTree>
    <p:extLst>
      <p:ext uri="{BB962C8B-B14F-4D97-AF65-F5344CB8AC3E}">
        <p14:creationId xmlns:p14="http://schemas.microsoft.com/office/powerpoint/2010/main" xmlns="" val="3619931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39FA088-A990-A608-F569-C37F851B5B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F2988866-7CE3-B3C3-3B89-A3668997F1CC}"/>
              </a:ext>
            </a:extLst>
          </p:cNvPr>
          <p:cNvSpPr>
            <a:spLocks noGrp="1"/>
          </p:cNvSpPr>
          <p:nvPr>
            <p:ph type="title"/>
          </p:nvPr>
        </p:nvSpPr>
        <p:spPr>
          <a:xfrm>
            <a:off x="729234" y="1410087"/>
            <a:ext cx="4004962" cy="4055318"/>
          </a:xfrm>
        </p:spPr>
        <p:txBody>
          <a:bodyPr>
            <a:noAutofit/>
          </a:bodyPr>
          <a:lstStyle/>
          <a:p>
            <a:pPr algn="ctr"/>
            <a:r>
              <a:rPr lang="en-US" sz="2900" b="1" dirty="0"/>
              <a:t>You sit and speak against your brother; you slander your own mother's son. These things you have done, and I have been silent; you thought that I was one like yourself. But now I rebuke you and lay the charge before you.</a:t>
            </a:r>
          </a:p>
        </p:txBody>
      </p:sp>
      <p:sp>
        <p:nvSpPr>
          <p:cNvPr id="3" name="Content Placeholder 2">
            <a:extLst>
              <a:ext uri="{FF2B5EF4-FFF2-40B4-BE49-F238E27FC236}">
                <a16:creationId xmlns:a16="http://schemas.microsoft.com/office/drawing/2014/main" xmlns="" id="{582AABDA-E087-02BF-A358-8CE8F40ACEC0}"/>
              </a:ext>
            </a:extLst>
          </p:cNvPr>
          <p:cNvSpPr>
            <a:spLocks noGrp="1"/>
          </p:cNvSpPr>
          <p:nvPr>
            <p:ph sz="quarter" idx="12"/>
          </p:nvPr>
        </p:nvSpPr>
        <p:spPr>
          <a:xfrm>
            <a:off x="4956158" y="347472"/>
            <a:ext cx="4004962" cy="5998464"/>
          </a:xfrm>
        </p:spPr>
        <p:txBody>
          <a:bodyPr>
            <a:normAutofit/>
          </a:bodyPr>
          <a:lstStyle/>
          <a:p>
            <a:pPr marL="0" indent="0">
              <a:buNone/>
            </a:pPr>
            <a:r>
              <a:rPr lang="en-US" sz="3200" b="1" u="sng" dirty="0"/>
              <a:t>Psalm 50:20-21</a:t>
            </a:r>
          </a:p>
          <a:p>
            <a:pPr lvl="1">
              <a:buFont typeface="Wingdings" panose="05000000000000000000" pitchFamily="2" charset="2"/>
              <a:buChar char="Ø"/>
            </a:pPr>
            <a:r>
              <a:rPr lang="en-US" sz="2400" dirty="0"/>
              <a:t>Brought false witness</a:t>
            </a:r>
          </a:p>
          <a:p>
            <a:pPr lvl="1">
              <a:buFont typeface="Wingdings" panose="05000000000000000000" pitchFamily="2" charset="2"/>
              <a:buChar char="Ø"/>
            </a:pPr>
            <a:r>
              <a:rPr lang="en-US" sz="2400" dirty="0"/>
              <a:t>Slandered others</a:t>
            </a:r>
          </a:p>
          <a:p>
            <a:pPr lvl="1">
              <a:buFont typeface="Wingdings" panose="05000000000000000000" pitchFamily="2" charset="2"/>
              <a:buChar char="Ø"/>
            </a:pPr>
            <a:r>
              <a:rPr lang="en-US" sz="2400" b="1" dirty="0"/>
              <a:t>Thought they are like God</a:t>
            </a:r>
          </a:p>
        </p:txBody>
      </p:sp>
      <p:sp>
        <p:nvSpPr>
          <p:cNvPr id="4" name="Slide Number Placeholder 3">
            <a:extLst>
              <a:ext uri="{FF2B5EF4-FFF2-40B4-BE49-F238E27FC236}">
                <a16:creationId xmlns:a16="http://schemas.microsoft.com/office/drawing/2014/main" xmlns="" id="{040B73A2-E216-2C14-2D76-CFE91D7EF66F}"/>
              </a:ext>
            </a:extLst>
          </p:cNvPr>
          <p:cNvSpPr>
            <a:spLocks noGrp="1"/>
          </p:cNvSpPr>
          <p:nvPr>
            <p:ph type="sldNum" sz="quarter" idx="15"/>
          </p:nvPr>
        </p:nvSpPr>
        <p:spPr/>
        <p:txBody>
          <a:bodyPr/>
          <a:lstStyle/>
          <a:p>
            <a:fld id="{18D65601-5AE2-46FC-B138-694DDD2B510D}" type="slidenum">
              <a:rPr lang="en-US" smtClean="0"/>
              <a:pPr/>
              <a:t>7</a:t>
            </a:fld>
            <a:endParaRPr lang="en-US" dirty="0"/>
          </a:p>
        </p:txBody>
      </p:sp>
    </p:spTree>
    <p:extLst>
      <p:ext uri="{BB962C8B-B14F-4D97-AF65-F5344CB8AC3E}">
        <p14:creationId xmlns:p14="http://schemas.microsoft.com/office/powerpoint/2010/main" xmlns="" val="3176916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A0FC680-4AC3-99EB-BD89-00E26470E0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4D369328-BA90-745C-6FC5-4E818C54AD61}"/>
              </a:ext>
            </a:extLst>
          </p:cNvPr>
          <p:cNvSpPr>
            <a:spLocks noGrp="1"/>
          </p:cNvSpPr>
          <p:nvPr>
            <p:ph type="title"/>
          </p:nvPr>
        </p:nvSpPr>
        <p:spPr>
          <a:xfrm>
            <a:off x="729234" y="1410087"/>
            <a:ext cx="4004962" cy="4055318"/>
          </a:xfrm>
        </p:spPr>
        <p:txBody>
          <a:bodyPr>
            <a:noAutofit/>
          </a:bodyPr>
          <a:lstStyle/>
          <a:p>
            <a:pPr algn="ctr"/>
            <a:r>
              <a:rPr lang="en-US" sz="2900" b="1" dirty="0"/>
              <a:t>Mark this, then, you who forget God, lest I tear you apart, and there be none to deliver! The one who offers thanksgiving as his sacrifice glorifies me; to one who orders his way rightly I will show the salvation of God!</a:t>
            </a:r>
          </a:p>
        </p:txBody>
      </p:sp>
      <p:sp>
        <p:nvSpPr>
          <p:cNvPr id="3" name="Content Placeholder 2">
            <a:extLst>
              <a:ext uri="{FF2B5EF4-FFF2-40B4-BE49-F238E27FC236}">
                <a16:creationId xmlns:a16="http://schemas.microsoft.com/office/drawing/2014/main" xmlns="" id="{9257EDB8-D503-64AA-6001-BDBA24A19684}"/>
              </a:ext>
            </a:extLst>
          </p:cNvPr>
          <p:cNvSpPr>
            <a:spLocks noGrp="1"/>
          </p:cNvSpPr>
          <p:nvPr>
            <p:ph sz="quarter" idx="12"/>
          </p:nvPr>
        </p:nvSpPr>
        <p:spPr>
          <a:xfrm>
            <a:off x="4869074" y="347472"/>
            <a:ext cx="4187842" cy="5998464"/>
          </a:xfrm>
        </p:spPr>
        <p:txBody>
          <a:bodyPr>
            <a:normAutofit/>
          </a:bodyPr>
          <a:lstStyle/>
          <a:p>
            <a:pPr marL="0" indent="0">
              <a:buNone/>
            </a:pPr>
            <a:r>
              <a:rPr lang="en-US" sz="3200" b="1" u="sng" dirty="0"/>
              <a:t>Psalm 50:22-23</a:t>
            </a:r>
          </a:p>
          <a:p>
            <a:r>
              <a:rPr lang="en-US" sz="2800" dirty="0"/>
              <a:t>Keep God top of mind</a:t>
            </a:r>
          </a:p>
          <a:p>
            <a:r>
              <a:rPr lang="en-US" sz="2800" dirty="0"/>
              <a:t>Thank God for everything</a:t>
            </a:r>
          </a:p>
          <a:p>
            <a:r>
              <a:rPr lang="en-US" sz="2800" b="1" dirty="0"/>
              <a:t>Walk Rightly</a:t>
            </a:r>
          </a:p>
        </p:txBody>
      </p:sp>
      <p:sp>
        <p:nvSpPr>
          <p:cNvPr id="4" name="Slide Number Placeholder 3">
            <a:extLst>
              <a:ext uri="{FF2B5EF4-FFF2-40B4-BE49-F238E27FC236}">
                <a16:creationId xmlns:a16="http://schemas.microsoft.com/office/drawing/2014/main" xmlns="" id="{04C44BDF-DE7D-FD12-6690-43D9CF794278}"/>
              </a:ext>
            </a:extLst>
          </p:cNvPr>
          <p:cNvSpPr>
            <a:spLocks noGrp="1"/>
          </p:cNvSpPr>
          <p:nvPr>
            <p:ph type="sldNum" sz="quarter" idx="15"/>
          </p:nvPr>
        </p:nvSpPr>
        <p:spPr/>
        <p:txBody>
          <a:bodyPr/>
          <a:lstStyle/>
          <a:p>
            <a:fld id="{18D65601-5AE2-46FC-B138-694DDD2B510D}" type="slidenum">
              <a:rPr lang="en-US" smtClean="0"/>
              <a:pPr/>
              <a:t>8</a:t>
            </a:fld>
            <a:endParaRPr lang="en-US" dirty="0"/>
          </a:p>
        </p:txBody>
      </p:sp>
    </p:spTree>
    <p:extLst>
      <p:ext uri="{BB962C8B-B14F-4D97-AF65-F5344CB8AC3E}">
        <p14:creationId xmlns:p14="http://schemas.microsoft.com/office/powerpoint/2010/main" xmlns="" val="551963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4C0FEFBF-60FD-0161-6F6E-89EE39389CEE}"/>
              </a:ext>
            </a:extLst>
          </p:cNvPr>
          <p:cNvSpPr>
            <a:spLocks noGrp="1"/>
          </p:cNvSpPr>
          <p:nvPr>
            <p:ph type="title"/>
          </p:nvPr>
        </p:nvSpPr>
        <p:spPr>
          <a:xfrm>
            <a:off x="704850" y="2343150"/>
            <a:ext cx="7442828" cy="586105"/>
          </a:xfrm>
        </p:spPr>
        <p:txBody>
          <a:bodyPr>
            <a:normAutofit/>
          </a:bodyPr>
          <a:lstStyle/>
          <a:p>
            <a:r>
              <a:rPr lang="en-US" sz="3200" b="1" dirty="0"/>
              <a:t>What God wants from us</a:t>
            </a:r>
            <a:endParaRPr lang="en-ZA" sz="3200" b="1" dirty="0"/>
          </a:p>
        </p:txBody>
      </p:sp>
      <p:sp>
        <p:nvSpPr>
          <p:cNvPr id="8" name="Text Placeholder 7">
            <a:extLst>
              <a:ext uri="{FF2B5EF4-FFF2-40B4-BE49-F238E27FC236}">
                <a16:creationId xmlns:a16="http://schemas.microsoft.com/office/drawing/2014/main" xmlns="" id="{DD542008-8017-76E5-ABC0-32401068875D}"/>
              </a:ext>
            </a:extLst>
          </p:cNvPr>
          <p:cNvSpPr>
            <a:spLocks noGrp="1"/>
          </p:cNvSpPr>
          <p:nvPr>
            <p:ph type="body" sz="quarter" idx="12"/>
          </p:nvPr>
        </p:nvSpPr>
        <p:spPr>
          <a:xfrm>
            <a:off x="704850" y="3197466"/>
            <a:ext cx="7442828" cy="3660534"/>
          </a:xfrm>
        </p:spPr>
        <p:txBody>
          <a:bodyPr>
            <a:normAutofit/>
          </a:bodyPr>
          <a:lstStyle/>
          <a:p>
            <a:pPr marL="285750" indent="-285750">
              <a:buFont typeface="Arial" panose="020B0604020202020204" pitchFamily="34" charset="0"/>
              <a:buChar char="•"/>
            </a:pPr>
            <a:r>
              <a:rPr lang="en-US" sz="2400" dirty="0"/>
              <a:t>Thankfulness – Psalm 100:2-5</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Love and Knowledge of him  - Hosea 6:6</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 Humble Heart – Psalm 51:17</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Mercy – Matthew 9:13</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Listening and Obedience – I Samuel 15:22</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Acknowledgment, Praise, Care for Others – Hebrews 13:15-16</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p:pic>
        <p:nvPicPr>
          <p:cNvPr id="4" name="Picture 3">
            <a:extLst>
              <a:ext uri="{FF2B5EF4-FFF2-40B4-BE49-F238E27FC236}">
                <a16:creationId xmlns:a16="http://schemas.microsoft.com/office/drawing/2014/main" xmlns="" id="{1BBEF1E0-0977-2FBE-8667-64DB3F89E465}"/>
              </a:ext>
            </a:extLst>
          </p:cNvPr>
          <p:cNvPicPr>
            <a:picLocks noChangeAspect="1"/>
          </p:cNvPicPr>
          <p:nvPr/>
        </p:nvPicPr>
        <p:blipFill>
          <a:blip r:embed="rId3"/>
          <a:stretch>
            <a:fillRect/>
          </a:stretch>
        </p:blipFill>
        <p:spPr>
          <a:xfrm>
            <a:off x="704850" y="0"/>
            <a:ext cx="6248400" cy="2343150"/>
          </a:xfrm>
          <a:prstGeom prst="rect">
            <a:avLst/>
          </a:prstGeom>
        </p:spPr>
      </p:pic>
    </p:spTree>
    <p:extLst>
      <p:ext uri="{BB962C8B-B14F-4D97-AF65-F5344CB8AC3E}">
        <p14:creationId xmlns:p14="http://schemas.microsoft.com/office/powerpoint/2010/main" xmlns="" val="3421680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061384-8C2A-AC46-D296-2DF95CBF10BB}"/>
              </a:ext>
            </a:extLst>
          </p:cNvPr>
          <p:cNvSpPr>
            <a:spLocks noGrp="1"/>
          </p:cNvSpPr>
          <p:nvPr>
            <p:ph type="title"/>
          </p:nvPr>
        </p:nvSpPr>
        <p:spPr>
          <a:xfrm>
            <a:off x="778525" y="1658379"/>
            <a:ext cx="7586954" cy="3828021"/>
          </a:xfrm>
        </p:spPr>
        <p:txBody>
          <a:bodyPr>
            <a:normAutofit fontScale="90000"/>
          </a:bodyPr>
          <a:lstStyle/>
          <a:p>
            <a:r>
              <a:rPr lang="en-US" dirty="0"/>
              <a:t>This is good, and it is pleasing in the sight of God our Savior, who desires all people to be saved and to come to the knowledge of the truth. For there is one God, and there is one mediator between God and men, the man Christ Jesus, who gave himself as a ransom for all, which is the testimony given at the proper time.</a:t>
            </a:r>
            <a:br>
              <a:rPr lang="en-US" dirty="0"/>
            </a:br>
            <a:r>
              <a:rPr lang="en-US" dirty="0"/>
              <a:t/>
            </a:r>
            <a:br>
              <a:rPr lang="en-US" dirty="0"/>
            </a:br>
            <a:r>
              <a:rPr lang="en-US"/>
              <a:t>                                             </a:t>
            </a:r>
            <a:r>
              <a:rPr lang="en-US" i="1" smtClean="0"/>
              <a:t>I </a:t>
            </a:r>
            <a:r>
              <a:rPr lang="en-US" i="1" dirty="0"/>
              <a:t>Timothy 2:3-6</a:t>
            </a:r>
            <a:endParaRPr lang="en-ZA" i="1" dirty="0"/>
          </a:p>
        </p:txBody>
      </p:sp>
    </p:spTree>
    <p:extLst>
      <p:ext uri="{BB962C8B-B14F-4D97-AF65-F5344CB8AC3E}">
        <p14:creationId xmlns:p14="http://schemas.microsoft.com/office/powerpoint/2010/main" xmlns="" val="4011334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B69E9DE5-EFFE-4262-A023-32732F0B66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E3707C-8CAB-4302-B7E1-D32E1543E05C}">
  <ds:schemaRefs>
    <ds:schemaRef ds:uri="http://schemas.microsoft.com/sharepoint/v3/contenttype/forms"/>
  </ds:schemaRefs>
</ds:datastoreItem>
</file>

<file path=customXml/itemProps3.xml><?xml version="1.0" encoding="utf-8"?>
<ds:datastoreItem xmlns:ds="http://schemas.openxmlformats.org/officeDocument/2006/customXml" ds:itemID="{3FDB7358-0BCB-4DEB-B717-C1D7CC555F05}">
  <ds:schemaRefs>
    <ds:schemaRef ds:uri="http://schemas.microsoft.com/office/2006/documentManagement/types"/>
    <ds:schemaRef ds:uri="71af3243-3dd4-4a8d-8c0d-dd76da1f02a5"/>
    <ds:schemaRef ds:uri="http://schemas.microsoft.com/sharepoint/v3"/>
    <ds:schemaRef ds:uri="http://www.w3.org/XML/1998/namespace"/>
    <ds:schemaRef ds:uri="http://purl.org/dc/elements/1.1/"/>
    <ds:schemaRef ds:uri="16c05727-aa75-4e4a-9b5f-8a80a1165891"/>
    <ds:schemaRef ds:uri="http://purl.org/dc/terms/"/>
    <ds:schemaRef ds:uri="http://schemas.microsoft.com/office/infopath/2007/PartnerControls"/>
    <ds:schemaRef ds:uri="http://schemas.openxmlformats.org/package/2006/metadata/core-properties"/>
    <ds:schemaRef ds:uri="230e9df3-be65-4c73-a93b-d1236ebd677e"/>
    <ds:schemaRef ds:uri="http://schemas.microsoft.com/office/2006/metadata/properties"/>
    <ds:schemaRef ds:uri="http://purl.org/dc/dcmityp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{F35A40A4-D6C9-40F8-9E7B-8C6DFE9CC3B5}TF3977e381-cba5-49b1-ba43-b5d865517af907ebbda9_win32-372d4d6ae720</Template>
  <TotalTime>1337</TotalTime>
  <Words>921</Words>
  <Application>Microsoft Office PowerPoint</Application>
  <PresentationFormat>On-screen Show (4:3)</PresentationFormat>
  <Paragraphs>82</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Custom</vt:lpstr>
      <vt:lpstr>Hear, O my people, and I will speak; O Israel, I will testify against you. I am God, your God.</vt:lpstr>
      <vt:lpstr>Mark this, then, you who forget God, lest I tear you apart, and there be none to deliver! </vt:lpstr>
      <vt:lpstr>Not for your sacrifices do I rebuke you; your burnt offerings are continually before me. I will not accept a bull from your house or goats from your folds.</vt:lpstr>
      <vt:lpstr>For every beast of the forest is mine, the cattle on a thousand hills. I know all the birds of the hills, and all that moves in the field is mine. If I were hungry, I would not tell you, for the world and its fullness are mine. Do I eat the flesh of bulls or drink the blood of goats?</vt:lpstr>
      <vt:lpstr>For by grace you have been saved through faith. And this is not your own doing; it is the gift of God, not a result of works, so that no one may boast.                  Ephesians 2:8-9</vt:lpstr>
      <vt:lpstr>But to the wicked God says: What right have you to recite my statutes or take my covenant on your lips? For you hate discipline, and you cast my words behind you. If you see a thief, you are pleased with him, and you keep company with adulterers. You give your mouth free rein for evil, and your tongue frames deceit. </vt:lpstr>
      <vt:lpstr>You sit and speak against your brother; you slander your own mother's son. These things you have done, and I have been silent; you thought that I was one like yourself. But now I rebuke you and lay the charge before you.</vt:lpstr>
      <vt:lpstr>Mark this, then, you who forget God, lest I tear you apart, and there be none to deliver! The one who offers thanksgiving as his sacrifice glorifies me; to one who orders his way rightly I will show the salvation of God!</vt:lpstr>
      <vt:lpstr>What God wants from us</vt:lpstr>
      <vt:lpstr>This is good, and it is pleasing in the sight of God our Savior, who desires all people to be saved and to come to the knowledge of the truth. For there is one God, and there is one mediator between God and men, the man Christ Jesus, who gave himself as a ransom for all, which is the testimony given at the proper time.                                               I Timothy 2:3-6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 O my people, and I will speak; O Israel, I will testify against you. I am God, your God.</dc:title>
  <dc:creator>Mary Jo Hetrick</dc:creator>
  <cp:lastModifiedBy>Des Moines Church o fChrist</cp:lastModifiedBy>
  <cp:revision>13</cp:revision>
  <cp:lastPrinted>2025-09-06T16:40:13Z</cp:lastPrinted>
  <dcterms:created xsi:type="dcterms:W3CDTF">2025-09-01T03:02:19Z</dcterms:created>
  <dcterms:modified xsi:type="dcterms:W3CDTF">2025-09-07T13:48:21Z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