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5"/>
  </p:notesMasterIdLst>
  <p:handoutMasterIdLst>
    <p:handoutMasterId r:id="rId16"/>
  </p:handoutMasterIdLst>
  <p:sldIdLst>
    <p:sldId id="322" r:id="rId5"/>
    <p:sldId id="324" r:id="rId6"/>
    <p:sldId id="326" r:id="rId7"/>
    <p:sldId id="323" r:id="rId8"/>
    <p:sldId id="320" r:id="rId9"/>
    <p:sldId id="327" r:id="rId10"/>
    <p:sldId id="328" r:id="rId11"/>
    <p:sldId id="329" r:id="rId12"/>
    <p:sldId id="319" r:id="rId13"/>
    <p:sldId id="317" r:id="rId14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5B8BF"/>
    <a:srgbClr val="58696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0E3FDE45-AF77-4B5C-9715-49D594BDF05E}"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88716" autoAdjust="0"/>
  </p:normalViewPr>
  <p:slideViewPr>
    <p:cSldViewPr snapToGrid="0">
      <p:cViewPr varScale="1">
        <p:scale>
          <a:sx n="49" d="100"/>
          <a:sy n="49" d="100"/>
        </p:scale>
        <p:origin x="1032" y="2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789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>
        <p:scale>
          <a:sx n="1" d="2"/>
          <a:sy n="1" d="2"/>
        </p:scale>
        <p:origin x="2862" y="-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8/10/relationships/authors" Target="author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51A50702-3C68-4B14-B819-72B57D27F94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6B4ACF6-39FD-4B08-A7D5-5BFDC37B462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F7C9FD2-2C57-4DE7-8EA4-86DEE80B988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00AC623C-86E0-4A85-83FB-F4A716956FD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395559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5240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3486150"/>
            <a:ext cx="5608320" cy="581025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173470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93177" indent="-93177">
              <a:buFont typeface="Arial" panose="020B0604020202020204" pitchFamily="34" charset="0"/>
              <a:buChar char="•"/>
            </a:pPr>
            <a:r>
              <a:rPr lang="es-ES" sz="2400" dirty="0"/>
              <a:t>Dios le diga a Israel que no está complacido con ellos
Les recuerda que él es Dios, su Dios</a:t>
            </a:r>
            <a:endParaRPr lang="en-US" sz="2400" dirty="0"/>
          </a:p>
          <a:p>
            <a:pPr lvl="1">
              <a:buFont typeface="Wingdings" panose="05000000000000000000" pitchFamily="2" charset="2"/>
              <a:buChar char="Ø"/>
            </a:pPr>
            <a:r>
              <a:rPr lang="es-ES" sz="2000" dirty="0"/>
              <a:t>Esta afirmación es la raíz del problema
Han olvidado quién es Dios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/>
          <a:lstStyle/>
          <a:p>
            <a:fld id="{C37D7554-D10C-4E29-B8E6-BB7111FA614F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24461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/>
          <a:lstStyle/>
          <a:p>
            <a:fld id="{C37D7554-D10C-4E29-B8E6-BB7111FA614F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88773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/>
          <a:lstStyle/>
          <a:p>
            <a:fld id="{C37D7554-D10C-4E29-B8E6-BB7111FA614F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75858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/>
          <a:lstStyle/>
          <a:p>
            <a:fld id="{C37D7554-D10C-4E29-B8E6-BB7111FA614F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91963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/>
          <a:lstStyle/>
          <a:p>
            <a:fld id="{C37D7554-D10C-4E29-B8E6-BB7111FA614F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62442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/>
          <a:lstStyle/>
          <a:p>
            <a:fld id="{C37D7554-D10C-4E29-B8E6-BB7111FA614F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73705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/>
          <a:lstStyle/>
          <a:p>
            <a:fld id="{C37D7554-D10C-4E29-B8E6-BB7111FA614F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358636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/>
          <a:lstStyle/>
          <a:p>
            <a:fld id="{C37D7554-D10C-4E29-B8E6-BB7111FA614F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316993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Salmo 100:2-5 - ¡Servid a Jehová con alegría! ¡Ven a su presencia cantando! ¡Sabed que el Señor es Dios! Él es quien nos hizo, y nosotros somos suyos; somos su pueblo y las ovejas de su prado. ¡Entrad por sus puertas con acción de gracias, y por sus atrios con alabanza! Dadle gracias; ¡Bendito sea su nombre! Porque el Señor es bueno; Su misericordia es eterna, y su fidelidad por todas las generaciones.</a:t>
            </a:r>
          </a:p>
          <a:p>
            <a:endParaRPr lang="en-US" dirty="0"/>
          </a:p>
          <a:p>
            <a:r>
              <a:rPr lang="es-ES" dirty="0"/>
              <a:t>Oseas 6:6 - Porque yo quiero misericordia, y no sacrificios, el conocimiento de Dios más que holocaustos.</a:t>
            </a:r>
          </a:p>
          <a:p>
            <a:endParaRPr lang="en-US" dirty="0"/>
          </a:p>
          <a:p>
            <a:r>
              <a:rPr lang="es-ES" dirty="0"/>
              <a:t>Salmo 51:17 - Los sacrificios de Dios son espíritu quebrantado; un corazón quebrantado y contrito, oh Dios, no despreciarás.</a:t>
            </a:r>
            <a:endParaRPr lang="en-US" dirty="0"/>
          </a:p>
          <a:p>
            <a:endParaRPr lang="en-US" dirty="0"/>
          </a:p>
          <a:p>
            <a:r>
              <a:rPr lang="es-ES" dirty="0"/>
              <a:t>Mateo 9:13 - Ve y aprende lo que significa: Misericordia quiero, y no sacrificio. Porque no he venido a llamar a justos, sino a pecadores".</a:t>
            </a:r>
            <a:endParaRPr lang="en-US" dirty="0"/>
          </a:p>
          <a:p>
            <a:endParaRPr lang="en-US" dirty="0"/>
          </a:p>
          <a:p>
            <a:r>
              <a:rPr lang="es-ES" dirty="0"/>
              <a:t>I Samuel 15:22 - Y Samuel dijo: ¿Se deleita Jehová tanto en holocaustos y sacrificios, como en obedecer la voz de Jehová? He aquí, obedecer es mejor que el sacrificio, y escuchar que la grosura de los carneros.</a:t>
            </a:r>
            <a:endParaRPr lang="en-US" dirty="0"/>
          </a:p>
          <a:p>
            <a:endParaRPr lang="en-US" dirty="0"/>
          </a:p>
          <a:p>
            <a:r>
              <a:rPr lang="es-ES" dirty="0"/>
              <a:t>Hebreos 13:15-16 - Por medio de él, pues, ofrezcamos continuamente sacrificio de alabanza a Dios, es decir, fruto de labios que reconocen su nombre. No descuiden hacer el bien y compartir lo que tienen, porque tales sacrificios agradan a Dios.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/>
          <a:lstStyle/>
          <a:p>
            <a:fld id="{C37D7554-D10C-4E29-B8E6-BB7111FA614F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953989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/>
          <a:lstStyle/>
          <a:p>
            <a:fld id="{C37D7554-D10C-4E29-B8E6-BB7111FA614F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46954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1">
    <p:bg>
      <p:bgPr>
        <a:solidFill>
          <a:schemeClr val="accent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1B5E70F-EF03-B535-2505-BC971E3BC3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5943600"/>
            <a:ext cx="685800" cy="9144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8794424E-93DD-A404-D05E-EF6030A76D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672471" y="0"/>
            <a:ext cx="0" cy="6858000"/>
          </a:xfrm>
          <a:prstGeom prst="line">
            <a:avLst/>
          </a:prstGeom>
          <a:ln w="19050"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B03A3B6B-5129-A46A-A20C-5D7BC706C9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458200" y="0"/>
            <a:ext cx="685800" cy="9144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24E401A1-8CEE-5E1B-343B-D737433AE63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88212" y="690514"/>
            <a:ext cx="3889366" cy="5253089"/>
          </a:xfrm>
        </p:spPr>
        <p:txBody>
          <a:bodyPr anchor="b">
            <a:normAutofit/>
          </a:bodyPr>
          <a:lstStyle>
            <a:lvl1pPr>
              <a:defRPr sz="45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17845559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1"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75B3424C-4925-A7F7-02CD-84526B2E22E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91688" y="737117"/>
            <a:ext cx="3480314" cy="5407091"/>
          </a:xfrm>
        </p:spPr>
        <p:txBody>
          <a:bodyPr lIns="0">
            <a:normAutofit/>
          </a:bodyPr>
          <a:lstStyle>
            <a:lvl1pPr>
              <a:defRPr sz="27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2" name="Content Placeholder 7">
            <a:extLst>
              <a:ext uri="{FF2B5EF4-FFF2-40B4-BE49-F238E27FC236}">
                <a16:creationId xmlns:a16="http://schemas.microsoft.com/office/drawing/2014/main" id="{AEA3C42D-C3E7-4F13-63E2-96D7A3B21113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4791346" y="737117"/>
            <a:ext cx="3337284" cy="5407091"/>
          </a:xfrm>
        </p:spPr>
        <p:txBody>
          <a:bodyPr lIns="0" tIns="0" rIns="0" bIns="0" anchor="ctr">
            <a:normAutofit/>
          </a:bodyPr>
          <a:lstStyle>
            <a:lvl1pPr marL="171450" indent="-17145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500"/>
            </a:lvl1pPr>
            <a:lvl2pPr marL="514350" indent="-17145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500"/>
            </a:lvl2pPr>
            <a:lvl3pPr marL="857250" indent="-171450">
              <a:spcBef>
                <a:spcPts val="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500"/>
            </a:lvl3pPr>
            <a:lvl4pPr marL="1200150" indent="-171450">
              <a:spcBef>
                <a:spcPts val="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500"/>
            </a:lvl4pPr>
            <a:lvl5pPr marL="1543050" indent="-171450">
              <a:spcBef>
                <a:spcPts val="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5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45FE61D9-DA99-9DA5-5DD2-C4118066CA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672471" y="0"/>
            <a:ext cx="0" cy="5943600"/>
          </a:xfrm>
          <a:prstGeom prst="line">
            <a:avLst/>
          </a:prstGeom>
          <a:ln w="1905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CE64603E-965E-E3BF-203B-F4D9942820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458200" y="0"/>
            <a:ext cx="685800" cy="9144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4E9F5D75-1D8F-F695-81F8-4A6D0C678215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309104" y="5943601"/>
            <a:ext cx="726737" cy="651912"/>
          </a:xfrm>
        </p:spPr>
        <p:txBody>
          <a:bodyPr/>
          <a:lstStyle/>
          <a:p>
            <a:fld id="{18D65601-5AE2-46FC-B138-694DDD2B510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72451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Picture"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BB6B956C-A124-5A7C-EBD4-CBB618B9BC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15371" y="1278294"/>
            <a:ext cx="3750239" cy="4904141"/>
          </a:xfrm>
        </p:spPr>
        <p:txBody>
          <a:bodyPr anchor="b">
            <a:normAutofit/>
          </a:bodyPr>
          <a:lstStyle>
            <a:lvl1pPr>
              <a:defRPr sz="27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2B92702B-E14C-886C-445A-349265F3759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981627" y="-1"/>
            <a:ext cx="3476570" cy="6857999"/>
          </a:xfrm>
        </p:spPr>
        <p:txBody>
          <a:bodyPr>
            <a:normAutofit/>
          </a:bodyPr>
          <a:lstStyle>
            <a:lvl1pPr marL="0" indent="0" algn="ctr">
              <a:buNone/>
              <a:defRPr sz="15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9C76C37-CBD2-36CF-1413-53DD1CB4A5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5943600"/>
            <a:ext cx="685800" cy="9144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10D1AAD-E663-5B8E-CE72-64C1DBF19C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458200" y="0"/>
            <a:ext cx="685800" cy="9144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EC250190-89C1-EAA3-6C2A-15A60C6754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672471" y="0"/>
            <a:ext cx="0" cy="6858000"/>
          </a:xfrm>
          <a:prstGeom prst="line">
            <a:avLst/>
          </a:prstGeom>
          <a:ln w="1905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490299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Subtitle"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BB6B956C-A124-5A7C-EBD4-CBB618B9BC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15370" y="3508311"/>
            <a:ext cx="7442828" cy="1438762"/>
          </a:xfrm>
        </p:spPr>
        <p:txBody>
          <a:bodyPr anchor="b">
            <a:normAutofit/>
          </a:bodyPr>
          <a:lstStyle>
            <a:lvl1pPr>
              <a:defRPr sz="27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2B92702B-E14C-886C-445A-349265F3759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86701" y="0"/>
            <a:ext cx="7771496" cy="3429000"/>
          </a:xfrm>
        </p:spPr>
        <p:txBody>
          <a:bodyPr>
            <a:normAutofit/>
          </a:bodyPr>
          <a:lstStyle>
            <a:lvl1pPr marL="0" indent="0" algn="ctr">
              <a:buNone/>
              <a:defRPr sz="15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9C76C37-CBD2-36CF-1413-53DD1CB4A5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5943600"/>
            <a:ext cx="685800" cy="9144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10D1AAD-E663-5B8E-CE72-64C1DBF19C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458200" y="0"/>
            <a:ext cx="685800" cy="9144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EC250190-89C1-EAA3-6C2A-15A60C6754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672471" y="0"/>
            <a:ext cx="0" cy="6858000"/>
          </a:xfrm>
          <a:prstGeom prst="line">
            <a:avLst/>
          </a:prstGeom>
          <a:ln w="1905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 Placeholder 12">
            <a:extLst>
              <a:ext uri="{FF2B5EF4-FFF2-40B4-BE49-F238E27FC236}">
                <a16:creationId xmlns:a16="http://schemas.microsoft.com/office/drawing/2014/main" id="{D179113D-0374-3934-841E-56AD5AFCF97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15372" y="5228488"/>
            <a:ext cx="7442828" cy="1368256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l">
              <a:lnSpc>
                <a:spcPct val="80000"/>
              </a:lnSpc>
              <a:spcBef>
                <a:spcPts val="0"/>
              </a:spcBef>
              <a:buNone/>
              <a:defRPr sz="15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32272241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"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75B3424C-4925-A7F7-02CD-84526B2E22E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01613" y="503855"/>
            <a:ext cx="6863006" cy="1427585"/>
          </a:xfrm>
        </p:spPr>
        <p:txBody>
          <a:bodyPr lIns="0">
            <a:normAutofit/>
          </a:bodyPr>
          <a:lstStyle>
            <a:lvl1pPr>
              <a:defRPr sz="27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2" name="Content Placeholder 7">
            <a:extLst>
              <a:ext uri="{FF2B5EF4-FFF2-40B4-BE49-F238E27FC236}">
                <a16:creationId xmlns:a16="http://schemas.microsoft.com/office/drawing/2014/main" id="{AEA3C42D-C3E7-4F13-63E2-96D7A3B21113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087615" y="2108724"/>
            <a:ext cx="6414198" cy="4119463"/>
          </a:xfrm>
        </p:spPr>
        <p:txBody>
          <a:bodyPr lIns="0" tIns="0" rIns="0" bIns="0">
            <a:normAutofit/>
          </a:bodyPr>
          <a:lstStyle>
            <a:lvl1pPr marL="171450" indent="-17145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500"/>
            </a:lvl1pPr>
            <a:lvl2pPr marL="514350" indent="-17145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500"/>
            </a:lvl2pPr>
            <a:lvl3pPr marL="857250" indent="-171450">
              <a:spcBef>
                <a:spcPts val="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500"/>
            </a:lvl3pPr>
            <a:lvl4pPr marL="1200150" indent="-171450">
              <a:spcBef>
                <a:spcPts val="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500"/>
            </a:lvl4pPr>
            <a:lvl5pPr marL="1543050" indent="-171450">
              <a:spcBef>
                <a:spcPts val="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5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45FE61D9-DA99-9DA5-5DD2-C4118066CA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672471" y="0"/>
            <a:ext cx="0" cy="5943600"/>
          </a:xfrm>
          <a:prstGeom prst="line">
            <a:avLst/>
          </a:prstGeom>
          <a:ln w="1905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CE64603E-965E-E3BF-203B-F4D9942820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458200" y="0"/>
            <a:ext cx="685800" cy="9144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5DABAFC1-3E76-DCE6-3A6D-E0020C5BE864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309104" y="5943601"/>
            <a:ext cx="726737" cy="651912"/>
          </a:xfrm>
        </p:spPr>
        <p:txBody>
          <a:bodyPr/>
          <a:lstStyle/>
          <a:p>
            <a:fld id="{18D65601-5AE2-46FC-B138-694DDD2B510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35965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507175C5-CB2F-2BAC-3704-54DCD1BF043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8525" y="1068172"/>
            <a:ext cx="7586954" cy="2681549"/>
          </a:xfrm>
        </p:spPr>
        <p:txBody>
          <a:bodyPr anchor="b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901905E-33E7-852F-94E3-8E100B3D1E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85800" y="914400"/>
            <a:ext cx="7772400" cy="5029200"/>
          </a:xfrm>
          <a:prstGeom prst="rect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B7799F7-CBB1-9649-7D06-F7EEFD4F01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5943600"/>
            <a:ext cx="685800" cy="9144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1AFC5CA-DB29-4B8C-C004-72E4EC761C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458200" y="0"/>
            <a:ext cx="685800" cy="9144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9" name="Text Placeholder 12">
            <a:extLst>
              <a:ext uri="{FF2B5EF4-FFF2-40B4-BE49-F238E27FC236}">
                <a16:creationId xmlns:a16="http://schemas.microsoft.com/office/drawing/2014/main" id="{E3CB2D2A-7172-87CE-D493-DAF52D62EBF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78525" y="4027050"/>
            <a:ext cx="7586954" cy="1762783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500" spc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20695361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2 Content "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75B3424C-4925-A7F7-02CD-84526B2E22E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01612" y="503855"/>
            <a:ext cx="7356580" cy="1427585"/>
          </a:xfrm>
        </p:spPr>
        <p:txBody>
          <a:bodyPr lIns="0">
            <a:normAutofit/>
          </a:bodyPr>
          <a:lstStyle>
            <a:lvl1pPr>
              <a:defRPr sz="27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2" name="Content Placeholder 7">
            <a:extLst>
              <a:ext uri="{FF2B5EF4-FFF2-40B4-BE49-F238E27FC236}">
                <a16:creationId xmlns:a16="http://schemas.microsoft.com/office/drawing/2014/main" id="{AEA3C42D-C3E7-4F13-63E2-96D7A3B21113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101610" y="2057401"/>
            <a:ext cx="3470390" cy="4119463"/>
          </a:xfrm>
        </p:spPr>
        <p:txBody>
          <a:bodyPr lIns="0">
            <a:normAutofit/>
          </a:bodyPr>
          <a:lstStyle>
            <a:lvl1pPr marL="0" indent="0">
              <a:lnSpc>
                <a:spcPct val="100000"/>
              </a:lnSpc>
              <a:spcBef>
                <a:spcPts val="750"/>
              </a:spcBef>
              <a:spcAft>
                <a:spcPts val="900"/>
              </a:spcAft>
              <a:buNone/>
              <a:defRPr sz="1500"/>
            </a:lvl1pPr>
            <a:lvl2pPr marL="171450" indent="-17145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500"/>
            </a:lvl2pPr>
            <a:lvl3pPr marL="514350" indent="-171450">
              <a:spcBef>
                <a:spcPts val="75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500"/>
            </a:lvl3pPr>
            <a:lvl4pPr marL="857250" indent="-171450">
              <a:spcBef>
                <a:spcPts val="75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500"/>
            </a:lvl4pPr>
            <a:lvl5pPr marL="1200150" indent="-171450">
              <a:spcBef>
                <a:spcPts val="75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5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7">
            <a:extLst>
              <a:ext uri="{FF2B5EF4-FFF2-40B4-BE49-F238E27FC236}">
                <a16:creationId xmlns:a16="http://schemas.microsoft.com/office/drawing/2014/main" id="{617CE1C3-9892-2E23-986F-80ABB41823D6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5001140" y="2057401"/>
            <a:ext cx="3457049" cy="4119463"/>
          </a:xfrm>
        </p:spPr>
        <p:txBody>
          <a:bodyPr lIns="0">
            <a:normAutofit/>
          </a:bodyPr>
          <a:lstStyle>
            <a:lvl1pPr marL="0" indent="0">
              <a:lnSpc>
                <a:spcPct val="100000"/>
              </a:lnSpc>
              <a:spcBef>
                <a:spcPts val="750"/>
              </a:spcBef>
              <a:spcAft>
                <a:spcPts val="900"/>
              </a:spcAft>
              <a:buNone/>
              <a:defRPr sz="1500"/>
            </a:lvl1pPr>
            <a:lvl2pPr marL="171450" indent="-171450">
              <a:lnSpc>
                <a:spcPct val="100000"/>
              </a:lnSpc>
              <a:spcBef>
                <a:spcPts val="75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500"/>
            </a:lvl2pPr>
            <a:lvl3pPr marL="514350" indent="-171450">
              <a:spcBef>
                <a:spcPts val="75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500"/>
            </a:lvl3pPr>
            <a:lvl4pPr marL="857250" indent="-171450">
              <a:spcBef>
                <a:spcPts val="75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500"/>
            </a:lvl4pPr>
            <a:lvl5pPr marL="1200150" indent="-171450">
              <a:spcBef>
                <a:spcPts val="75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5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4389812-0415-9025-AB21-4503F7DF3A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458200" y="0"/>
            <a:ext cx="685800" cy="9144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459A5A0-86AD-344B-A0E4-6C55958151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672471" y="0"/>
            <a:ext cx="0" cy="5943600"/>
          </a:xfrm>
          <a:prstGeom prst="line">
            <a:avLst/>
          </a:prstGeom>
          <a:ln w="1905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1D40DF0B-6602-19D4-3110-4659C28780D5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309104" y="5943601"/>
            <a:ext cx="726737" cy="651912"/>
          </a:xfrm>
        </p:spPr>
        <p:txBody>
          <a:bodyPr/>
          <a:lstStyle/>
          <a:p>
            <a:fld id="{18D65601-5AE2-46FC-B138-694DDD2B510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17208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2 Content 3"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75B3424C-4925-A7F7-02CD-84526B2E22E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01612" y="503855"/>
            <a:ext cx="7356580" cy="1427585"/>
          </a:xfrm>
        </p:spPr>
        <p:txBody>
          <a:bodyPr lIns="0">
            <a:normAutofit/>
          </a:bodyPr>
          <a:lstStyle>
            <a:lvl1pPr>
              <a:defRPr sz="27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4" name="Content Placeholder 7">
            <a:extLst>
              <a:ext uri="{FF2B5EF4-FFF2-40B4-BE49-F238E27FC236}">
                <a16:creationId xmlns:a16="http://schemas.microsoft.com/office/drawing/2014/main" id="{C355854D-70C0-E6E1-2A0C-284D00A21AEC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101612" y="2057401"/>
            <a:ext cx="2301509" cy="4119463"/>
          </a:xfrm>
        </p:spPr>
        <p:txBody>
          <a:bodyPr lIns="0">
            <a:normAutofit/>
          </a:bodyPr>
          <a:lstStyle>
            <a:lvl1pPr marL="240030" indent="-24003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Font typeface="+mj-lt"/>
              <a:buAutoNum type="arabicPeriod"/>
              <a:defRPr sz="1500"/>
            </a:lvl1pPr>
            <a:lvl2pPr marL="342900" indent="-240030">
              <a:lnSpc>
                <a:spcPct val="100000"/>
              </a:lnSpc>
              <a:spcBef>
                <a:spcPts val="750"/>
              </a:spcBef>
              <a:spcAft>
                <a:spcPts val="900"/>
              </a:spcAft>
              <a:buFont typeface="+mj-lt"/>
              <a:buAutoNum type="alphaLcPeriod"/>
              <a:defRPr sz="1500"/>
            </a:lvl2pPr>
            <a:lvl3pPr marL="685800" indent="-240030">
              <a:spcBef>
                <a:spcPts val="750"/>
              </a:spcBef>
              <a:spcAft>
                <a:spcPts val="900"/>
              </a:spcAft>
              <a:buFont typeface="+mj-lt"/>
              <a:buAutoNum type="arabicParenR"/>
              <a:defRPr sz="1500"/>
            </a:lvl3pPr>
            <a:lvl4pPr marL="1028700" indent="-240030">
              <a:spcBef>
                <a:spcPts val="750"/>
              </a:spcBef>
              <a:spcAft>
                <a:spcPts val="900"/>
              </a:spcAft>
              <a:buFont typeface="+mj-lt"/>
              <a:buAutoNum type="alphaLcParenR"/>
              <a:defRPr sz="1500"/>
            </a:lvl4pPr>
            <a:lvl5pPr marL="1371600" indent="-240030">
              <a:spcBef>
                <a:spcPts val="750"/>
              </a:spcBef>
              <a:spcAft>
                <a:spcPts val="900"/>
              </a:spcAft>
              <a:buFont typeface="+mj-lt"/>
              <a:buAutoNum type="romanLcPeriod"/>
              <a:defRPr sz="15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7">
            <a:extLst>
              <a:ext uri="{FF2B5EF4-FFF2-40B4-BE49-F238E27FC236}">
                <a16:creationId xmlns:a16="http://schemas.microsoft.com/office/drawing/2014/main" id="{617CE1C3-9892-2E23-986F-80ABB41823D6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893797" y="2057401"/>
            <a:ext cx="4564393" cy="4119463"/>
          </a:xfrm>
        </p:spPr>
        <p:txBody>
          <a:bodyPr lIns="0">
            <a:normAutofit/>
          </a:bodyPr>
          <a:lstStyle>
            <a:lvl1pPr marL="0" indent="0">
              <a:lnSpc>
                <a:spcPct val="100000"/>
              </a:lnSpc>
              <a:spcBef>
                <a:spcPts val="750"/>
              </a:spcBef>
              <a:spcAft>
                <a:spcPts val="900"/>
              </a:spcAft>
              <a:buNone/>
              <a:defRPr sz="1500"/>
            </a:lvl1pPr>
            <a:lvl2pPr marL="171450" indent="-171450">
              <a:lnSpc>
                <a:spcPct val="100000"/>
              </a:lnSpc>
              <a:spcBef>
                <a:spcPts val="75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500"/>
            </a:lvl2pPr>
            <a:lvl3pPr marL="514350" indent="-171450">
              <a:spcBef>
                <a:spcPts val="75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500"/>
            </a:lvl3pPr>
            <a:lvl4pPr marL="857250" indent="-171450">
              <a:spcBef>
                <a:spcPts val="75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500"/>
            </a:lvl4pPr>
            <a:lvl5pPr marL="1200150" indent="-171450">
              <a:spcBef>
                <a:spcPts val="75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5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4389812-0415-9025-AB21-4503F7DF3A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458200" y="0"/>
            <a:ext cx="685800" cy="9144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459A5A0-86AD-344B-A0E4-6C55958151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672471" y="0"/>
            <a:ext cx="0" cy="5943600"/>
          </a:xfrm>
          <a:prstGeom prst="line">
            <a:avLst/>
          </a:prstGeom>
          <a:ln w="1905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D7B331F9-6D4A-5020-969F-E961AF374E19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309104" y="5943601"/>
            <a:ext cx="726737" cy="651912"/>
          </a:xfrm>
        </p:spPr>
        <p:txBody>
          <a:bodyPr/>
          <a:lstStyle/>
          <a:p>
            <a:fld id="{18D65601-5AE2-46FC-B138-694DDD2B510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42378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and Content"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75B3424C-4925-A7F7-02CD-84526B2E22E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01612" y="503855"/>
            <a:ext cx="7356580" cy="1427585"/>
          </a:xfrm>
        </p:spPr>
        <p:txBody>
          <a:bodyPr lIns="0">
            <a:normAutofit/>
          </a:bodyPr>
          <a:lstStyle>
            <a:lvl1pPr>
              <a:defRPr sz="27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357912CB-B8F8-1E65-094F-AD3220E6C79C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27523" y="2061969"/>
            <a:ext cx="3444478" cy="4805362"/>
          </a:xfrm>
        </p:spPr>
        <p:txBody>
          <a:bodyPr>
            <a:normAutofit/>
          </a:bodyPr>
          <a:lstStyle>
            <a:lvl1pPr marL="0" indent="0" algn="ctr">
              <a:buNone/>
              <a:defRPr sz="15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2" name="Content Placeholder 7">
            <a:extLst>
              <a:ext uri="{FF2B5EF4-FFF2-40B4-BE49-F238E27FC236}">
                <a16:creationId xmlns:a16="http://schemas.microsoft.com/office/drawing/2014/main" id="{617CE1C3-9892-2E23-986F-80ABB41823D6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5090447" y="2052736"/>
            <a:ext cx="3367740" cy="4800598"/>
          </a:xfrm>
        </p:spPr>
        <p:txBody>
          <a:bodyPr lIns="0">
            <a:normAutofit/>
          </a:bodyPr>
          <a:lstStyle>
            <a:lvl1pPr marL="0" indent="0">
              <a:lnSpc>
                <a:spcPct val="100000"/>
              </a:lnSpc>
              <a:spcBef>
                <a:spcPts val="750"/>
              </a:spcBef>
              <a:spcAft>
                <a:spcPts val="900"/>
              </a:spcAft>
              <a:buNone/>
              <a:defRPr sz="1500"/>
            </a:lvl1pPr>
            <a:lvl2pPr marL="600075" indent="-257175">
              <a:lnSpc>
                <a:spcPct val="100000"/>
              </a:lnSpc>
              <a:spcBef>
                <a:spcPts val="75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500"/>
            </a:lvl2pPr>
            <a:lvl3pPr marL="942975" indent="-257175">
              <a:spcBef>
                <a:spcPts val="75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500"/>
            </a:lvl3pPr>
            <a:lvl4pPr marL="1285875" indent="-257175">
              <a:spcBef>
                <a:spcPts val="75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500"/>
            </a:lvl4pPr>
            <a:lvl5pPr marL="1628775" indent="-257175">
              <a:spcBef>
                <a:spcPts val="75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5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8809D86D-3DDE-CA24-4CAA-DF6944B9BCBB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309104" y="5943601"/>
            <a:ext cx="726737" cy="651912"/>
          </a:xfrm>
        </p:spPr>
        <p:txBody>
          <a:bodyPr/>
          <a:lstStyle/>
          <a:p>
            <a:fld id="{18D65601-5AE2-46FC-B138-694DDD2B510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4389812-0415-9025-AB21-4503F7DF3A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458200" y="0"/>
            <a:ext cx="685800" cy="9144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459A5A0-86AD-344B-A0E4-6C55958151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672471" y="0"/>
            <a:ext cx="0" cy="5943600"/>
          </a:xfrm>
          <a:prstGeom prst="line">
            <a:avLst/>
          </a:prstGeom>
          <a:ln w="1905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361074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Content and Table"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75B3424C-4925-A7F7-02CD-84526B2E22E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01612" y="503855"/>
            <a:ext cx="7356580" cy="1427585"/>
          </a:xfrm>
        </p:spPr>
        <p:txBody>
          <a:bodyPr lIns="0">
            <a:normAutofit/>
          </a:bodyPr>
          <a:lstStyle>
            <a:lvl1pPr>
              <a:defRPr sz="27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2" name="Content Placeholder 7">
            <a:extLst>
              <a:ext uri="{FF2B5EF4-FFF2-40B4-BE49-F238E27FC236}">
                <a16:creationId xmlns:a16="http://schemas.microsoft.com/office/drawing/2014/main" id="{617CE1C3-9892-2E23-986F-80ABB41823D6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101612" y="2057400"/>
            <a:ext cx="2318270" cy="3867538"/>
          </a:xfrm>
        </p:spPr>
        <p:txBody>
          <a:bodyPr lIns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None/>
              <a:defRPr sz="1500"/>
            </a:lvl1pPr>
            <a:lvl2pPr marL="600075" indent="-257175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500"/>
            </a:lvl2pPr>
            <a:lvl3pPr marL="942975" indent="-257175">
              <a:spcBef>
                <a:spcPts val="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500"/>
            </a:lvl3pPr>
            <a:lvl4pPr marL="1285875" indent="-257175">
              <a:spcBef>
                <a:spcPts val="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500"/>
            </a:lvl4pPr>
            <a:lvl5pPr marL="1628775" indent="-257175">
              <a:spcBef>
                <a:spcPts val="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5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Table Placeholder 13">
            <a:extLst>
              <a:ext uri="{FF2B5EF4-FFF2-40B4-BE49-F238E27FC236}">
                <a16:creationId xmlns:a16="http://schemas.microsoft.com/office/drawing/2014/main" id="{EA708189-1532-1BDD-104F-4D8556146CEE}"/>
              </a:ext>
            </a:extLst>
          </p:cNvPr>
          <p:cNvSpPr>
            <a:spLocks noGrp="1"/>
          </p:cNvSpPr>
          <p:nvPr>
            <p:ph type="tbl" sz="quarter" idx="12"/>
          </p:nvPr>
        </p:nvSpPr>
        <p:spPr>
          <a:xfrm>
            <a:off x="3823099" y="2051976"/>
            <a:ext cx="4635103" cy="3867538"/>
          </a:xfrm>
        </p:spPr>
        <p:txBody>
          <a:bodyPr>
            <a:normAutofit/>
          </a:bodyPr>
          <a:lstStyle>
            <a:lvl1pPr>
              <a:defRPr sz="1500"/>
            </a:lvl1pPr>
          </a:lstStyle>
          <a:p>
            <a:r>
              <a:rPr lang="en-US"/>
              <a:t>Click icon to add table</a:t>
            </a:r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4389812-0415-9025-AB21-4503F7DF3A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458200" y="0"/>
            <a:ext cx="685800" cy="9144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459A5A0-86AD-344B-A0E4-6C55958151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672471" y="0"/>
            <a:ext cx="0" cy="5943600"/>
          </a:xfrm>
          <a:prstGeom prst="line">
            <a:avLst/>
          </a:prstGeom>
          <a:ln w="1905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6E0EC71B-95A1-C740-6B1F-F8DF02E2D164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309104" y="5943601"/>
            <a:ext cx="726737" cy="651912"/>
          </a:xfrm>
        </p:spPr>
        <p:txBody>
          <a:bodyPr/>
          <a:lstStyle/>
          <a:p>
            <a:fld id="{18D65601-5AE2-46FC-B138-694DDD2B510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92991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2 Content 2"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94389812-0415-9025-AB21-4503F7DF3A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458200" y="0"/>
            <a:ext cx="685800" cy="9144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459A5A0-86AD-344B-A0E4-6C55958151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672471" y="0"/>
            <a:ext cx="0" cy="5943600"/>
          </a:xfrm>
          <a:prstGeom prst="line">
            <a:avLst/>
          </a:prstGeom>
          <a:ln w="1905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itle 6">
            <a:extLst>
              <a:ext uri="{FF2B5EF4-FFF2-40B4-BE49-F238E27FC236}">
                <a16:creationId xmlns:a16="http://schemas.microsoft.com/office/drawing/2014/main" id="{75B3424C-4925-A7F7-02CD-84526B2E22E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01612" y="503855"/>
            <a:ext cx="7356580" cy="1427585"/>
          </a:xfrm>
        </p:spPr>
        <p:txBody>
          <a:bodyPr lIns="0">
            <a:normAutofit/>
          </a:bodyPr>
          <a:lstStyle>
            <a:lvl1pPr>
              <a:defRPr sz="27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B0AB10A-3CAB-D4C0-3CB1-401461802BD3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101611" y="2066731"/>
            <a:ext cx="4839657" cy="3867538"/>
          </a:xfrm>
        </p:spPr>
        <p:txBody>
          <a:bodyPr lIns="0">
            <a:normAutofit/>
          </a:bodyPr>
          <a:lstStyle>
            <a:lvl1pPr>
              <a:lnSpc>
                <a:spcPct val="100000"/>
              </a:lnSpc>
              <a:spcAft>
                <a:spcPts val="450"/>
              </a:spcAft>
              <a:defRPr sz="1500"/>
            </a:lvl1pPr>
            <a:lvl2pPr>
              <a:lnSpc>
                <a:spcPct val="100000"/>
              </a:lnSpc>
              <a:spcAft>
                <a:spcPts val="450"/>
              </a:spcAft>
              <a:defRPr sz="1500"/>
            </a:lvl2pPr>
            <a:lvl3pPr>
              <a:lnSpc>
                <a:spcPct val="100000"/>
              </a:lnSpc>
              <a:spcBef>
                <a:spcPts val="750"/>
              </a:spcBef>
              <a:spcAft>
                <a:spcPts val="450"/>
              </a:spcAft>
              <a:defRPr sz="1500"/>
            </a:lvl3pPr>
            <a:lvl4pPr>
              <a:lnSpc>
                <a:spcPct val="100000"/>
              </a:lnSpc>
              <a:spcAft>
                <a:spcPts val="900"/>
              </a:spcAft>
              <a:defRPr sz="1500"/>
            </a:lvl4pPr>
            <a:lvl5pPr>
              <a:defRPr sz="15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Content Placeholder 7">
            <a:extLst>
              <a:ext uri="{FF2B5EF4-FFF2-40B4-BE49-F238E27FC236}">
                <a16:creationId xmlns:a16="http://schemas.microsoft.com/office/drawing/2014/main" id="{7DBA8ADB-B20F-8404-46AB-AF67E25C7C75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6126899" y="2066731"/>
            <a:ext cx="2331293" cy="3867538"/>
          </a:xfrm>
        </p:spPr>
        <p:txBody>
          <a:bodyPr lIns="0">
            <a:normAutofit/>
          </a:bodyPr>
          <a:lstStyle>
            <a:lvl1pPr marL="0" indent="0">
              <a:lnSpc>
                <a:spcPct val="100000"/>
              </a:lnSpc>
              <a:spcAft>
                <a:spcPts val="450"/>
              </a:spcAft>
              <a:buNone/>
              <a:defRPr sz="1500"/>
            </a:lvl1pPr>
            <a:lvl2pPr marL="600075" indent="-257175">
              <a:lnSpc>
                <a:spcPct val="100000"/>
              </a:lnSpc>
              <a:spcAft>
                <a:spcPts val="450"/>
              </a:spcAft>
              <a:buFont typeface="Arial" panose="020B0604020202020204" pitchFamily="34" charset="0"/>
              <a:buChar char="•"/>
              <a:defRPr sz="1500"/>
            </a:lvl2pPr>
            <a:lvl3pPr marL="942975" indent="-257175">
              <a:buFont typeface="Arial" panose="020B0604020202020204" pitchFamily="34" charset="0"/>
              <a:buChar char="•"/>
              <a:defRPr sz="1500"/>
            </a:lvl3pPr>
            <a:lvl4pPr marL="1285875" indent="-257175">
              <a:buFont typeface="Arial" panose="020B0604020202020204" pitchFamily="34" charset="0"/>
              <a:buChar char="•"/>
              <a:defRPr sz="1500"/>
            </a:lvl4pPr>
            <a:lvl5pPr marL="1628775" indent="-257175">
              <a:buFont typeface="Arial" panose="020B0604020202020204" pitchFamily="34" charset="0"/>
              <a:buChar char="•"/>
              <a:defRPr sz="15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8814D5F7-E70A-5F97-5C8F-95B9E1B6D492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309104" y="5943601"/>
            <a:ext cx="726737" cy="651912"/>
          </a:xfrm>
        </p:spPr>
        <p:txBody>
          <a:bodyPr/>
          <a:lstStyle/>
          <a:p>
            <a:fld id="{18D65601-5AE2-46FC-B138-694DDD2B510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281403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able"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94389812-0415-9025-AB21-4503F7DF3A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458200" y="0"/>
            <a:ext cx="685800" cy="9144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459A5A0-86AD-344B-A0E4-6C55958151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672471" y="0"/>
            <a:ext cx="0" cy="5943600"/>
          </a:xfrm>
          <a:prstGeom prst="line">
            <a:avLst/>
          </a:prstGeom>
          <a:ln w="1905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itle 6">
            <a:extLst>
              <a:ext uri="{FF2B5EF4-FFF2-40B4-BE49-F238E27FC236}">
                <a16:creationId xmlns:a16="http://schemas.microsoft.com/office/drawing/2014/main" id="{75B3424C-4925-A7F7-02CD-84526B2E22E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01612" y="503855"/>
            <a:ext cx="7356580" cy="1427585"/>
          </a:xfrm>
        </p:spPr>
        <p:txBody>
          <a:bodyPr lIns="0">
            <a:normAutofit/>
          </a:bodyPr>
          <a:lstStyle>
            <a:lvl1pPr>
              <a:defRPr sz="27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9" name="Table Placeholder 8">
            <a:extLst>
              <a:ext uri="{FF2B5EF4-FFF2-40B4-BE49-F238E27FC236}">
                <a16:creationId xmlns:a16="http://schemas.microsoft.com/office/drawing/2014/main" id="{CB43608F-0A38-CF4A-4B3B-F1212E786FDE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1115616" y="2057400"/>
            <a:ext cx="7342584" cy="3886200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r>
              <a:rPr lang="en-US"/>
              <a:t>Click icon to add table</a:t>
            </a:r>
            <a:endParaRPr lang="en-US" dirty="0"/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05DA3688-07D1-82D9-6818-C95E9A69C2F1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309104" y="5943601"/>
            <a:ext cx="726737" cy="651912"/>
          </a:xfrm>
        </p:spPr>
        <p:txBody>
          <a:bodyPr/>
          <a:lstStyle/>
          <a:p>
            <a:fld id="{18D65601-5AE2-46FC-B138-694DDD2B510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13572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1">
    <p:bg>
      <p:bgPr>
        <a:solidFill>
          <a:schemeClr val="accent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1B5E70F-EF03-B535-2505-BC971E3BC3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5943600"/>
            <a:ext cx="685800" cy="9144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8794424E-93DD-A404-D05E-EF6030A76D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672471" y="0"/>
            <a:ext cx="0" cy="6858000"/>
          </a:xfrm>
          <a:prstGeom prst="line">
            <a:avLst/>
          </a:prstGeom>
          <a:ln w="19050"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B03A3B6B-5129-A46A-A20C-5D7BC706C9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458200" y="0"/>
            <a:ext cx="685800" cy="9144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24E401A1-8CEE-5E1B-343B-D737433AE63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88212" y="690514"/>
            <a:ext cx="3723503" cy="5253089"/>
          </a:xfrm>
        </p:spPr>
        <p:txBody>
          <a:bodyPr anchor="b">
            <a:normAutofit/>
          </a:bodyPr>
          <a:lstStyle>
            <a:lvl1pPr>
              <a:defRPr sz="45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AD608249-3D60-D3B2-68C5-778D0EA18F2D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4711715" y="690468"/>
            <a:ext cx="3588279" cy="5253089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None/>
              <a:defRPr sz="1500">
                <a:solidFill>
                  <a:schemeClr val="bg1"/>
                </a:solidFill>
              </a:defRPr>
            </a:lvl1pPr>
            <a:lvl2pPr marL="557213" indent="-214313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350">
                <a:solidFill>
                  <a:schemeClr val="bg1"/>
                </a:solidFill>
              </a:defRPr>
            </a:lvl2pPr>
            <a:lvl3pPr marL="900113" indent="-214313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200">
                <a:solidFill>
                  <a:schemeClr val="bg1"/>
                </a:solidFill>
              </a:defRPr>
            </a:lvl3pPr>
            <a:lvl4pPr marL="1243013" indent="-214313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050">
                <a:solidFill>
                  <a:schemeClr val="bg1"/>
                </a:solidFill>
              </a:defRPr>
            </a:lvl4pPr>
            <a:lvl5pPr marL="1585913" indent="-214313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437483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B82F216-62F1-7E0B-63FD-51C27CDAA1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8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E61F31D-B959-2AD8-9208-FF08B574DB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32C8C7-5C6C-400B-AEC0-4D8178161BB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 b="0" cap="all" spc="113" baseline="0">
                <a:solidFill>
                  <a:schemeClr val="bg2">
                    <a:lumMod val="50000"/>
                  </a:schemeClr>
                </a:solidFill>
                <a:latin typeface="Univers Light" panose="020B0403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7105D6-7B52-4B7D-9473-BCD571A93A0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3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75" b="0" cap="all" spc="113" baseline="0">
                <a:solidFill>
                  <a:schemeClr val="bg2">
                    <a:lumMod val="50000"/>
                  </a:schemeClr>
                </a:solidFill>
                <a:latin typeface="Univers Light" panose="020B0403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3EAA0A-7090-4FA3-AD1C-CD457040402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09104" y="5943601"/>
            <a:ext cx="726737" cy="6519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1" spc="113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18D65601-5AE2-46FC-B138-694DDD2B510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7433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3" r:id="rId2"/>
    <p:sldLayoutId id="2147483692" r:id="rId3"/>
    <p:sldLayoutId id="2147483691" r:id="rId4"/>
    <p:sldLayoutId id="2147483690" r:id="rId5"/>
    <p:sldLayoutId id="2147483689" r:id="rId6"/>
    <p:sldLayoutId id="2147483688" r:id="rId7"/>
    <p:sldLayoutId id="2147483687" r:id="rId8"/>
    <p:sldLayoutId id="2147483686" r:id="rId9"/>
    <p:sldLayoutId id="2147483685" r:id="rId10"/>
    <p:sldLayoutId id="2147483684" r:id="rId11"/>
    <p:sldLayoutId id="2147483682" r:id="rId12"/>
    <p:sldLayoutId id="2147483681" r:id="rId13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454C9E-20FB-B999-9303-C71D1334BA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8212" y="2256282"/>
            <a:ext cx="7881468" cy="2852928"/>
          </a:xfrm>
        </p:spPr>
        <p:txBody>
          <a:bodyPr anchor="ctr">
            <a:normAutofit/>
          </a:bodyPr>
          <a:lstStyle/>
          <a:p>
            <a:r>
              <a:rPr lang="es-ES" sz="4000" dirty="0"/>
              <a:t>Escucha, pueblo mío, y hablaré; Oh Israel, testificaré contra ti. Yo soy Dios, tu Dios.</a:t>
            </a:r>
            <a:endParaRPr lang="en-US" sz="4000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4C1D8DD-739B-CCCF-1BCB-3B15B227CF9F}"/>
              </a:ext>
            </a:extLst>
          </p:cNvPr>
          <p:cNvSpPr txBox="1">
            <a:spLocks/>
          </p:cNvSpPr>
          <p:nvPr/>
        </p:nvSpPr>
        <p:spPr>
          <a:xfrm>
            <a:off x="6158484" y="5109210"/>
            <a:ext cx="2839212" cy="589788"/>
          </a:xfrm>
          <a:prstGeom prst="rect">
            <a:avLst/>
          </a:prstGeom>
        </p:spPr>
        <p:txBody>
          <a:bodyPr vert="horz" lIns="68580" tIns="34290" rIns="68580" bIns="3429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3000" i="1" dirty="0"/>
              <a:t>Salmos 50:7</a:t>
            </a:r>
          </a:p>
        </p:txBody>
      </p:sp>
    </p:spTree>
    <p:extLst>
      <p:ext uri="{BB962C8B-B14F-4D97-AF65-F5344CB8AC3E}">
        <p14:creationId xmlns:p14="http://schemas.microsoft.com/office/powerpoint/2010/main" val="33788224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41A010-CF7C-2147-5F0B-3BE79DE64D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C6B478-6673-12B3-7359-90A8709FD9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6384" y="1410087"/>
            <a:ext cx="3566271" cy="4055318"/>
          </a:xfrm>
        </p:spPr>
        <p:txBody>
          <a:bodyPr>
            <a:normAutofit/>
          </a:bodyPr>
          <a:lstStyle/>
          <a:p>
            <a:pPr algn="ctr"/>
            <a:r>
              <a:rPr lang="es-ES" sz="3200" b="1" dirty="0"/>
              <a:t>¡Fíjate, pues, en esto, tú que te olvidas de Dios, no sea que yo te despedace, y no haya quien te libre!</a:t>
            </a:r>
            <a:endParaRPr lang="en-US" sz="32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AFF2F2-189D-7C3E-C05E-8C72BFDAECB4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791346" y="347472"/>
            <a:ext cx="4169774" cy="599846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b="1" u="sng" dirty="0"/>
              <a:t>Salmos 50:22</a:t>
            </a:r>
          </a:p>
          <a:p>
            <a:r>
              <a:rPr lang="en-US" sz="2800" dirty="0" err="1"/>
              <a:t>Problema</a:t>
            </a:r>
            <a:r>
              <a:rPr lang="en-US" sz="2800" dirty="0"/>
              <a:t> principal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400" dirty="0"/>
              <a:t>Se </a:t>
            </a:r>
            <a:r>
              <a:rPr lang="en-US" sz="2400" dirty="0" err="1"/>
              <a:t>olvidaron</a:t>
            </a:r>
            <a:r>
              <a:rPr lang="en-US" sz="2400" dirty="0"/>
              <a:t> de Dios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931BCB-4306-DC6A-6119-F7E70FA19007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18D65601-5AE2-46FC-B138-694DDD2B510D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66114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67F3FE-77A3-B906-FEFC-7A25C7B2B2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A2CDF7-B126-4BEF-16A9-261CCA7DA2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6384" y="1410087"/>
            <a:ext cx="3566271" cy="4055318"/>
          </a:xfrm>
        </p:spPr>
        <p:txBody>
          <a:bodyPr>
            <a:normAutofit fontScale="90000"/>
          </a:bodyPr>
          <a:lstStyle/>
          <a:p>
            <a:pPr algn="ctr"/>
            <a:r>
              <a:rPr lang="es-ES" sz="3200" b="1" dirty="0"/>
              <a:t>No te reprendo por tus sacrificios; tus holocaustos están continuamente delante de mí. No aceptaré un toro de tu casa ni cabras de tus rediles.</a:t>
            </a:r>
            <a:endParaRPr lang="en-US" sz="32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A948F3-739E-4839-ECCB-A1803F2A4AA3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791346" y="347472"/>
            <a:ext cx="4169774" cy="599846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b="1" u="sng" dirty="0"/>
              <a:t>Salmos 50:8-9 </a:t>
            </a:r>
          </a:p>
          <a:p>
            <a:r>
              <a:rPr lang="es-ES" sz="2800" dirty="0"/>
              <a:t>El problema no era con los sacrificios que estaban haciendo</a:t>
            </a:r>
            <a:endParaRPr lang="en-US" sz="2800" dirty="0"/>
          </a:p>
          <a:p>
            <a:pPr lvl="1">
              <a:buFont typeface="Wingdings" panose="05000000000000000000" pitchFamily="2" charset="2"/>
              <a:buChar char="Ø"/>
            </a:pPr>
            <a:r>
              <a:rPr lang="es-ES" sz="2400" dirty="0"/>
              <a:t>Estaban haciendo los "trabajos" requeridos</a:t>
            </a:r>
            <a:r>
              <a:rPr lang="en-US" sz="2400" dirty="0"/>
              <a:t> </a:t>
            </a:r>
          </a:p>
          <a:p>
            <a:r>
              <a:rPr lang="es-ES" sz="2800" dirty="0"/>
              <a:t>Pero Dios no iba a aceptar sus sacrificios</a:t>
            </a:r>
            <a:endParaRPr lang="en-US" sz="2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C7ABC1-6923-2CB7-CF6C-565ED6A2EBEF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18D65601-5AE2-46FC-B138-694DDD2B510D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6435A76-98D7-0405-8AF8-20005A56025A}"/>
              </a:ext>
            </a:extLst>
          </p:cNvPr>
          <p:cNvSpPr txBox="1"/>
          <p:nvPr/>
        </p:nvSpPr>
        <p:spPr>
          <a:xfrm>
            <a:off x="4821540" y="5438560"/>
            <a:ext cx="348537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>
                <a:latin typeface="Arial Black" panose="020B0A04020102020204" pitchFamily="34" charset="0"/>
              </a:rPr>
              <a:t>¿Por </a:t>
            </a:r>
            <a:r>
              <a:rPr lang="en-US" sz="4800" b="1" dirty="0" err="1">
                <a:latin typeface="Arial Black" panose="020B0A04020102020204" pitchFamily="34" charset="0"/>
              </a:rPr>
              <a:t>qué</a:t>
            </a:r>
            <a:r>
              <a:rPr lang="en-US" sz="4800" b="1" dirty="0">
                <a:latin typeface="Arial Black" panose="020B0A04020102020204" pitchFamily="34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4672460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80FF6F-54FE-EDC2-2052-17E4C29E6D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0E3927-3CA0-43CB-4B03-10F262E183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6384" y="1410087"/>
            <a:ext cx="3566271" cy="4055318"/>
          </a:xfrm>
        </p:spPr>
        <p:txBody>
          <a:bodyPr>
            <a:normAutofit fontScale="90000"/>
          </a:bodyPr>
          <a:lstStyle/>
          <a:p>
            <a:pPr algn="ctr"/>
            <a:r>
              <a:rPr lang="es-ES" sz="3200" b="1" dirty="0"/>
              <a:t>Porque mía es toda bestia del bosque, el ganado de mil colinas. Conozco todas las aves de las colinas, y todo lo que se mueve en el campo es mío. Si tuviera hambre, no te lo diría, porque el mundo y su plenitud son míos. ¿Como carne de toros o bebo sangre de cabras?</a:t>
            </a:r>
            <a:endParaRPr lang="en-US" sz="32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3D3F9D-77A8-530B-4622-26B5A931CF7C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791346" y="347472"/>
            <a:ext cx="4169774" cy="651052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b="1" u="sng" dirty="0"/>
              <a:t>Salmos 50:10-13</a:t>
            </a:r>
          </a:p>
          <a:p>
            <a:r>
              <a:rPr lang="es-ES" sz="2800" dirty="0"/>
              <a:t>El primer problema fue su actitud
Pensaron que estaban haciendo algo por Dios</a:t>
            </a:r>
            <a:r>
              <a:rPr lang="en-US" sz="2800" dirty="0"/>
              <a:t> </a:t>
            </a:r>
          </a:p>
          <a:p>
            <a:pPr marL="633413" lvl="1" indent="-290513">
              <a:buFont typeface="Wingdings" panose="05000000000000000000" pitchFamily="2" charset="2"/>
              <a:buChar char="Ø"/>
            </a:pPr>
            <a:r>
              <a:rPr lang="es-ES" sz="2400" dirty="0"/>
              <a:t>Dios deja en claro que no lo fueron
Todo lo sacrificado era suyo para empezar, no necesitaba los sacrificios, los israelitas sí</a:t>
            </a:r>
            <a:endParaRPr lang="en-US" sz="24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D92E4C2-8E50-4099-C019-F3BD68672213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18D65601-5AE2-46FC-B138-694DDD2B510D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27754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9D0E47E-D228-15EB-5886-33E9AA181D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5370" y="1815971"/>
            <a:ext cx="3750239" cy="3678106"/>
          </a:xfrm>
        </p:spPr>
        <p:txBody>
          <a:bodyPr>
            <a:normAutofit/>
          </a:bodyPr>
          <a:lstStyle/>
          <a:p>
            <a:pPr algn="ctr"/>
            <a:r>
              <a:rPr lang="es-ES" dirty="0"/>
              <a:t>Porque por gracia sois salvos por medio de la fe. Y esto no es obra tuya; es el don de Dios, no el resultado de las obras, para que nadie se gloríe.</a:t>
            </a:r>
            <a:br>
              <a:rPr lang="en-US" dirty="0"/>
            </a:br>
            <a:br>
              <a:rPr lang="en-US" dirty="0"/>
            </a:br>
            <a:r>
              <a:rPr lang="en-US" dirty="0"/>
              <a:t>                </a:t>
            </a:r>
            <a:r>
              <a:rPr lang="en-US" i="1" dirty="0" err="1"/>
              <a:t>Efesios</a:t>
            </a:r>
            <a:r>
              <a:rPr lang="en-US" i="1" dirty="0"/>
              <a:t> 2:8-9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E1D2E40-CA33-C007-E89C-08ACE545051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7401" r="6306"/>
          <a:stretch>
            <a:fillRect/>
          </a:stretch>
        </p:blipFill>
        <p:spPr>
          <a:xfrm>
            <a:off x="5357187" y="9756"/>
            <a:ext cx="3815381" cy="6848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21184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3C7F9E-43F1-3FD3-B80A-AC92BAFC34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6354C7-A6F8-5ACC-DEDB-188567E16A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9234" y="1410087"/>
            <a:ext cx="4004962" cy="4055318"/>
          </a:xfrm>
        </p:spPr>
        <p:txBody>
          <a:bodyPr>
            <a:noAutofit/>
          </a:bodyPr>
          <a:lstStyle/>
          <a:p>
            <a:pPr algn="ctr"/>
            <a:r>
              <a:rPr lang="es-ES" sz="2900" b="1" dirty="0"/>
              <a:t>Pero a los impíos Dios les dice: ¿Qué derecho tienes de recitar mis estatutos o de tomar mi pacto en tus labios? Porque odiáis la disciplina, y dejáis atrás mis palabras. Si ves a un ladrón, te agradas de él, y te relacionas con los adúlteros. Das rienda suelta a tu boca para el mal, y tu lengua trama el engaño.</a:t>
            </a:r>
            <a:endParaRPr lang="en-US" sz="29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F060CE-6861-300D-D337-D6802588C919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956158" y="347472"/>
            <a:ext cx="4004962" cy="599846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b="1" u="sng" dirty="0"/>
              <a:t>Salmos 50:16-19</a:t>
            </a:r>
          </a:p>
          <a:p>
            <a:r>
              <a:rPr lang="es-ES" sz="2800" dirty="0"/>
              <a:t>Su segundo problema era que no estaban viviendo vidas rectas.</a:t>
            </a:r>
            <a:endParaRPr lang="en-US" sz="2800" dirty="0"/>
          </a:p>
          <a:p>
            <a:pPr lvl="1">
              <a:buFont typeface="Wingdings" panose="05000000000000000000" pitchFamily="2" charset="2"/>
              <a:buChar char="Ø"/>
            </a:pPr>
            <a:r>
              <a:rPr lang="es-ES" sz="2400" dirty="0"/>
              <a:t>Odiaba la disciplina: no cambiaría
Permitió que se aprovecharan de otros
Se mantuvo en compañía de adúlteros
Eran mentirosos</a:t>
            </a:r>
            <a:endParaRPr lang="en-US" sz="24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DB4079-FF07-7FD4-E01A-6858721EE972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18D65601-5AE2-46FC-B138-694DDD2B510D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99312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FA088-A990-A608-F569-C37F851B5B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988866-7CE3-B3C3-3B89-A3668997F1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9234" y="1410087"/>
            <a:ext cx="4004962" cy="4055318"/>
          </a:xfrm>
        </p:spPr>
        <p:txBody>
          <a:bodyPr>
            <a:noAutofit/>
          </a:bodyPr>
          <a:lstStyle/>
          <a:p>
            <a:pPr algn="ctr"/>
            <a:r>
              <a:rPr lang="es-ES" sz="2900" b="1" dirty="0"/>
              <a:t>Te sientas y hablas contra tu hermano; calumnias al hijo de tu propia madre. Estas cosas has hecho, y yo he callado; pensabas que yo era como tú. Pero ahora te reprendo y te presento la acusación.</a:t>
            </a:r>
            <a:endParaRPr lang="en-US" sz="29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2AABDA-E087-02BF-A358-8CE8F40ACEC0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956158" y="347472"/>
            <a:ext cx="4004962" cy="599846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b="1" u="sng" dirty="0"/>
              <a:t>Salmos 50:20-21</a:t>
            </a:r>
          </a:p>
          <a:p>
            <a:pPr marL="631825" lvl="1" indent="-288925">
              <a:buFont typeface="Wingdings" panose="05000000000000000000" pitchFamily="2" charset="2"/>
              <a:buChar char="Ø"/>
            </a:pPr>
            <a:r>
              <a:rPr lang="es-ES" sz="2400" dirty="0"/>
              <a:t>Trajo falso testimonio
Calumnió a otros
</a:t>
            </a:r>
            <a:r>
              <a:rPr lang="es-ES" sz="2400" b="1" dirty="0"/>
              <a:t>Pensaron que son como Dios.</a:t>
            </a:r>
            <a:endParaRPr lang="en-US" sz="2400" b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0B73A2-E216-2C14-2D76-CFE91D7EF66F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18D65601-5AE2-46FC-B138-694DDD2B510D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69168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0FC680-4AC3-99EB-BD89-00E26470E0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69328-BA90-745C-6FC5-4E818C54AD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9234" y="1410087"/>
            <a:ext cx="4004962" cy="4055318"/>
          </a:xfrm>
        </p:spPr>
        <p:txBody>
          <a:bodyPr>
            <a:noAutofit/>
          </a:bodyPr>
          <a:lstStyle/>
          <a:p>
            <a:pPr algn="ctr"/>
            <a:r>
              <a:rPr lang="es-ES" sz="2900" b="1" dirty="0"/>
              <a:t>¡Fíjate, pues, en esto, tú que te olvidas de Dios, no sea que yo te despedace, y no haya quien te libre! El que ofrece acción de gracias como sacrificio me glorifica; ¡Al que ordena su camino rectamente le mostraré la salvación de Dios!</a:t>
            </a:r>
            <a:endParaRPr lang="en-US" sz="29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57EDB8-D503-64AA-6001-BDBA24A19684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869074" y="347472"/>
            <a:ext cx="4187842" cy="599846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b="1" u="sng" dirty="0"/>
              <a:t>Salmos 50:22-23</a:t>
            </a:r>
          </a:p>
          <a:p>
            <a:r>
              <a:rPr lang="es-ES" sz="2800" dirty="0"/>
              <a:t>Mantén a Dios en mente
Gracias a Dios por todo
</a:t>
            </a:r>
            <a:r>
              <a:rPr lang="es-ES" sz="2800" b="1" dirty="0"/>
              <a:t>Camine correctamente</a:t>
            </a:r>
            <a:endParaRPr lang="en-US" sz="2800" b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C44BDF-DE7D-FD12-6690-43D9CF794278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18D65601-5AE2-46FC-B138-694DDD2B510D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19638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4C0FEFBF-60FD-0161-6F6E-89EE39389C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850" y="2343150"/>
            <a:ext cx="7442828" cy="586105"/>
          </a:xfrm>
        </p:spPr>
        <p:txBody>
          <a:bodyPr>
            <a:normAutofit/>
          </a:bodyPr>
          <a:lstStyle/>
          <a:p>
            <a:r>
              <a:rPr lang="es-ES" sz="3200" b="1" dirty="0"/>
              <a:t>Lo que Dios quiere de nosotros</a:t>
            </a:r>
            <a:endParaRPr lang="en-ZA" sz="3200" b="1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D542008-8017-76E5-ABC0-32401068875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04850" y="3197466"/>
            <a:ext cx="7442828" cy="3660534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400" dirty="0"/>
              <a:t>Agradecimiento – Salmo 100:2-5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400" dirty="0"/>
              <a:t>Amor y conocimiento de él - Oseas 6:6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400" dirty="0"/>
              <a:t>Un corazón humilde – Salmo 51:17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400" dirty="0"/>
              <a:t>Misericordia – Mateo 9:13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400" dirty="0"/>
              <a:t>Escucha y obediencia – I Samuel 15:22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400" dirty="0"/>
              <a:t>Reconocimiento, alabanza, cuidado de los demás – Hebreos 13:15-16</a:t>
            </a: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BBEF1E0-0977-2FBE-8667-64DB3F89E4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850" y="0"/>
            <a:ext cx="6248400" cy="234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16806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061384-8C2A-AC46-D296-2DF95CBF10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8525" y="1658379"/>
            <a:ext cx="7586954" cy="3828021"/>
          </a:xfrm>
        </p:spPr>
        <p:txBody>
          <a:bodyPr>
            <a:normAutofit fontScale="90000"/>
          </a:bodyPr>
          <a:lstStyle/>
          <a:p>
            <a:r>
              <a:rPr lang="es-ES" dirty="0"/>
              <a:t>Esto es bueno, y es agradable a los ojos de Dios nuestro Salvador, quien desea que todas las personas sean salvas y vengan al conocimiento de la verdad. Porque hay un solo Dios, y un solo mediador entre Dios y los hombres, Jesucristo hombre, el cual se dio a sí mismo en rescate por todos, que es el testimonio dado a su debido tiempo.</a:t>
            </a:r>
            <a:br>
              <a:rPr lang="en-US" dirty="0"/>
            </a:br>
            <a:br>
              <a:rPr lang="en-US" dirty="0"/>
            </a:br>
            <a:r>
              <a:rPr lang="en-US" dirty="0"/>
              <a:t>                                                             I Timoteo 2:3-6</a:t>
            </a:r>
            <a:endParaRPr lang="en-ZA" i="1" dirty="0"/>
          </a:p>
        </p:txBody>
      </p:sp>
    </p:spTree>
    <p:extLst>
      <p:ext uri="{BB962C8B-B14F-4D97-AF65-F5344CB8AC3E}">
        <p14:creationId xmlns:p14="http://schemas.microsoft.com/office/powerpoint/2010/main" val="4011334062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">
  <a:themeElements>
    <a:clrScheme name="Custom 23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8696B"/>
      </a:accent1>
      <a:accent2>
        <a:srgbClr val="95B8BF"/>
      </a:accent2>
      <a:accent3>
        <a:srgbClr val="BFD4D9"/>
      </a:accent3>
      <a:accent4>
        <a:srgbClr val="5B4839"/>
      </a:accent4>
      <a:accent5>
        <a:srgbClr val="C3A398"/>
      </a:accent5>
      <a:accent6>
        <a:srgbClr val="CA553E"/>
      </a:accent6>
      <a:hlink>
        <a:srgbClr val="0563C1"/>
      </a:hlink>
      <a:folHlink>
        <a:srgbClr val="954F72"/>
      </a:folHlink>
    </a:clrScheme>
    <a:fontScheme name="Custom 30">
      <a:majorFont>
        <a:latin typeface="Tisa Offc Serif Pro"/>
        <a:ea typeface=""/>
        <a:cs typeface=""/>
      </a:majorFont>
      <a:minorFont>
        <a:latin typeface="Univers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>
          <a:solidFill>
            <a:schemeClr val="accent5">
              <a:lumMod val="20000"/>
              <a:lumOff val="8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TM78544816_Win32_SL_V10" id="{8934A6D9-B969-498F-A646-4B502FD69C4E}" vid="{AA78C1C8-456D-41A9-83FC-BC8B9A8EE39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6DE3707C-8CAB-4302-B7E1-D32E1543E05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69E9DE5-EFFE-4262-A023-32732F0B666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3FDB7358-0BCB-4DEB-B717-C1D7CC555F05}">
  <ds:schemaRefs>
    <ds:schemaRef ds:uri="http://schemas.microsoft.com/office/2006/documentManagement/types"/>
    <ds:schemaRef ds:uri="71af3243-3dd4-4a8d-8c0d-dd76da1f02a5"/>
    <ds:schemaRef ds:uri="http://schemas.microsoft.com/sharepoint/v3"/>
    <ds:schemaRef ds:uri="http://www.w3.org/XML/1998/namespace"/>
    <ds:schemaRef ds:uri="http://purl.org/dc/elements/1.1/"/>
    <ds:schemaRef ds:uri="16c05727-aa75-4e4a-9b5f-8a80a1165891"/>
    <ds:schemaRef ds:uri="http://purl.org/dc/terms/"/>
    <ds:schemaRef ds:uri="http://schemas.microsoft.com/office/infopath/2007/PartnerControls"/>
    <ds:schemaRef ds:uri="http://schemas.openxmlformats.org/package/2006/metadata/core-properties"/>
    <ds:schemaRef ds:uri="230e9df3-be65-4c73-a93b-d1236ebd677e"/>
    <ds:schemaRef ds:uri="http://schemas.microsoft.com/office/2006/metadata/properties"/>
    <ds:schemaRef ds:uri="http://purl.org/dc/dcmitype/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{F35A40A4-D6C9-40F8-9E7B-8C6DFE9CC3B5}TF3977e381-cba5-49b1-ba43-b5d865517af907ebbda9_win32-372d4d6ae720</Template>
  <TotalTime>1349</TotalTime>
  <Words>932</Words>
  <Application>Microsoft Office PowerPoint</Application>
  <PresentationFormat>On-screen Show (4:3)</PresentationFormat>
  <Paragraphs>70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Arial</vt:lpstr>
      <vt:lpstr>Arial Black</vt:lpstr>
      <vt:lpstr>Calibri</vt:lpstr>
      <vt:lpstr>Tisa Offc Serif Pro</vt:lpstr>
      <vt:lpstr>Univers Light</vt:lpstr>
      <vt:lpstr>Wingdings</vt:lpstr>
      <vt:lpstr>Custom</vt:lpstr>
      <vt:lpstr>Escucha, pueblo mío, y hablaré; Oh Israel, testificaré contra ti. Yo soy Dios, tu Dios.</vt:lpstr>
      <vt:lpstr>¡Fíjate, pues, en esto, tú que te olvidas de Dios, no sea que yo te despedace, y no haya quien te libre!</vt:lpstr>
      <vt:lpstr>No te reprendo por tus sacrificios; tus holocaustos están continuamente delante de mí. No aceptaré un toro de tu casa ni cabras de tus rediles.</vt:lpstr>
      <vt:lpstr>Porque mía es toda bestia del bosque, el ganado de mil colinas. Conozco todas las aves de las colinas, y todo lo que se mueve en el campo es mío. Si tuviera hambre, no te lo diría, porque el mundo y su plenitud son míos. ¿Como carne de toros o bebo sangre de cabras?</vt:lpstr>
      <vt:lpstr>Porque por gracia sois salvos por medio de la fe. Y esto no es obra tuya; es el don de Dios, no el resultado de las obras, para que nadie se gloríe.                  Efesios 2:8-9</vt:lpstr>
      <vt:lpstr>Pero a los impíos Dios les dice: ¿Qué derecho tienes de recitar mis estatutos o de tomar mi pacto en tus labios? Porque odiáis la disciplina, y dejáis atrás mis palabras. Si ves a un ladrón, te agradas de él, y te relacionas con los adúlteros. Das rienda suelta a tu boca para el mal, y tu lengua trama el engaño.</vt:lpstr>
      <vt:lpstr>Te sientas y hablas contra tu hermano; calumnias al hijo de tu propia madre. Estas cosas has hecho, y yo he callado; pensabas que yo era como tú. Pero ahora te reprendo y te presento la acusación.</vt:lpstr>
      <vt:lpstr>¡Fíjate, pues, en esto, tú que te olvidas de Dios, no sea que yo te despedace, y no haya quien te libre! El que ofrece acción de gracias como sacrificio me glorifica; ¡Al que ordena su camino rectamente le mostraré la salvación de Dios!</vt:lpstr>
      <vt:lpstr>Lo que Dios quiere de nosotros</vt:lpstr>
      <vt:lpstr>Esto es bueno, y es agradable a los ojos de Dios nuestro Salvador, quien desea que todas las personas sean salvas y vengan al conocimiento de la verdad. Porque hay un solo Dios, y un solo mediador entre Dios y los hombres, Jesucristo hombre, el cual se dio a sí mismo en rescate por todos, que es el testimonio dado a su debido tiempo.                                                               I Timoteo 2:3-6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Hear, O my people, and I will speak; O Israel, I will testify against you. I am God, your God.</dc:title>
  <dc:creator>Mary Jo Hetrick</dc:creator>
  <cp:lastModifiedBy>Mary Jo Hetrick</cp:lastModifiedBy>
  <cp:revision>14</cp:revision>
  <cp:lastPrinted>2025-09-06T16:40:13Z</cp:lastPrinted>
  <dcterms:created xsi:type="dcterms:W3CDTF">2025-09-01T03:02:19Z</dcterms:created>
  <dcterms:modified xsi:type="dcterms:W3CDTF">2025-09-14T04:22:32Z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