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1"/>
  </p:notesMasterIdLst>
  <p:handoutMasterIdLst>
    <p:handoutMasterId r:id="rId12"/>
  </p:handoutMasterIdLst>
  <p:sldIdLst>
    <p:sldId id="278" r:id="rId5"/>
    <p:sldId id="281" r:id="rId6"/>
    <p:sldId id="293" r:id="rId7"/>
    <p:sldId id="303" r:id="rId8"/>
    <p:sldId id="301" r:id="rId9"/>
    <p:sldId id="302"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84630" autoAdjust="0"/>
  </p:normalViewPr>
  <p:slideViewPr>
    <p:cSldViewPr snapToGrid="0">
      <p:cViewPr varScale="1">
        <p:scale>
          <a:sx n="46" d="100"/>
          <a:sy n="46" d="100"/>
        </p:scale>
        <p:origin x="1932" y="270"/>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862" y="-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56F32FC-4BD9-442A-A8C6-51598C909FE3}" type="datetimeFigureOut">
              <a:rPr lang="en-US" smtClean="0"/>
              <a:t>8/30/2025</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6371FA-A98D-41E8-93F4-09945841298A}" type="datetimeFigureOut">
              <a:rPr lang="en-US" smtClean="0"/>
              <a:t>8/30/2025</a:t>
            </a:fld>
            <a:endParaRPr lang="en-US" dirty="0"/>
          </a:p>
        </p:txBody>
      </p:sp>
      <p:sp>
        <p:nvSpPr>
          <p:cNvPr id="4" name="Slide Image Placeholder 3"/>
          <p:cNvSpPr>
            <a:spLocks noGrp="1" noRot="1" noChangeAspect="1"/>
          </p:cNvSpPr>
          <p:nvPr>
            <p:ph type="sldImg" idx="2"/>
          </p:nvPr>
        </p:nvSpPr>
        <p:spPr>
          <a:xfrm>
            <a:off x="1518920" y="233217"/>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3603333"/>
            <a:ext cx="5608320" cy="5459849"/>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1025326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Proverbs 18:13 - If one gives an answer before he hears, it is his folly and shame.</a:t>
            </a:r>
          </a:p>
          <a:p>
            <a:endParaRPr lang="en-US" dirty="0"/>
          </a:p>
          <a:p>
            <a:r>
              <a:rPr lang="en-US" dirty="0"/>
              <a:t>Proverbs 18:15 - An intelligent heart acquires knowledge, and the ear of the wise seeks knowledge.</a:t>
            </a:r>
          </a:p>
          <a:p>
            <a:endParaRPr lang="en-US" dirty="0"/>
          </a:p>
          <a:p>
            <a:r>
              <a:rPr lang="en-US" dirty="0"/>
              <a:t>James 1:19 - Know this, my beloved brothers: let every person be quick to hear, slow to speak, slow to anger;</a:t>
            </a:r>
          </a:p>
          <a:p>
            <a:endParaRPr lang="en-US" dirty="0"/>
          </a:p>
          <a:p>
            <a:r>
              <a:rPr lang="en-US" dirty="0"/>
              <a:t>Proverbs 19:27 - Cease to hear instruction, my son, and you will stray from the words of knowledge.</a:t>
            </a:r>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2813751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James 4:16 - As it is, you boast in your arrogance. All such boasting is evil.</a:t>
            </a:r>
          </a:p>
          <a:p>
            <a:endParaRPr lang="en-US" dirty="0"/>
          </a:p>
          <a:p>
            <a:r>
              <a:rPr lang="en-US" dirty="0"/>
              <a:t>Proverbs 11:2 - When pride comes, then comes disgrace, but with the humble is wisdom.</a:t>
            </a:r>
          </a:p>
          <a:p>
            <a:endParaRPr lang="en-US" dirty="0"/>
          </a:p>
          <a:p>
            <a:r>
              <a:rPr lang="en-US" dirty="0"/>
              <a:t>Matthews 6:1-2 - "Beware of practicing your righteousness before other people in order to be seen by them, for then you will have no reward from your Father who is in heaven. "Thus, when you give to the needy, sound no trumpet before you, as the hypocrites do in the synagogues and in the streets, that they may be praised by others. Truly, I say to you, they have received their reward.</a:t>
            </a:r>
          </a:p>
          <a:p>
            <a:endParaRPr lang="en-US" dirty="0"/>
          </a:p>
          <a:p>
            <a:r>
              <a:rPr lang="en-US" dirty="0"/>
              <a:t>Proverbs 27:1 - Do not boast about tomorrow, for you do not know what a day may bring.</a:t>
            </a:r>
          </a:p>
          <a:p>
            <a:endParaRPr lang="en-US" dirty="0"/>
          </a:p>
          <a:p>
            <a:r>
              <a:rPr lang="en-US" dirty="0"/>
              <a:t>Luke 18:14 - I tell you, this man went down to his house justified, rather than the other. For everyone who exalts himself will be humbled, but the one who humbles himself will be exalted."</a:t>
            </a:r>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3608146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Proverbs 20:19 - Whoever goes about slandering reveals secrets; therefore do not associate with a simple babbler.</a:t>
            </a:r>
          </a:p>
          <a:p>
            <a:endParaRPr lang="en-US" dirty="0"/>
          </a:p>
          <a:p>
            <a:r>
              <a:rPr lang="en-US" dirty="0"/>
              <a:t>I Timothy 5:13 - Besides that, they learn to be idlers, going about from house to house, and not only idlers, but also gossips and busybodies, saying what they should not.</a:t>
            </a:r>
          </a:p>
          <a:p>
            <a:endParaRPr lang="en-US" dirty="0"/>
          </a:p>
          <a:p>
            <a:r>
              <a:rPr lang="en-US" dirty="0"/>
              <a:t>Proverbs 16:28 - A dishonest man spreads strife, and a whisperer separates close friends.</a:t>
            </a:r>
          </a:p>
          <a:p>
            <a:endParaRPr lang="en-US" dirty="0"/>
          </a:p>
          <a:p>
            <a:r>
              <a:rPr lang="en-US" dirty="0"/>
              <a:t>Romans 1:28-31 - And since they did not see fit to acknowledge God, God gave them up to a debased mind to do what ought not to be done. They were filled with all manner of unrighteousness, evil, covetousness, malice. They are full of envy, murder, strife, deceit, maliciousness. They are gossips, slanderers, haters of God, insolent, haughty, boastful, inventors of evil, disobedient to parents, foolish, faithless, heartless, ruthless.</a:t>
            </a:r>
          </a:p>
          <a:p>
            <a:endParaRPr lang="en-US" dirty="0"/>
          </a:p>
          <a:p>
            <a:r>
              <a:rPr lang="en-US" dirty="0"/>
              <a:t>II Corinthians 12:20 - For I fear that perhaps when I come I may find you not as I wish, and that you may find me not as you wish--that perhaps there may be quarreling, jealousy, anger, hostility, slander, gossip, conceit, and disorder.</a:t>
            </a:r>
          </a:p>
          <a:p>
            <a:endParaRPr lang="en-US" dirty="0"/>
          </a:p>
          <a:p>
            <a:r>
              <a:rPr lang="en-US" dirty="0"/>
              <a:t>Psalm 101:5 - Whoever slanders his neighbor secretly I will destroy. Whoever has a haughty look and an arrogant heart I will not endure.</a:t>
            </a:r>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1665146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11:1 - And the people complained in the hearing of the LORD about their misfortunes, and when the LORD heard it, his anger was kindled, and the fire of the LORD burned among them and consumed some outlying parts of the camp.</a:t>
            </a:r>
          </a:p>
          <a:p>
            <a:endParaRPr lang="en-US" dirty="0"/>
          </a:p>
          <a:p>
            <a:r>
              <a:rPr lang="en-US" dirty="0"/>
              <a:t> I Corinthians 10:9-10 - We must not put Christ to the test, as some of them did and were destroyed by serpents, nor grumble, as some of them did and were destroyed by the Destroyer.</a:t>
            </a:r>
          </a:p>
          <a:p>
            <a:endParaRPr lang="en-US" dirty="0"/>
          </a:p>
          <a:p>
            <a:r>
              <a:rPr lang="en-US" dirty="0"/>
              <a:t>Exodus 16:8 - And Moses said, "When the LORD gives you in the evening meat to eat and in the morning bread to the full, because the LORD has heard your grumbling that you grumble against him--what are we? Your grumbling is not against us but against the LORD.“</a:t>
            </a:r>
          </a:p>
          <a:p>
            <a:endParaRPr lang="en-US" dirty="0"/>
          </a:p>
          <a:p>
            <a:r>
              <a:rPr lang="en-US" dirty="0"/>
              <a:t>Philippians 2:14 - Do all things without grumbling or disputing,</a:t>
            </a:r>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142853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831439" y="3329790"/>
            <a:ext cx="3706328" cy="3200400"/>
          </a:xfrm>
        </p:spPr>
        <p:txBody>
          <a:bodyPr anchor="ctr">
            <a:noAutofit/>
          </a:bodyPr>
          <a:lstStyle>
            <a:lvl1pPr algn="l">
              <a:defRPr sz="2700" spc="113"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1"/>
            <a:ext cx="7116234"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3171825" y="0"/>
            <a:ext cx="5972176"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000125" y="1020446"/>
            <a:ext cx="2171700" cy="1325563"/>
          </a:xfrm>
        </p:spPr>
        <p:txBody>
          <a:bodyPr anchor="b">
            <a:normAutofit/>
          </a:bodyPr>
          <a:lstStyle>
            <a:lvl1pPr>
              <a:defRPr sz="2100" spc="113"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000125" y="2674014"/>
            <a:ext cx="2171700" cy="3269589"/>
          </a:xfrm>
        </p:spPr>
        <p:txBody>
          <a:bodyPr>
            <a:normAutofit/>
          </a:bodyPr>
          <a:lstStyle>
            <a:lvl1pPr marL="0" indent="0">
              <a:lnSpc>
                <a:spcPct val="140000"/>
              </a:lnSpc>
              <a:spcBef>
                <a:spcPts val="750"/>
              </a:spcBef>
              <a:buNone/>
              <a:defRPr sz="1350">
                <a:solidFill>
                  <a:schemeClr val="bg1"/>
                </a:solidFill>
              </a:defRPr>
            </a:lvl1pPr>
            <a:lvl2pPr marL="342900" indent="0">
              <a:lnSpc>
                <a:spcPct val="140000"/>
              </a:lnSpc>
              <a:spcBef>
                <a:spcPts val="750"/>
              </a:spcBef>
              <a:buNone/>
              <a:defRPr sz="1350">
                <a:solidFill>
                  <a:schemeClr val="bg1"/>
                </a:solidFill>
              </a:defRPr>
            </a:lvl2pPr>
            <a:lvl3pPr marL="685800" indent="0">
              <a:lnSpc>
                <a:spcPct val="140000"/>
              </a:lnSpc>
              <a:spcBef>
                <a:spcPts val="750"/>
              </a:spcBef>
              <a:buNone/>
              <a:defRPr sz="1350">
                <a:solidFill>
                  <a:schemeClr val="bg1"/>
                </a:solidFill>
              </a:defRPr>
            </a:lvl3pPr>
            <a:lvl4pPr marL="1028700" indent="0">
              <a:lnSpc>
                <a:spcPct val="140000"/>
              </a:lnSpc>
              <a:spcBef>
                <a:spcPts val="750"/>
              </a:spcBef>
              <a:buNone/>
              <a:defRPr sz="1350">
                <a:solidFill>
                  <a:schemeClr val="bg1"/>
                </a:solidFill>
              </a:defRPr>
            </a:lvl4pPr>
            <a:lvl5pPr marL="1371600" indent="0">
              <a:lnSpc>
                <a:spcPct val="140000"/>
              </a:lnSpc>
              <a:spcBef>
                <a:spcPts val="750"/>
              </a:spcBef>
              <a:buNone/>
              <a:defRPr sz="135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018"/>
            <a:ext cx="3134678" cy="3377354"/>
          </a:xfrm>
        </p:spPr>
        <p:txBody>
          <a:bodyPr anchor="b">
            <a:noAutofit/>
          </a:bodyPr>
          <a:lstStyle>
            <a:lvl1pPr algn="l">
              <a:defRPr sz="2700" spc="113"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4918364"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681"/>
            <a:ext cx="3134678" cy="3376691"/>
          </a:xfrm>
        </p:spPr>
        <p:txBody>
          <a:bodyPr anchor="b">
            <a:noAutofit/>
          </a:bodyPr>
          <a:lstStyle>
            <a:lvl1pPr algn="l">
              <a:defRPr sz="2700" spc="113"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2993000" y="1"/>
            <a:ext cx="844709"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1" y="-5080"/>
            <a:ext cx="4932218"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15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991738" y="268361"/>
            <a:ext cx="5466212" cy="212117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991791" y="2763079"/>
            <a:ext cx="5466159" cy="3407051"/>
          </a:xfrm>
        </p:spPr>
        <p:txBody>
          <a:bodyPr>
            <a:normAutofit/>
          </a:bodyPr>
          <a:lstStyle>
            <a:lvl1pPr marL="0" indent="0">
              <a:lnSpc>
                <a:spcPct val="100000"/>
              </a:lnSpc>
              <a:buFont typeface="Arial" panose="020B0604020202020204" pitchFamily="34" charset="0"/>
              <a:buNone/>
              <a:defRPr sz="1350" b="1"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6822281" y="-25401"/>
            <a:ext cx="2321719"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907930"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06401"/>
            <a:ext cx="3134678" cy="3457971"/>
          </a:xfrm>
        </p:spPr>
        <p:txBody>
          <a:bodyPr anchor="b">
            <a:noAutofit/>
          </a:bodyPr>
          <a:lstStyle>
            <a:lvl1pPr algn="l">
              <a:defRPr sz="2700" spc="113"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4407694"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19339" y="0"/>
            <a:ext cx="3070225"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200275" y="568961"/>
            <a:ext cx="6315075"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200275" y="2797256"/>
            <a:ext cx="2943225"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200276" y="3251596"/>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557630" y="2797256"/>
            <a:ext cx="2957720"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5557630" y="3251595"/>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226945" y="6356350"/>
            <a:ext cx="2864421" cy="365125"/>
          </a:xfrm>
        </p:spPr>
        <p:txBody>
          <a:bodyPr/>
          <a:lstStyle>
            <a:lvl1pPr algn="l">
              <a:defRPr sz="675"/>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005840" y="558801"/>
            <a:ext cx="7464981"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3322363" y="0"/>
            <a:ext cx="5821637"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005840" y="2960877"/>
            <a:ext cx="20421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005840" y="3392035"/>
            <a:ext cx="2042160" cy="2907164"/>
          </a:xfrm>
        </p:spPr>
        <p:txBody>
          <a:bodyPr tIns="0">
            <a:normAutofit/>
          </a:bodyPr>
          <a:lstStyle>
            <a:lvl1pPr marL="212598" indent="-212598">
              <a:lnSpc>
                <a:spcPct val="100000"/>
              </a:lnSpc>
              <a:buFont typeface="+mj-lt"/>
              <a:buAutoNum type="arabicPeriod"/>
              <a:defRPr sz="1350" b="0" spc="38" baseline="0"/>
            </a:lvl1pPr>
            <a:lvl2pPr marL="425196" indent="-257175">
              <a:lnSpc>
                <a:spcPct val="100000"/>
              </a:lnSpc>
              <a:spcBef>
                <a:spcPts val="750"/>
              </a:spcBef>
              <a:buFont typeface="+mj-lt"/>
              <a:buAutoNum type="alphaLcPeriod"/>
              <a:defRPr sz="1350" spc="38" baseline="0"/>
            </a:lvl2pPr>
            <a:lvl3pPr marL="637794" indent="-257175">
              <a:lnSpc>
                <a:spcPct val="100000"/>
              </a:lnSpc>
              <a:spcBef>
                <a:spcPts val="750"/>
              </a:spcBef>
              <a:buFont typeface="+mj-lt"/>
              <a:buAutoNum type="arabicParenR"/>
              <a:defRPr sz="1350" spc="38" baseline="0"/>
            </a:lvl3pPr>
            <a:lvl4pPr marL="781812" indent="-257175">
              <a:lnSpc>
                <a:spcPct val="100000"/>
              </a:lnSpc>
              <a:spcBef>
                <a:spcPts val="750"/>
              </a:spcBef>
              <a:buFont typeface="+mj-lt"/>
              <a:buAutoNum type="alphaLcParenR"/>
              <a:defRPr sz="1350" spc="38" baseline="0"/>
            </a:lvl4pPr>
            <a:lvl5pPr marL="805815" indent="-300038">
              <a:lnSpc>
                <a:spcPct val="100000"/>
              </a:lnSpc>
              <a:spcBef>
                <a:spcPts val="750"/>
              </a:spcBef>
              <a:buFont typeface="+mj-lt"/>
              <a:buAutoNum type="romanLcPeriod"/>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3566161" y="2960877"/>
            <a:ext cx="41376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3566161" y="3324860"/>
            <a:ext cx="4130040" cy="303148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000125" y="6356350"/>
            <a:ext cx="2864421" cy="365125"/>
          </a:xfrm>
        </p:spPr>
        <p:txBody>
          <a:bodyPr/>
          <a:lstStyle>
            <a:lvl1pPr algn="l">
              <a:defRPr sz="675"/>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320637" y="1"/>
            <a:ext cx="1309255"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4107656" y="1671639"/>
            <a:ext cx="4413020" cy="1204912"/>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1172" y="-9144"/>
            <a:ext cx="4111466"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15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619125" y="6356350"/>
            <a:ext cx="2864421" cy="365125"/>
          </a:xfrm>
        </p:spPr>
        <p:txBody>
          <a:bodyPr/>
          <a:lstStyle>
            <a:lvl1pPr algn="l">
              <a:defRPr sz="675"/>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4090294" y="3660774"/>
            <a:ext cx="4430382" cy="2536826"/>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225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1" y="895350"/>
            <a:ext cx="2435747" cy="1917700"/>
          </a:xfrm>
        </p:spPr>
        <p:txBody>
          <a:bodyPr>
            <a:normAutofit/>
          </a:bodyPr>
          <a:lstStyle>
            <a:lvl1pPr algn="l">
              <a:defRPr lang="en-US" sz="18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628650" y="2813050"/>
            <a:ext cx="2435747" cy="323849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3162297" y="895928"/>
            <a:ext cx="5353053" cy="5115889"/>
          </a:xfrm>
        </p:spPr>
        <p:txBody>
          <a:bodyPr>
            <a:normAutofit/>
          </a:bodyPr>
          <a:lstStyle>
            <a:lvl1pPr marL="0" indent="0" algn="ctr">
              <a:buNone/>
              <a:defRPr sz="15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548711" y="6356350"/>
            <a:ext cx="2864421" cy="365125"/>
          </a:xfrm>
        </p:spPr>
        <p:txBody>
          <a:bodyPr/>
          <a:lstStyle>
            <a:lvl1pPr algn="l">
              <a:defRPr sz="675"/>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1745673"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628650" y="337193"/>
            <a:ext cx="4241398" cy="199786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628650" y="2705177"/>
            <a:ext cx="4300329" cy="448990"/>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628650" y="3154167"/>
            <a:ext cx="4300330" cy="3032733"/>
          </a:xfrm>
        </p:spPr>
        <p:txBody>
          <a:bodyPr>
            <a:normAutofit/>
          </a:bodyPr>
          <a:lstStyle>
            <a:lvl1pPr marL="214313" indent="-214313">
              <a:lnSpc>
                <a:spcPct val="100000"/>
              </a:lnSpc>
              <a:buFont typeface="Arial" panose="020B0604020202020204" pitchFamily="34" charset="0"/>
              <a:buChar char="•"/>
              <a:defRPr sz="1350" spc="38" baseline="0"/>
            </a:lvl1pPr>
            <a:lvl2pPr marL="557213" indent="-214313">
              <a:lnSpc>
                <a:spcPct val="100000"/>
              </a:lnSpc>
              <a:buFont typeface="Arial" panose="020B0604020202020204" pitchFamily="34" charset="0"/>
              <a:buChar char="•"/>
              <a:defRPr sz="1350" spc="38" baseline="0"/>
            </a:lvl2pPr>
            <a:lvl3pPr marL="900113" indent="-214313">
              <a:lnSpc>
                <a:spcPct val="100000"/>
              </a:lnSpc>
              <a:buFont typeface="Arial" panose="020B0604020202020204" pitchFamily="34" charset="0"/>
              <a:buChar char="•"/>
              <a:defRPr sz="1350" spc="38" baseline="0"/>
            </a:lvl3pPr>
            <a:lvl4pPr marL="1243013" indent="-214313">
              <a:lnSpc>
                <a:spcPct val="100000"/>
              </a:lnSpc>
              <a:buFont typeface="Arial" panose="020B0604020202020204" pitchFamily="34" charset="0"/>
              <a:buChar char="•"/>
              <a:defRPr sz="1350" spc="38" baseline="0"/>
            </a:lvl4pPr>
            <a:lvl5pPr marL="1585913" indent="-214313">
              <a:lnSpc>
                <a:spcPct val="100000"/>
              </a:lnSpc>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915332" y="2705178"/>
            <a:ext cx="2957720" cy="448989"/>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5915331" y="3164868"/>
            <a:ext cx="2957720" cy="3032733"/>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632990" y="6356351"/>
            <a:ext cx="3086100" cy="365125"/>
          </a:xfrm>
        </p:spPr>
        <p:txBody>
          <a:bodyPr/>
          <a:lstStyle>
            <a:lvl1pPr algn="l">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4731327" y="-11"/>
            <a:ext cx="4412673"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19431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0" y="353551"/>
            <a:ext cx="7886700" cy="1325563"/>
          </a:xfrm>
        </p:spPr>
        <p:txBody>
          <a:bodyPr anchor="b">
            <a:normAutofit/>
          </a:bodyPr>
          <a:lstStyle>
            <a:lvl1pPr algn="ctr">
              <a:defRPr lang="en-US" sz="2100" kern="1200" spc="113"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628650" y="2111382"/>
            <a:ext cx="7886700" cy="3570963"/>
          </a:xfrm>
        </p:spPr>
        <p:txBody>
          <a:bodyPr>
            <a:normAutofit/>
          </a:bodyPr>
          <a:lstStyle>
            <a:lvl1pPr marL="0" indent="0" algn="ctr">
              <a:buNone/>
              <a:defRPr sz="15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628650" y="6356350"/>
            <a:ext cx="2864421" cy="365125"/>
          </a:xfrm>
        </p:spPr>
        <p:txBody>
          <a:bodyPr/>
          <a:lstStyle>
            <a:lvl1pPr algn="l">
              <a:defRPr sz="675"/>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3200400" y="1615737"/>
            <a:ext cx="3134678" cy="1524735"/>
          </a:xfrm>
        </p:spPr>
        <p:txBody>
          <a:bodyPr anchor="b">
            <a:noAutofit/>
          </a:bodyPr>
          <a:lstStyle>
            <a:lvl1pPr algn="l">
              <a:defRPr sz="2700" spc="113"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3200400" y="3238104"/>
            <a:ext cx="3134678" cy="2850181"/>
          </a:xfrm>
        </p:spPr>
        <p:txBody>
          <a:bodyPr>
            <a:normAutofit/>
          </a:bodyPr>
          <a:lstStyle>
            <a:lvl1pPr marL="0" indent="0" algn="l">
              <a:lnSpc>
                <a:spcPct val="150000"/>
              </a:lnSpc>
              <a:buNone/>
              <a:defRPr sz="1350"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2382704"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3200400" y="6356351"/>
            <a:ext cx="3134678" cy="365125"/>
          </a:xfrm>
        </p:spPr>
        <p:txBody>
          <a:bodyPr/>
          <a:lstStyle>
            <a:lvl1pPr algn="l">
              <a:defRPr sz="675"/>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7184572" y="6356351"/>
            <a:ext cx="1330778"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685800" rtl="0" eaLnBrk="1" latinLnBrk="0" hangingPunct="1">
        <a:lnSpc>
          <a:spcPct val="90000"/>
        </a:lnSpc>
        <a:spcBef>
          <a:spcPct val="0"/>
        </a:spcBef>
        <a:buNone/>
        <a:defRPr sz="3300" kern="1200" cap="all" baseline="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5243512" y="1222513"/>
            <a:ext cx="3652838" cy="2533016"/>
          </a:xfrm>
        </p:spPr>
        <p:txBody>
          <a:bodyPr/>
          <a:lstStyle/>
          <a:p>
            <a:r>
              <a:rPr lang="en-US" sz="4400" dirty="0"/>
              <a:t>The tongue</a:t>
            </a:r>
          </a:p>
        </p:txBody>
      </p:sp>
    </p:spTree>
    <p:extLst>
      <p:ext uri="{BB962C8B-B14F-4D97-AF65-F5344CB8AC3E}">
        <p14:creationId xmlns:p14="http://schemas.microsoft.com/office/powerpoint/2010/main" val="608796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7780013" y="5624512"/>
            <a:ext cx="740664" cy="273844"/>
          </a:xfrm>
        </p:spPr>
        <p:txBody>
          <a:bodyPr/>
          <a:lstStyle/>
          <a:p>
            <a:fld id="{A49DFD55-3C28-40EF-9E31-A92D2E4017FF}" type="slidenum">
              <a:rPr lang="en-US" smtClean="0"/>
              <a:pPr/>
              <a:t>2</a:t>
            </a:fld>
            <a:endParaRPr lang="en-US" dirty="0"/>
          </a:p>
        </p:txBody>
      </p:sp>
      <p:sp>
        <p:nvSpPr>
          <p:cNvPr id="2" name="Text Placeholder 2">
            <a:extLst>
              <a:ext uri="{FF2B5EF4-FFF2-40B4-BE49-F238E27FC236}">
                <a16:creationId xmlns:a16="http://schemas.microsoft.com/office/drawing/2014/main" id="{7D6F81B4-6DD0-C14C-7D1D-10105A971DFD}"/>
              </a:ext>
            </a:extLst>
          </p:cNvPr>
          <p:cNvSpPr txBox="1">
            <a:spLocks/>
          </p:cNvSpPr>
          <p:nvPr/>
        </p:nvSpPr>
        <p:spPr>
          <a:xfrm>
            <a:off x="1123950" y="2470478"/>
            <a:ext cx="7810500" cy="399223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buNone/>
              <a:defRPr/>
            </a:pPr>
            <a:r>
              <a:rPr lang="en-US" sz="2600" dirty="0">
                <a:solidFill>
                  <a:prstClr val="black"/>
                </a:solidFill>
              </a:rPr>
              <a:t>So also the tongue is a small member, yet it boasts of great things. How great a forest is set ablaze by such a small fire! And the tongue is a fire, a world of unrighteousness. The tongue is set among our members, staining the whole body, setting on fire the entire course of life, and set on fire by hell. For every kind of beast and bird, of reptile and sea creature, can be tamed and has been tamed by mankind, but no human being can tame the tongue. </a:t>
            </a:r>
            <a:r>
              <a:rPr lang="en-US" sz="2600" b="1" dirty="0">
                <a:solidFill>
                  <a:prstClr val="black"/>
                </a:solidFill>
              </a:rPr>
              <a:t>It is a restless evil, full of deadly poison.</a:t>
            </a:r>
          </a:p>
          <a:p>
            <a:pPr marL="0" lvl="0" indent="0" algn="r">
              <a:buNone/>
              <a:defRPr/>
            </a:pPr>
            <a:r>
              <a:rPr kumimoji="0" lang="en-US" sz="2800" b="1" i="0" u="none" strike="noStrike" kern="1200" cap="none" spc="0" normalizeH="0" baseline="0" noProof="0" dirty="0">
                <a:ln>
                  <a:noFill/>
                </a:ln>
                <a:solidFill>
                  <a:prstClr val="black"/>
                </a:solidFill>
                <a:effectLst/>
                <a:uLnTx/>
                <a:uFillTx/>
                <a:latin typeface="Tenorite"/>
                <a:ea typeface="+mn-ea"/>
                <a:cs typeface="+mn-cs"/>
              </a:rPr>
              <a:t>James 3:5-8</a:t>
            </a:r>
            <a:endParaRPr kumimoji="0" lang="en-US" sz="2800" b="1" i="0" u="none" strike="noStrike" kern="1200" cap="none" spc="0" normalizeH="0" baseline="0" noProof="0" dirty="0">
              <a:ln>
                <a:noFill/>
              </a:ln>
              <a:solidFill>
                <a:srgbClr val="FF0000"/>
              </a:solidFill>
              <a:effectLst/>
              <a:uLnTx/>
              <a:uFillTx/>
              <a:latin typeface="Tenorite"/>
              <a:ea typeface="+mn-ea"/>
              <a:cs typeface="+mn-cs"/>
            </a:endParaRPr>
          </a:p>
        </p:txBody>
      </p:sp>
      <p:sp>
        <p:nvSpPr>
          <p:cNvPr id="6" name="TextBox 5">
            <a:extLst>
              <a:ext uri="{FF2B5EF4-FFF2-40B4-BE49-F238E27FC236}">
                <a16:creationId xmlns:a16="http://schemas.microsoft.com/office/drawing/2014/main" id="{A961E330-FF9F-FFCC-DAFB-4CB10D534353}"/>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The Tongue</a:t>
            </a:r>
          </a:p>
        </p:txBody>
      </p:sp>
    </p:spTree>
    <p:extLst>
      <p:ext uri="{BB962C8B-B14F-4D97-AF65-F5344CB8AC3E}">
        <p14:creationId xmlns:p14="http://schemas.microsoft.com/office/powerpoint/2010/main" val="103458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27CD0E-74D2-C83C-37B7-D9F6B293E691}"/>
              </a:ext>
            </a:extLst>
          </p:cNvPr>
          <p:cNvSpPr txBox="1"/>
          <p:nvPr/>
        </p:nvSpPr>
        <p:spPr>
          <a:xfrm>
            <a:off x="971550" y="2838450"/>
            <a:ext cx="8172450" cy="2277547"/>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Proverbs 18:13</a:t>
            </a:r>
            <a:r>
              <a:rPr kumimoji="0" lang="en-US" sz="2800" b="0" i="0" u="none" strike="noStrike" kern="1200" cap="none" spc="0" normalizeH="0" noProof="0" dirty="0">
                <a:ln>
                  <a:noFill/>
                </a:ln>
                <a:solidFill>
                  <a:prstClr val="black"/>
                </a:solidFill>
                <a:effectLst/>
                <a:uLnTx/>
                <a:uFillTx/>
                <a:latin typeface="Tenorite"/>
              </a:rPr>
              <a:t> – Jumping to conclusions</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noProof="0" dirty="0">
                <a:ln>
                  <a:noFill/>
                </a:ln>
                <a:solidFill>
                  <a:prstClr val="black"/>
                </a:solidFill>
                <a:effectLst/>
                <a:uLnTx/>
                <a:uFillTx/>
                <a:latin typeface="Tenorite"/>
              </a:rPr>
              <a:t>Proverbs 18:15 – The wise listen</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aseline="0" dirty="0">
                <a:solidFill>
                  <a:prstClr val="black"/>
                </a:solidFill>
                <a:latin typeface="Tenorite"/>
              </a:rPr>
              <a:t>James 1:19 – Quick</a:t>
            </a:r>
            <a:r>
              <a:rPr lang="en-US" sz="2800" dirty="0">
                <a:solidFill>
                  <a:prstClr val="black"/>
                </a:solidFill>
                <a:latin typeface="Tenorite"/>
              </a:rPr>
              <a:t> to hear, slow to speak</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Proverbs 19:27 – Not listening will lead to straying</a:t>
            </a:r>
          </a:p>
        </p:txBody>
      </p:sp>
      <p:sp>
        <p:nvSpPr>
          <p:cNvPr id="3" name="TextBox 2">
            <a:extLst>
              <a:ext uri="{FF2B5EF4-FFF2-40B4-BE49-F238E27FC236}">
                <a16:creationId xmlns:a16="http://schemas.microsoft.com/office/drawing/2014/main" id="{71242548-4425-3A46-3647-2046456F1AE3}"/>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Talking and Not Listening</a:t>
            </a:r>
          </a:p>
        </p:txBody>
      </p:sp>
    </p:spTree>
    <p:extLst>
      <p:ext uri="{BB962C8B-B14F-4D97-AF65-F5344CB8AC3E}">
        <p14:creationId xmlns:p14="http://schemas.microsoft.com/office/powerpoint/2010/main" val="48065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B5111F-6F9F-F7BC-AF56-E13752BAA6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A2C958-1315-A3A9-5B6D-C4BD1A76084D}"/>
              </a:ext>
            </a:extLst>
          </p:cNvPr>
          <p:cNvSpPr txBox="1"/>
          <p:nvPr/>
        </p:nvSpPr>
        <p:spPr>
          <a:xfrm>
            <a:off x="971550" y="2628900"/>
            <a:ext cx="8172450" cy="3293209"/>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James 4:16 </a:t>
            </a:r>
            <a:r>
              <a:rPr kumimoji="0" lang="en-US" sz="2800" b="0" i="0" u="none" strike="noStrike" kern="1200" cap="none" spc="0" normalizeH="0" noProof="0" dirty="0">
                <a:ln>
                  <a:noFill/>
                </a:ln>
                <a:solidFill>
                  <a:prstClr val="black"/>
                </a:solidFill>
                <a:effectLst/>
                <a:uLnTx/>
                <a:uFillTx/>
                <a:latin typeface="Tenorite"/>
              </a:rPr>
              <a:t>– It is evil</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dirty="0">
                <a:solidFill>
                  <a:prstClr val="black"/>
                </a:solidFill>
                <a:latin typeface="Tenorite"/>
              </a:rPr>
              <a:t>Proverbs 11:2 – Leads to disgrace</a:t>
            </a:r>
            <a:endParaRPr kumimoji="0" lang="en-US" sz="2800" b="0" i="0" u="none" strike="noStrike" kern="1200" cap="none" spc="0" normalizeH="0" noProof="0" dirty="0">
              <a:ln>
                <a:noFill/>
              </a:ln>
              <a:solidFill>
                <a:prstClr val="black"/>
              </a:solidFill>
              <a:effectLst/>
              <a:uLnTx/>
              <a:uFillTx/>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noProof="0" dirty="0">
                <a:ln>
                  <a:noFill/>
                </a:ln>
                <a:solidFill>
                  <a:prstClr val="black"/>
                </a:solidFill>
                <a:effectLst/>
                <a:uLnTx/>
                <a:uFillTx/>
                <a:latin typeface="Tenorite"/>
              </a:rPr>
              <a:t>Matthew 6:1-2 – </a:t>
            </a:r>
            <a:r>
              <a:rPr lang="en-US" sz="2800" dirty="0">
                <a:solidFill>
                  <a:prstClr val="black"/>
                </a:solidFill>
                <a:latin typeface="Tenorite"/>
              </a:rPr>
              <a:t>Draws attention away from God</a:t>
            </a:r>
            <a:endParaRPr kumimoji="0" lang="en-US" sz="2800" b="0" i="0" u="none" strike="noStrike" kern="1200" cap="none" spc="0" normalizeH="0" noProof="0" dirty="0">
              <a:ln>
                <a:noFill/>
              </a:ln>
              <a:solidFill>
                <a:prstClr val="black"/>
              </a:solidFill>
              <a:effectLst/>
              <a:uLnTx/>
              <a:uFillTx/>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aseline="0" dirty="0">
                <a:solidFill>
                  <a:prstClr val="black"/>
                </a:solidFill>
                <a:latin typeface="Tenorite"/>
              </a:rPr>
              <a:t>Proverbs 27:1 – We</a:t>
            </a:r>
            <a:r>
              <a:rPr lang="en-US" sz="2800" dirty="0">
                <a:solidFill>
                  <a:prstClr val="black"/>
                </a:solidFill>
                <a:latin typeface="Tenorite"/>
              </a:rPr>
              <a:t> aren’t in control</a:t>
            </a:r>
            <a:endParaRPr lang="en-US" sz="2800" baseline="0" dirty="0">
              <a:solidFill>
                <a:prstClr val="black"/>
              </a:solidFill>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aseline="0" dirty="0">
                <a:solidFill>
                  <a:prstClr val="black"/>
                </a:solidFill>
                <a:latin typeface="Tenorite"/>
              </a:rPr>
              <a:t>Luke 18:14 – Those who practice</a:t>
            </a:r>
            <a:r>
              <a:rPr lang="en-US" sz="2800" dirty="0">
                <a:solidFill>
                  <a:prstClr val="black"/>
                </a:solidFill>
                <a:latin typeface="Tenorite"/>
              </a:rPr>
              <a:t> it will be humbled</a:t>
            </a:r>
          </a:p>
        </p:txBody>
      </p:sp>
      <p:sp>
        <p:nvSpPr>
          <p:cNvPr id="3" name="TextBox 2">
            <a:extLst>
              <a:ext uri="{FF2B5EF4-FFF2-40B4-BE49-F238E27FC236}">
                <a16:creationId xmlns:a16="http://schemas.microsoft.com/office/drawing/2014/main" id="{AC32C49C-453B-5620-D1FB-5F05AE2E91C7}"/>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Boasting</a:t>
            </a:r>
          </a:p>
        </p:txBody>
      </p:sp>
    </p:spTree>
    <p:extLst>
      <p:ext uri="{BB962C8B-B14F-4D97-AF65-F5344CB8AC3E}">
        <p14:creationId xmlns:p14="http://schemas.microsoft.com/office/powerpoint/2010/main" val="74992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11AB1-9F16-130A-CCE8-15A05C1012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D94CE3-AE06-022E-2CDB-439685297D3C}"/>
              </a:ext>
            </a:extLst>
          </p:cNvPr>
          <p:cNvSpPr txBox="1"/>
          <p:nvPr/>
        </p:nvSpPr>
        <p:spPr>
          <a:xfrm>
            <a:off x="971550" y="2628900"/>
            <a:ext cx="8172450" cy="3877985"/>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Proverbs 20:19</a:t>
            </a:r>
            <a:r>
              <a:rPr kumimoji="0" lang="en-US" sz="2800" b="0" i="0" u="none" strike="noStrike" kern="1200" cap="none" spc="0" normalizeH="0" noProof="0" dirty="0">
                <a:ln>
                  <a:noFill/>
                </a:ln>
                <a:solidFill>
                  <a:prstClr val="black"/>
                </a:solidFill>
                <a:effectLst/>
                <a:uLnTx/>
                <a:uFillTx/>
                <a:latin typeface="Tenorite"/>
              </a:rPr>
              <a:t> – Sharing secrets that should be shared</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dirty="0">
                <a:solidFill>
                  <a:prstClr val="black"/>
                </a:solidFill>
                <a:latin typeface="Tenorite"/>
              </a:rPr>
              <a:t>I Timothy 5:13 – Is saying things you shouldn’t say</a:t>
            </a:r>
            <a:endParaRPr kumimoji="0" lang="en-US" sz="2800" b="0" i="0" u="none" strike="noStrike" kern="1200" cap="none" spc="0" normalizeH="0" noProof="0" dirty="0">
              <a:ln>
                <a:noFill/>
              </a:ln>
              <a:solidFill>
                <a:prstClr val="black"/>
              </a:solidFill>
              <a:effectLst/>
              <a:uLnTx/>
              <a:uFillTx/>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noProof="0" dirty="0">
                <a:ln>
                  <a:noFill/>
                </a:ln>
                <a:solidFill>
                  <a:prstClr val="black"/>
                </a:solidFill>
                <a:effectLst/>
                <a:uLnTx/>
                <a:uFillTx/>
                <a:latin typeface="Tenorite"/>
              </a:rPr>
              <a:t>Proverbs 16:28 – Drives people away</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aseline="0" dirty="0">
                <a:solidFill>
                  <a:prstClr val="black"/>
                </a:solidFill>
                <a:latin typeface="Tenorite"/>
              </a:rPr>
              <a:t>Romans 1:28-31 – Is</a:t>
            </a:r>
            <a:r>
              <a:rPr lang="en-US" sz="2800" dirty="0">
                <a:solidFill>
                  <a:prstClr val="black"/>
                </a:solidFill>
                <a:latin typeface="Tenorite"/>
              </a:rPr>
              <a:t> lumped in with “serious” sins</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II Corinthians</a:t>
            </a:r>
            <a:r>
              <a:rPr kumimoji="0" lang="en-US" sz="2800" b="0" i="0" u="none" strike="noStrike" kern="1200" cap="none" spc="0" normalizeH="0" noProof="0" dirty="0">
                <a:ln>
                  <a:noFill/>
                </a:ln>
                <a:solidFill>
                  <a:prstClr val="black"/>
                </a:solidFill>
                <a:effectLst/>
                <a:uLnTx/>
                <a:uFillTx/>
                <a:latin typeface="Tenorite"/>
              </a:rPr>
              <a:t> 12:20 – Can occur among Christians</a:t>
            </a:r>
            <a:endParaRPr kumimoji="0" lang="en-US" sz="2800" b="0" i="0" u="none" strike="noStrike" kern="1200" cap="none" spc="0" normalizeH="0" baseline="0" noProof="0" dirty="0">
              <a:ln>
                <a:noFill/>
              </a:ln>
              <a:solidFill>
                <a:prstClr val="black"/>
              </a:solidFill>
              <a:effectLst/>
              <a:uLnTx/>
              <a:uFillTx/>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Psalm 101:5</a:t>
            </a:r>
            <a:r>
              <a:rPr kumimoji="0" lang="en-US" sz="2800" b="0" i="0" u="none" strike="noStrike" kern="1200" cap="none" spc="0" normalizeH="0" noProof="0" dirty="0">
                <a:ln>
                  <a:noFill/>
                </a:ln>
                <a:solidFill>
                  <a:prstClr val="black"/>
                </a:solidFill>
                <a:effectLst/>
                <a:uLnTx/>
                <a:uFillTx/>
                <a:latin typeface="Tenorite"/>
              </a:rPr>
              <a:t> </a:t>
            </a:r>
            <a:r>
              <a:rPr kumimoji="0" lang="en-US" sz="2800" b="0" i="0" u="none" strike="noStrike" kern="1200" cap="none" spc="0" normalizeH="0" baseline="0" noProof="0" dirty="0">
                <a:ln>
                  <a:noFill/>
                </a:ln>
                <a:solidFill>
                  <a:prstClr val="black"/>
                </a:solidFill>
                <a:effectLst/>
                <a:uLnTx/>
                <a:uFillTx/>
                <a:latin typeface="Tenorite"/>
              </a:rPr>
              <a:t>– </a:t>
            </a:r>
            <a:r>
              <a:rPr lang="en-US" sz="2800" dirty="0">
                <a:solidFill>
                  <a:prstClr val="black"/>
                </a:solidFill>
                <a:latin typeface="Tenorite"/>
              </a:rPr>
              <a:t>God will destroy gossips</a:t>
            </a:r>
          </a:p>
        </p:txBody>
      </p:sp>
      <p:sp>
        <p:nvSpPr>
          <p:cNvPr id="3" name="TextBox 2">
            <a:extLst>
              <a:ext uri="{FF2B5EF4-FFF2-40B4-BE49-F238E27FC236}">
                <a16:creationId xmlns:a16="http://schemas.microsoft.com/office/drawing/2014/main" id="{5FF7017F-8C10-498E-5E1F-BC3C461B485C}"/>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Gossiping</a:t>
            </a:r>
          </a:p>
        </p:txBody>
      </p:sp>
    </p:spTree>
    <p:extLst>
      <p:ext uri="{BB962C8B-B14F-4D97-AF65-F5344CB8AC3E}">
        <p14:creationId xmlns:p14="http://schemas.microsoft.com/office/powerpoint/2010/main" val="90974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55AD48-98B9-C704-7EDF-BDEA44307A7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ABD9739-EAA8-FC02-A84E-5A820C5E6355}"/>
              </a:ext>
            </a:extLst>
          </p:cNvPr>
          <p:cNvSpPr txBox="1"/>
          <p:nvPr/>
        </p:nvSpPr>
        <p:spPr>
          <a:xfrm>
            <a:off x="971550" y="2628900"/>
            <a:ext cx="8172450" cy="3570208"/>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enorite"/>
              </a:rPr>
              <a:t>Numbers 11:1 </a:t>
            </a:r>
            <a:r>
              <a:rPr kumimoji="0" lang="en-US" sz="2800" b="0" i="0" u="none" strike="noStrike" kern="1200" cap="none" spc="0" normalizeH="0" noProof="0" dirty="0">
                <a:ln>
                  <a:noFill/>
                </a:ln>
                <a:solidFill>
                  <a:prstClr val="black"/>
                </a:solidFill>
                <a:effectLst/>
                <a:uLnTx/>
                <a:uFillTx/>
                <a:latin typeface="Tenorite"/>
              </a:rPr>
              <a:t>– It angers God</a:t>
            </a: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dirty="0">
                <a:solidFill>
                  <a:prstClr val="black"/>
                </a:solidFill>
                <a:latin typeface="Tenorite"/>
              </a:rPr>
              <a:t>I Corinthians 10:9-10 – Those who complain will be destroyed</a:t>
            </a:r>
            <a:endParaRPr kumimoji="0" lang="en-US" sz="2800" b="0" i="0" u="none" strike="noStrike" kern="1200" cap="none" spc="0" normalizeH="0" noProof="0" dirty="0">
              <a:ln>
                <a:noFill/>
              </a:ln>
              <a:solidFill>
                <a:prstClr val="black"/>
              </a:solidFill>
              <a:effectLst/>
              <a:uLnTx/>
              <a:uFillTx/>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noProof="0" dirty="0">
                <a:ln>
                  <a:noFill/>
                </a:ln>
                <a:solidFill>
                  <a:prstClr val="black"/>
                </a:solidFill>
                <a:effectLst/>
                <a:uLnTx/>
                <a:uFillTx/>
                <a:latin typeface="Tenorite"/>
              </a:rPr>
              <a:t>Exodus 16:8 – </a:t>
            </a:r>
            <a:r>
              <a:rPr lang="en-US" sz="2800" dirty="0">
                <a:solidFill>
                  <a:prstClr val="black"/>
                </a:solidFill>
                <a:latin typeface="Tenorite"/>
              </a:rPr>
              <a:t>When you complain, you complain against God</a:t>
            </a:r>
            <a:endParaRPr kumimoji="0" lang="en-US" sz="2800" b="0" i="0" u="none" strike="noStrike" kern="1200" cap="none" spc="0" normalizeH="0" noProof="0" dirty="0">
              <a:ln>
                <a:noFill/>
              </a:ln>
              <a:solidFill>
                <a:prstClr val="black"/>
              </a:solidFill>
              <a:effectLst/>
              <a:uLnTx/>
              <a:uFillTx/>
              <a:latin typeface="Tenorite"/>
            </a:endParaRPr>
          </a:p>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aseline="0" dirty="0">
                <a:solidFill>
                  <a:prstClr val="black"/>
                </a:solidFill>
                <a:latin typeface="Tenorite"/>
              </a:rPr>
              <a:t>Philippians 2:14 – We need to</a:t>
            </a:r>
            <a:r>
              <a:rPr lang="en-US" sz="2800" dirty="0">
                <a:solidFill>
                  <a:prstClr val="black"/>
                </a:solidFill>
                <a:latin typeface="Tenorite"/>
              </a:rPr>
              <a:t> live our lives without complaining</a:t>
            </a:r>
          </a:p>
        </p:txBody>
      </p:sp>
      <p:sp>
        <p:nvSpPr>
          <p:cNvPr id="3" name="TextBox 2">
            <a:extLst>
              <a:ext uri="{FF2B5EF4-FFF2-40B4-BE49-F238E27FC236}">
                <a16:creationId xmlns:a16="http://schemas.microsoft.com/office/drawing/2014/main" id="{F7530DE2-4199-CE32-61E6-60C48C953820}"/>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Complaining</a:t>
            </a:r>
          </a:p>
        </p:txBody>
      </p:sp>
    </p:spTree>
    <p:extLst>
      <p:ext uri="{BB962C8B-B14F-4D97-AF65-F5344CB8AC3E}">
        <p14:creationId xmlns:p14="http://schemas.microsoft.com/office/powerpoint/2010/main" val="87847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168DCE-134F-4610-A6AA-88CEBE8D71D2}">
  <ds:schemaRefs>
    <ds:schemaRef ds:uri="http://schemas.microsoft.com/office/2006/metadata/properties"/>
    <ds:schemaRef ds:uri="http://schemas.microsoft.com/office/2006/documentManagement/types"/>
    <ds:schemaRef ds:uri="16c05727-aa75-4e4a-9b5f-8a80a1165891"/>
    <ds:schemaRef ds:uri="http://schemas.openxmlformats.org/package/2006/metadata/core-properties"/>
    <ds:schemaRef ds:uri="http://www.w3.org/XML/1998/namespace"/>
    <ds:schemaRef ds:uri="http://purl.org/dc/terms/"/>
    <ds:schemaRef ds:uri="71af3243-3dd4-4a8d-8c0d-dd76da1f02a5"/>
    <ds:schemaRef ds:uri="230e9df3-be65-4c73-a93b-d1236ebd677e"/>
    <ds:schemaRef ds:uri="http://schemas.microsoft.com/sharepoint/v3"/>
    <ds:schemaRef ds:uri="http://schemas.microsoft.com/office/infopath/2007/PartnerControls"/>
    <ds:schemaRef ds:uri="http://purl.org/dc/dcmitype/"/>
    <ds:schemaRef ds:uri="http://purl.org/dc/elements/1.1/"/>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{FE03C6BF-7878-4CDB-B0A1-9E48F9A8DB6D}tf67328976_win32</Template>
  <TotalTime>2239</TotalTime>
  <Words>954</Words>
  <Application>Microsoft Office PowerPoint</Application>
  <PresentationFormat>On-screen Show (4:3)</PresentationFormat>
  <Paragraphs>68</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Tenorite</vt:lpstr>
      <vt:lpstr>Custom</vt:lpstr>
      <vt:lpstr>The tongue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36</cp:revision>
  <cp:lastPrinted>2025-08-17T03:24:49Z</cp:lastPrinted>
  <dcterms:created xsi:type="dcterms:W3CDTF">2024-10-24T14:44:24Z</dcterms:created>
  <dcterms:modified xsi:type="dcterms:W3CDTF">2025-08-31T00:33:38Z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