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1"/>
  </p:notesMasterIdLst>
  <p:handoutMasterIdLst>
    <p:handoutMasterId r:id="rId12"/>
  </p:handoutMasterIdLst>
  <p:sldIdLst>
    <p:sldId id="278" r:id="rId5"/>
    <p:sldId id="281" r:id="rId6"/>
    <p:sldId id="293" r:id="rId7"/>
    <p:sldId id="303" r:id="rId8"/>
    <p:sldId id="301" r:id="rId9"/>
    <p:sldId id="302" r:id="rId1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9898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84630" autoAdjust="0"/>
  </p:normalViewPr>
  <p:slideViewPr>
    <p:cSldViewPr snapToGrid="0">
      <p:cViewPr varScale="1">
        <p:scale>
          <a:sx n="46" d="100"/>
          <a:sy n="46" d="100"/>
        </p:scale>
        <p:origin x="1062" y="270"/>
      </p:cViewPr>
      <p:guideLst/>
    </p:cSldViewPr>
  </p:slideViewPr>
  <p:outlineViewPr>
    <p:cViewPr>
      <p:scale>
        <a:sx n="33" d="100"/>
        <a:sy n="33" d="100"/>
      </p:scale>
      <p:origin x="0" y="-2880"/>
    </p:cViewPr>
  </p:outlineViewPr>
  <p:notesTextViewPr>
    <p:cViewPr>
      <p:scale>
        <a:sx n="1" d="1"/>
        <a:sy n="1" d="1"/>
      </p:scale>
      <p:origin x="0" y="-768"/>
    </p:cViewPr>
  </p:notesTextViewPr>
  <p:sorterViewPr>
    <p:cViewPr>
      <p:scale>
        <a:sx n="100" d="100"/>
        <a:sy n="100" d="100"/>
      </p:scale>
      <p:origin x="0" y="0"/>
    </p:cViewPr>
  </p:sorterViewPr>
  <p:notesViewPr>
    <p:cSldViewPr snapToGrid="0">
      <p:cViewPr>
        <p:scale>
          <a:sx n="1" d="2"/>
          <a:sy n="1" d="2"/>
        </p:scale>
        <p:origin x="2862" y="-1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56F32FC-4BD9-442A-A8C6-51598C909FE3}" type="datetimeFigureOut">
              <a:rPr lang="en-US" smtClean="0"/>
              <a:t>8/30/2025</a:t>
            </a:fld>
            <a:endParaRPr lang="en-US" dirty="0"/>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8EEFA9E-C190-4F5C-8394-BD5F1CD55C02}" type="slidenum">
              <a:rPr lang="en-US" smtClean="0"/>
              <a:t>‹#›</a:t>
            </a:fld>
            <a:endParaRPr lang="en-U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56371FA-A98D-41E8-93F4-09945841298A}" type="datetimeFigureOut">
              <a:rPr lang="en-US" smtClean="0"/>
              <a:t>8/30/2025</a:t>
            </a:fld>
            <a:endParaRPr lang="en-US" dirty="0"/>
          </a:p>
        </p:txBody>
      </p:sp>
      <p:sp>
        <p:nvSpPr>
          <p:cNvPr id="4" name="Slide Image Placeholder 3"/>
          <p:cNvSpPr>
            <a:spLocks noGrp="1" noRot="1" noChangeAspect="1"/>
          </p:cNvSpPr>
          <p:nvPr>
            <p:ph type="sldImg" idx="2"/>
          </p:nvPr>
        </p:nvSpPr>
        <p:spPr>
          <a:xfrm>
            <a:off x="1518920" y="233217"/>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3603333"/>
            <a:ext cx="5608320" cy="5459849"/>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2289C57-55D7-40A4-A101-E74FAC7A092B}" type="slidenum">
              <a:rPr lang="en-US" smtClean="0"/>
              <a:t>‹#›</a:t>
            </a:fld>
            <a:endParaRPr lang="en-U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dirty="0"/>
          </a:p>
        </p:txBody>
      </p:sp>
    </p:spTree>
    <p:extLst>
      <p:ext uri="{BB962C8B-B14F-4D97-AF65-F5344CB8AC3E}">
        <p14:creationId xmlns:p14="http://schemas.microsoft.com/office/powerpoint/2010/main" val="2182522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2</a:t>
            </a:fld>
            <a:endParaRPr lang="en-US" dirty="0"/>
          </a:p>
        </p:txBody>
      </p:sp>
    </p:spTree>
    <p:extLst>
      <p:ext uri="{BB962C8B-B14F-4D97-AF65-F5344CB8AC3E}">
        <p14:creationId xmlns:p14="http://schemas.microsoft.com/office/powerpoint/2010/main" val="1025326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19238" y="233363"/>
            <a:ext cx="4181475" cy="3136900"/>
          </a:xfrm>
        </p:spPr>
      </p:sp>
      <p:sp>
        <p:nvSpPr>
          <p:cNvPr id="3" name="Notes Placeholder 2"/>
          <p:cNvSpPr>
            <a:spLocks noGrp="1"/>
          </p:cNvSpPr>
          <p:nvPr>
            <p:ph type="body" idx="1"/>
          </p:nvPr>
        </p:nvSpPr>
        <p:spPr/>
        <p:txBody>
          <a:bodyPr/>
          <a:lstStyle/>
          <a:p>
            <a:r>
              <a:rPr lang="es-ES"/>
              <a:t>Proverbios 18:13 - Si alguno responde antes de oír, es su necedad y vergüenza.
</a:t>
            </a:r>
          </a:p>
          <a:p>
            <a:r>
              <a:rPr lang="es-ES"/>
              <a:t>Proverbios 18:15 - El corazón sabio adquiere conocimiento, Y el oído de los sabios busca conocimiento.
Santiago 1:19 - Sabed esto, amados hermanos míos: todo hombre sea pronto para oír, tardo para hablar, tardo para airarse;
Proverbios 19:27 - Deja de oír, hijo mío, la instrucción, y te desviarás de las palabras de sabiduría.</a:t>
            </a:r>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3</a:t>
            </a:fld>
            <a:endParaRPr lang="en-US" dirty="0"/>
          </a:p>
        </p:txBody>
      </p:sp>
    </p:spTree>
    <p:extLst>
      <p:ext uri="{BB962C8B-B14F-4D97-AF65-F5344CB8AC3E}">
        <p14:creationId xmlns:p14="http://schemas.microsoft.com/office/powerpoint/2010/main" val="2813751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19238" y="233363"/>
            <a:ext cx="4181475" cy="3136900"/>
          </a:xfrm>
        </p:spPr>
      </p:sp>
      <p:sp>
        <p:nvSpPr>
          <p:cNvPr id="3" name="Notes Placeholder 2"/>
          <p:cNvSpPr>
            <a:spLocks noGrp="1"/>
          </p:cNvSpPr>
          <p:nvPr>
            <p:ph type="body" idx="1"/>
          </p:nvPr>
        </p:nvSpPr>
        <p:spPr/>
        <p:txBody>
          <a:bodyPr/>
          <a:lstStyle/>
          <a:p>
            <a:r>
              <a:rPr lang="es-ES" dirty="0"/>
              <a:t>Santiago 4:16 - De hecho, te jactas de tu arrogancia. Toda esa jactancia es mala.</a:t>
            </a:r>
            <a:endParaRPr lang="en-US" dirty="0"/>
          </a:p>
          <a:p>
            <a:endParaRPr lang="en-US" dirty="0"/>
          </a:p>
          <a:p>
            <a:r>
              <a:rPr lang="es-ES" dirty="0"/>
              <a:t>Proverbios 11:2 - Cuando viene la soberbia, entonces viene la vergüenza, Mas con los humildes está la sabiduría.</a:t>
            </a:r>
            <a:endParaRPr lang="en-US" dirty="0"/>
          </a:p>
          <a:p>
            <a:endParaRPr lang="en-US" dirty="0"/>
          </a:p>
          <a:p>
            <a:r>
              <a:rPr lang="es-ES" dirty="0"/>
              <a:t>Mateo 6:1-2 - "Guardaos de practicar vuestra justicia delante de los hombres, para ser vistos por ellos, porque entonces no tendréis recompensa de vuestro Padre que está en los cielos." Por eso, cuando des a los necesitados, no toques trompeta delante de ti, como hacen los hipócritas en las sinagogas y en las calles, para ser alabados por los demás. De cierto os digo que han recibido su recompensa.</a:t>
            </a:r>
            <a:endParaRPr lang="en-US" dirty="0"/>
          </a:p>
          <a:p>
            <a:endParaRPr lang="en-US" dirty="0"/>
          </a:p>
          <a:p>
            <a:r>
              <a:rPr lang="es-ES" dirty="0"/>
              <a:t>Proverbios 27:1 - No te jactes del mañana, porque no sabes lo que te deparará el día.</a:t>
            </a:r>
          </a:p>
          <a:p>
            <a:endParaRPr lang="en-US" dirty="0"/>
          </a:p>
          <a:p>
            <a:r>
              <a:rPr lang="es-ES" dirty="0"/>
              <a:t>Lucas 18:14 - Os digo que éste descendió á su casa justificado, antes que el otro. Porque todo el que se enaltece será humillado, pero el que se humilla será enaltecido".</a:t>
            </a:r>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4</a:t>
            </a:fld>
            <a:endParaRPr lang="en-US" dirty="0"/>
          </a:p>
        </p:txBody>
      </p:sp>
    </p:spTree>
    <p:extLst>
      <p:ext uri="{BB962C8B-B14F-4D97-AF65-F5344CB8AC3E}">
        <p14:creationId xmlns:p14="http://schemas.microsoft.com/office/powerpoint/2010/main" val="3608146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19238" y="233363"/>
            <a:ext cx="4181475" cy="3136900"/>
          </a:xfrm>
        </p:spPr>
      </p:sp>
      <p:sp>
        <p:nvSpPr>
          <p:cNvPr id="3" name="Notes Placeholder 2"/>
          <p:cNvSpPr>
            <a:spLocks noGrp="1"/>
          </p:cNvSpPr>
          <p:nvPr>
            <p:ph type="body" idx="1"/>
          </p:nvPr>
        </p:nvSpPr>
        <p:spPr/>
        <p:txBody>
          <a:bodyPr/>
          <a:lstStyle/>
          <a:p>
            <a:r>
              <a:rPr lang="es-ES" dirty="0"/>
              <a:t>Proverbios 20:19 - El que anda calumniando, revela secretos; por lo tanto, no te asocies con un simple charlatán.
</a:t>
            </a:r>
          </a:p>
          <a:p>
            <a:r>
              <a:rPr lang="es-ES" dirty="0"/>
              <a:t>I Timoteo 5:13 - Además de eso, aprenden a ser holgazanes, yendo de casa en casa, y no solo holgazanes, sino también chismosos y entrometidos, diciendo lo que no deben.
</a:t>
            </a:r>
          </a:p>
          <a:p>
            <a:r>
              <a:rPr lang="es-ES" dirty="0"/>
              <a:t>Proverbios 16:28 - El hombre deshonesto siembra contiendas, Y el murmurador separa a los amigos íntimos.
</a:t>
            </a:r>
          </a:p>
          <a:p>
            <a:r>
              <a:rPr lang="es-ES" dirty="0"/>
              <a:t>Romanos 1:28-31 - Y como no les pareció conveniente reconocer a Dios, Dios los entregó a una mente envilecida para que hicieran lo que no se debe hacer. Estaban llenos de toda clase de injusticia, maldad, codicia, malicia. Están llenos de envidia, asesinato, contienda, engaño, malicia. Son chismosos, calumniadores, aborrecedores de Dios, insolentes, altivos, jactanciosos, inventores del mal, desobedientes a los padres, necios, infieles, despiadados, despiadados.
</a:t>
            </a:r>
          </a:p>
          <a:p>
            <a:r>
              <a:rPr lang="es-ES" dirty="0"/>
              <a:t>II Corintios 12:20 - Porque temo que tal vez cuando yo vaya no os halle como yo quiero, y que no me halléis como deseo, para que tal vez haya contiendas, celos, ira, enemistad, calumnia, chismes, vanidad y desorden.
</a:t>
            </a:r>
          </a:p>
          <a:p>
            <a:r>
              <a:rPr lang="es-ES" dirty="0"/>
              <a:t>Salmo 101:5 - A cualquiera que calumnie a su prójimo en secreto, yo destruiré. Al que tenga una mirada altiva y un corazón arrogante, no lo soportaré.</a:t>
            </a:r>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5</a:t>
            </a:fld>
            <a:endParaRPr lang="en-US" dirty="0"/>
          </a:p>
        </p:txBody>
      </p:sp>
    </p:spTree>
    <p:extLst>
      <p:ext uri="{BB962C8B-B14F-4D97-AF65-F5344CB8AC3E}">
        <p14:creationId xmlns:p14="http://schemas.microsoft.com/office/powerpoint/2010/main" val="1665146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19238" y="233363"/>
            <a:ext cx="4181475" cy="3136900"/>
          </a:xfrm>
        </p:spPr>
      </p:sp>
      <p:sp>
        <p:nvSpPr>
          <p:cNvPr id="3" name="Notes Placeholder 2"/>
          <p:cNvSpPr>
            <a:spLocks noGrp="1"/>
          </p:cNvSpPr>
          <p:nvPr>
            <p:ph type="body" idx="1"/>
          </p:nvPr>
        </p:nvSpPr>
        <p:spPr/>
        <p:txBody>
          <a:bodyPr/>
          <a:lstStyle/>
          <a:p>
            <a:r>
              <a:rPr lang="es-ES" dirty="0"/>
              <a:t>Números 11:1 - Y el pueblo se quejaba a oídos de Jehová de sus desgracias, y oyéndolo Jehová, se encendió su ira, y el fuego de Jehová ardió entre ellos, y consumió algunos lugares de los alrededores del campamento.</a:t>
            </a:r>
            <a:endParaRPr lang="en-US" dirty="0"/>
          </a:p>
          <a:p>
            <a:endParaRPr lang="en-US" dirty="0"/>
          </a:p>
          <a:p>
            <a:r>
              <a:rPr lang="en-US" dirty="0"/>
              <a:t> </a:t>
            </a:r>
            <a:r>
              <a:rPr lang="es-ES" dirty="0"/>
              <a:t>I Corintios 10:9-10 - No debemos poner a prueba a Cristo, como algunos de ellos lo hicieron y fueron destruidos por las serpientes, ni murmurar, como algunos de ellos lo hicieron y fueron destruidos por el Destructor.</a:t>
            </a:r>
            <a:endParaRPr lang="en-US" dirty="0"/>
          </a:p>
          <a:p>
            <a:endParaRPr lang="en-US" dirty="0"/>
          </a:p>
          <a:p>
            <a:r>
              <a:rPr lang="es-ES" dirty="0"/>
              <a:t>Éxodo 16:8 - Y dijo Moisés: Cuando Jehová os dé a comer por la tarde, y por la mañana pan hasta saciaros, porque Jehová ha oído vuestras murmuraciones, que murmuráis contra él, ¿qué somos? Tu murmuración no es contra nosotros, sino contra el Señor".</a:t>
            </a:r>
            <a:endParaRPr lang="en-US" dirty="0"/>
          </a:p>
          <a:p>
            <a:endParaRPr lang="en-US" dirty="0"/>
          </a:p>
          <a:p>
            <a:r>
              <a:rPr lang="es-ES" dirty="0"/>
              <a:t>Filipenses 2:14 - Haced todo sin murmuraciones ni contiendas,</a:t>
            </a:r>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6</a:t>
            </a:fld>
            <a:endParaRPr lang="en-US" dirty="0"/>
          </a:p>
        </p:txBody>
      </p:sp>
    </p:spTree>
    <p:extLst>
      <p:ext uri="{BB962C8B-B14F-4D97-AF65-F5344CB8AC3E}">
        <p14:creationId xmlns:p14="http://schemas.microsoft.com/office/powerpoint/2010/main" val="142853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831439" y="3329790"/>
            <a:ext cx="3706328" cy="3200400"/>
          </a:xfrm>
        </p:spPr>
        <p:txBody>
          <a:bodyPr anchor="ctr">
            <a:noAutofit/>
          </a:bodyPr>
          <a:lstStyle>
            <a:lvl1pPr algn="l">
              <a:defRPr sz="2700" spc="113" baseline="0"/>
            </a:lvl1pPr>
          </a:lstStyle>
          <a:p>
            <a:r>
              <a:rPr lang="en-US" dirty="0"/>
              <a:t>CLICK TO add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1"/>
            <a:ext cx="7116234"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3171825" y="0"/>
            <a:ext cx="5972176"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000125" y="1020446"/>
            <a:ext cx="2171700" cy="1325563"/>
          </a:xfrm>
        </p:spPr>
        <p:txBody>
          <a:bodyPr anchor="b">
            <a:normAutofit/>
          </a:bodyPr>
          <a:lstStyle>
            <a:lvl1pPr>
              <a:defRPr sz="2100" spc="113" baseline="0">
                <a:solidFill>
                  <a:schemeClr val="bg1"/>
                </a:solidFill>
              </a:defRPr>
            </a:lvl1pPr>
          </a:lstStyle>
          <a:p>
            <a:r>
              <a:rPr lang="en-US" dirty="0"/>
              <a:t>CLICK TO add title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hasCustomPrompt="1"/>
          </p:nvPr>
        </p:nvSpPr>
        <p:spPr>
          <a:xfrm>
            <a:off x="1000125" y="2674014"/>
            <a:ext cx="2171700" cy="3269589"/>
          </a:xfrm>
        </p:spPr>
        <p:txBody>
          <a:bodyPr>
            <a:normAutofit/>
          </a:bodyPr>
          <a:lstStyle>
            <a:lvl1pPr marL="0" indent="0">
              <a:lnSpc>
                <a:spcPct val="140000"/>
              </a:lnSpc>
              <a:spcBef>
                <a:spcPts val="750"/>
              </a:spcBef>
              <a:buNone/>
              <a:defRPr sz="1350">
                <a:solidFill>
                  <a:schemeClr val="bg1"/>
                </a:solidFill>
              </a:defRPr>
            </a:lvl1pPr>
            <a:lvl2pPr marL="342900" indent="0">
              <a:lnSpc>
                <a:spcPct val="140000"/>
              </a:lnSpc>
              <a:spcBef>
                <a:spcPts val="750"/>
              </a:spcBef>
              <a:buNone/>
              <a:defRPr sz="1350">
                <a:solidFill>
                  <a:schemeClr val="bg1"/>
                </a:solidFill>
              </a:defRPr>
            </a:lvl2pPr>
            <a:lvl3pPr marL="685800" indent="0">
              <a:lnSpc>
                <a:spcPct val="140000"/>
              </a:lnSpc>
              <a:spcBef>
                <a:spcPts val="750"/>
              </a:spcBef>
              <a:buNone/>
              <a:defRPr sz="1350">
                <a:solidFill>
                  <a:schemeClr val="bg1"/>
                </a:solidFill>
              </a:defRPr>
            </a:lvl3pPr>
            <a:lvl4pPr marL="1028700" indent="0">
              <a:lnSpc>
                <a:spcPct val="140000"/>
              </a:lnSpc>
              <a:spcBef>
                <a:spcPts val="750"/>
              </a:spcBef>
              <a:buNone/>
              <a:defRPr sz="1350">
                <a:solidFill>
                  <a:schemeClr val="bg1"/>
                </a:solidFill>
              </a:defRPr>
            </a:lvl4pPr>
            <a:lvl5pPr marL="1371600" indent="0">
              <a:lnSpc>
                <a:spcPct val="140000"/>
              </a:lnSpc>
              <a:spcBef>
                <a:spcPts val="750"/>
              </a:spcBef>
              <a:buNone/>
              <a:defRPr sz="135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1000125" y="6356350"/>
            <a:ext cx="2864421" cy="365125"/>
          </a:xfrm>
        </p:spPr>
        <p:txBody>
          <a:bodyPr/>
          <a:lstStyle>
            <a:lvl1pPr algn="l">
              <a:defRPr sz="675"/>
            </a:lvl1pPr>
          </a:lstStyle>
          <a:p>
            <a:r>
              <a:rPr lang="en-US" dirty="0"/>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5243512" y="487018"/>
            <a:ext cx="3134678" cy="3377354"/>
          </a:xfrm>
        </p:spPr>
        <p:txBody>
          <a:bodyPr anchor="b">
            <a:noAutofit/>
          </a:bodyPr>
          <a:lstStyle>
            <a:lvl1pPr algn="l">
              <a:defRPr sz="2700" spc="113" baseline="0">
                <a:solidFill>
                  <a:schemeClr val="tx1"/>
                </a:solidFill>
              </a:defRPr>
            </a:lvl1pPr>
          </a:lstStyle>
          <a:p>
            <a:r>
              <a:rPr lang="en-US" dirty="0"/>
              <a:t>CLICK TO add title</a:t>
            </a:r>
          </a:p>
        </p:txBody>
      </p:sp>
      <p:grpSp>
        <p:nvGrpSpPr>
          <p:cNvPr id="4" name="Group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4918364" cy="6858000"/>
            <a:chOff x="0" y="0"/>
            <a:chExt cx="4762501" cy="5186363"/>
          </a:xfrm>
        </p:grpSpPr>
        <p:cxnSp>
          <p:nvCxnSpPr>
            <p:cNvPr id="5" name="Straight Connector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2501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5243512" y="487681"/>
            <a:ext cx="3134678" cy="3376691"/>
          </a:xfrm>
        </p:spPr>
        <p:txBody>
          <a:bodyPr anchor="b">
            <a:noAutofit/>
          </a:bodyPr>
          <a:lstStyle>
            <a:lvl1pPr algn="l">
              <a:defRPr sz="2700" spc="113" baseline="0">
                <a:solidFill>
                  <a:schemeClr val="bg1"/>
                </a:solidFill>
              </a:defRPr>
            </a:lvl1pPr>
          </a:lstStyle>
          <a:p>
            <a:r>
              <a:rPr lang="en-US" dirty="0"/>
              <a:t>CLICK TO add title</a:t>
            </a:r>
          </a:p>
        </p:txBody>
      </p:sp>
      <p:cxnSp>
        <p:nvCxnSpPr>
          <p:cNvPr id="7" name="Straight Connector 6">
            <a:extLst>
              <a:ext uri="{FF2B5EF4-FFF2-40B4-BE49-F238E27FC236}">
                <a16:creationId xmlns:a16="http://schemas.microsoft.com/office/drawing/2014/main" id="{5D8E94DD-0F7B-3F92-58EA-5F06D557BF40}"/>
              </a:ext>
              <a:ext uri="{C183D7F6-B498-43B3-948B-1728B52AA6E4}">
                <adec:decorative xmlns:adec="http://schemas.microsoft.com/office/drawing/2017/decorative" val="1"/>
              </a:ext>
            </a:extLst>
          </p:cNvPr>
          <p:cNvCxnSpPr>
            <a:cxnSpLocks/>
          </p:cNvCxnSpPr>
          <p:nvPr userDrawn="1"/>
        </p:nvCxnSpPr>
        <p:spPr>
          <a:xfrm>
            <a:off x="2993000" y="1"/>
            <a:ext cx="844709" cy="25122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419F5397-34DB-BC88-ADF5-AA470A06FE50}"/>
              </a:ext>
            </a:extLst>
          </p:cNvPr>
          <p:cNvSpPr>
            <a:spLocks noGrp="1"/>
          </p:cNvSpPr>
          <p:nvPr>
            <p:ph type="pic" sz="quarter" idx="10"/>
          </p:nvPr>
        </p:nvSpPr>
        <p:spPr>
          <a:xfrm>
            <a:off x="1" y="-5080"/>
            <a:ext cx="4932218"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p:spPr>
        <p:txBody>
          <a:bodyPr lIns="182880" tIns="182880" bIns="91440">
            <a:normAutofit/>
          </a:bodyPr>
          <a:lstStyle>
            <a:lvl1pPr marL="0" indent="0">
              <a:buNone/>
              <a:defRPr sz="15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75401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991738" y="268361"/>
            <a:ext cx="5466212" cy="2121177"/>
          </a:xfrm>
        </p:spPr>
        <p:txBody>
          <a:bodyPr anchor="b">
            <a:normAutofit/>
          </a:bodyPr>
          <a:lstStyle>
            <a:lvl1pPr>
              <a:defRPr lang="en-US" sz="2100" kern="1200" spc="113"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991791" y="2763079"/>
            <a:ext cx="5466159" cy="3407051"/>
          </a:xfrm>
        </p:spPr>
        <p:txBody>
          <a:bodyPr>
            <a:normAutofit/>
          </a:bodyPr>
          <a:lstStyle>
            <a:lvl1pPr marL="0" indent="0">
              <a:lnSpc>
                <a:spcPct val="100000"/>
              </a:lnSpc>
              <a:buFont typeface="Arial" panose="020B0604020202020204" pitchFamily="34" charset="0"/>
              <a:buNone/>
              <a:defRPr sz="1350" b="1"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57250"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6822281" y="-25401"/>
            <a:ext cx="2321719"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907930" cy="2048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000125" y="6356350"/>
            <a:ext cx="2864421" cy="365125"/>
          </a:xfrm>
        </p:spPr>
        <p:txBody>
          <a:bodyPr/>
          <a:lstStyle>
            <a:lvl1pPr algn="l">
              <a:defRPr sz="675"/>
            </a:lvl1pPr>
          </a:lstStyle>
          <a:p>
            <a:r>
              <a:rPr lang="en-US" dirty="0"/>
              <a:t>PRESENTATION TITLE</a:t>
            </a:r>
          </a:p>
        </p:txBody>
      </p:sp>
      <p:sp>
        <p:nvSpPr>
          <p:cNvPr id="16" name="Slide Number Placeholder 5">
            <a:extLst>
              <a:ext uri="{FF2B5EF4-FFF2-40B4-BE49-F238E27FC236}">
                <a16:creationId xmlns:a16="http://schemas.microsoft.com/office/drawing/2014/main" id="{EDE114AF-34C6-A062-7340-858BC27DA264}"/>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424973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5243512" y="406401"/>
            <a:ext cx="3134678" cy="3457971"/>
          </a:xfrm>
        </p:spPr>
        <p:txBody>
          <a:bodyPr anchor="b">
            <a:noAutofit/>
          </a:bodyPr>
          <a:lstStyle>
            <a:lvl1pPr algn="l">
              <a:defRPr sz="2700" spc="113" baseline="0">
                <a:solidFill>
                  <a:schemeClr val="bg1"/>
                </a:solidFill>
              </a:defRPr>
            </a:lvl1pPr>
          </a:lstStyle>
          <a:p>
            <a:r>
              <a:rPr lang="en-US" dirty="0"/>
              <a:t>CLICK TO add title</a:t>
            </a:r>
          </a:p>
        </p:txBody>
      </p:sp>
      <p:pic>
        <p:nvPicPr>
          <p:cNvPr id="4" name="Graphic 3">
            <a:extLst>
              <a:ext uri="{FF2B5EF4-FFF2-40B4-BE49-F238E27FC236}">
                <a16:creationId xmlns:a16="http://schemas.microsoft.com/office/drawing/2014/main" id="{5E045004-3604-59DC-13E0-7A0B2DF78C4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828675"/>
            <a:ext cx="4407694" cy="5200650"/>
          </a:xfrm>
          <a:prstGeom prst="rect">
            <a:avLst/>
          </a:prstGeom>
        </p:spPr>
      </p:pic>
    </p:spTree>
    <p:extLst>
      <p:ext uri="{BB962C8B-B14F-4D97-AF65-F5344CB8AC3E}">
        <p14:creationId xmlns:p14="http://schemas.microsoft.com/office/powerpoint/2010/main" val="440329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19339" y="0"/>
            <a:ext cx="3070225"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200275" y="568961"/>
            <a:ext cx="6315075" cy="1780860"/>
          </a:xfrm>
        </p:spPr>
        <p:txBody>
          <a:bodyPr anchor="b">
            <a:normAutofit/>
          </a:bodyPr>
          <a:lstStyle>
            <a:lvl1pPr>
              <a:defRPr lang="en-US" sz="2100" kern="1200" spc="113"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200275" y="2797256"/>
            <a:ext cx="2943225" cy="464499"/>
          </a:xfrm>
        </p:spPr>
        <p:txBody>
          <a:bodyPr anchor="t">
            <a:norm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200276" y="3251596"/>
            <a:ext cx="2957720" cy="3234264"/>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57250"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5557630" y="2797256"/>
            <a:ext cx="2957720" cy="464499"/>
          </a:xfrm>
        </p:spPr>
        <p:txBody>
          <a:bodyPr anchor="t">
            <a:norm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5557630" y="3251595"/>
            <a:ext cx="2957720" cy="3234264"/>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57250"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226945" y="6356350"/>
            <a:ext cx="2864421" cy="365125"/>
          </a:xfrm>
        </p:spPr>
        <p:txBody>
          <a:bodyPr/>
          <a:lstStyle>
            <a:lvl1pPr algn="l">
              <a:defRPr sz="675"/>
            </a:lvl1pPr>
          </a:lstStyle>
          <a:p>
            <a:r>
              <a:rPr lang="en-US" dirty="0"/>
              <a:t>PRESENTATION TITLE</a:t>
            </a:r>
          </a:p>
        </p:txBody>
      </p:sp>
      <p:sp>
        <p:nvSpPr>
          <p:cNvPr id="14" name="Slide Number Placeholder 5">
            <a:extLst>
              <a:ext uri="{FF2B5EF4-FFF2-40B4-BE49-F238E27FC236}">
                <a16:creationId xmlns:a16="http://schemas.microsoft.com/office/drawing/2014/main" id="{341F76B1-7BEF-7A88-1394-1164BFF082E5}"/>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84012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005840" y="558801"/>
            <a:ext cx="7464981" cy="1780860"/>
          </a:xfrm>
        </p:spPr>
        <p:txBody>
          <a:bodyPr anchor="b">
            <a:normAutofit/>
          </a:bodyPr>
          <a:lstStyle>
            <a:lvl1pPr>
              <a:defRPr lang="en-US" sz="2100" kern="1200" spc="113" baseline="0" dirty="0">
                <a:solidFill>
                  <a:schemeClr val="tx1"/>
                </a:solidFill>
                <a:latin typeface="+mj-lt"/>
                <a:ea typeface="+mj-ea"/>
                <a:cs typeface="+mj-cs"/>
              </a:defRPr>
            </a:lvl1pPr>
          </a:lstStyle>
          <a:p>
            <a:r>
              <a:rPr lang="en-US" dirty="0"/>
              <a:t>CLICK TO add title</a:t>
            </a:r>
          </a:p>
        </p:txBody>
      </p:sp>
      <p:grpSp>
        <p:nvGrpSpPr>
          <p:cNvPr id="10" name="Group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3322363" y="0"/>
            <a:ext cx="5821637" cy="2754814"/>
            <a:chOff x="7334250" y="0"/>
            <a:chExt cx="4857750" cy="1724025"/>
          </a:xfrm>
        </p:grpSpPr>
        <p:cxnSp>
          <p:nvCxnSpPr>
            <p:cNvPr id="11" name="Straight Connector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005840" y="2960877"/>
            <a:ext cx="2042160" cy="351284"/>
          </a:xfrm>
        </p:spPr>
        <p:txBody>
          <a:bodyPr anchor="t">
            <a:norm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5" name="Content Placeholder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005840" y="3392035"/>
            <a:ext cx="2042160" cy="2907164"/>
          </a:xfrm>
        </p:spPr>
        <p:txBody>
          <a:bodyPr tIns="0">
            <a:normAutofit/>
          </a:bodyPr>
          <a:lstStyle>
            <a:lvl1pPr marL="212598" indent="-212598">
              <a:lnSpc>
                <a:spcPct val="100000"/>
              </a:lnSpc>
              <a:buFont typeface="+mj-lt"/>
              <a:buAutoNum type="arabicPeriod"/>
              <a:defRPr sz="1350" b="0" spc="38" baseline="0"/>
            </a:lvl1pPr>
            <a:lvl2pPr marL="425196" indent="-257175">
              <a:lnSpc>
                <a:spcPct val="100000"/>
              </a:lnSpc>
              <a:spcBef>
                <a:spcPts val="750"/>
              </a:spcBef>
              <a:buFont typeface="+mj-lt"/>
              <a:buAutoNum type="alphaLcPeriod"/>
              <a:defRPr sz="1350" spc="38" baseline="0"/>
            </a:lvl2pPr>
            <a:lvl3pPr marL="637794" indent="-257175">
              <a:lnSpc>
                <a:spcPct val="100000"/>
              </a:lnSpc>
              <a:spcBef>
                <a:spcPts val="750"/>
              </a:spcBef>
              <a:buFont typeface="+mj-lt"/>
              <a:buAutoNum type="arabicParenR"/>
              <a:defRPr sz="1350" spc="38" baseline="0"/>
            </a:lvl3pPr>
            <a:lvl4pPr marL="781812" indent="-257175">
              <a:lnSpc>
                <a:spcPct val="100000"/>
              </a:lnSpc>
              <a:spcBef>
                <a:spcPts val="750"/>
              </a:spcBef>
              <a:buFont typeface="+mj-lt"/>
              <a:buAutoNum type="alphaLcParenR"/>
              <a:defRPr sz="1350" spc="38" baseline="0"/>
            </a:lvl4pPr>
            <a:lvl5pPr marL="805815" indent="-300038">
              <a:lnSpc>
                <a:spcPct val="100000"/>
              </a:lnSpc>
              <a:spcBef>
                <a:spcPts val="750"/>
              </a:spcBef>
              <a:buFont typeface="+mj-lt"/>
              <a:buAutoNum type="romanLcPeriod"/>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p:txBody>
      </p:sp>
      <p:sp>
        <p:nvSpPr>
          <p:cNvPr id="17" name="Text Placeholder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3566161" y="2960877"/>
            <a:ext cx="4137660" cy="351284"/>
          </a:xfrm>
        </p:spPr>
        <p:txBody>
          <a:bodyPr anchor="t">
            <a:norm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3" name="Content Placeholder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3566161" y="3324860"/>
            <a:ext cx="4130040" cy="3031489"/>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57250"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Footer Placeholder 4">
            <a:extLst>
              <a:ext uri="{FF2B5EF4-FFF2-40B4-BE49-F238E27FC236}">
                <a16:creationId xmlns:a16="http://schemas.microsoft.com/office/drawing/2014/main" id="{63DC63A6-41FE-6C2D-9A53-0AE4A6DBF39B}"/>
              </a:ext>
            </a:extLst>
          </p:cNvPr>
          <p:cNvSpPr>
            <a:spLocks noGrp="1"/>
          </p:cNvSpPr>
          <p:nvPr>
            <p:ph type="ftr" sz="quarter" idx="12"/>
          </p:nvPr>
        </p:nvSpPr>
        <p:spPr>
          <a:xfrm>
            <a:off x="1000125" y="6356350"/>
            <a:ext cx="2864421" cy="365125"/>
          </a:xfrm>
        </p:spPr>
        <p:txBody>
          <a:bodyPr/>
          <a:lstStyle>
            <a:lvl1pPr algn="l">
              <a:defRPr sz="675"/>
            </a:lvl1pPr>
          </a:lstStyle>
          <a:p>
            <a:r>
              <a:rPr lang="en-US" dirty="0"/>
              <a:t>PRESENTATION TITLE</a:t>
            </a:r>
          </a:p>
        </p:txBody>
      </p:sp>
      <p:sp>
        <p:nvSpPr>
          <p:cNvPr id="20" name="Slide Number Placeholder 5">
            <a:extLst>
              <a:ext uri="{FF2B5EF4-FFF2-40B4-BE49-F238E27FC236}">
                <a16:creationId xmlns:a16="http://schemas.microsoft.com/office/drawing/2014/main" id="{0B5130EC-B05B-5489-FBEC-DBEB6D1E737D}"/>
              </a:ext>
            </a:extLst>
          </p:cNvPr>
          <p:cNvSpPr>
            <a:spLocks noGrp="1"/>
          </p:cNvSpPr>
          <p:nvPr>
            <p:ph type="sldNum" sz="quarter" idx="13"/>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112085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2320637" y="1"/>
            <a:ext cx="1309255" cy="38977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4107656" y="1671639"/>
            <a:ext cx="4413020" cy="1204912"/>
          </a:xfrm>
        </p:spPr>
        <p:txBody>
          <a:bodyPr anchor="b">
            <a:normAutofit/>
          </a:bodyPr>
          <a:lstStyle>
            <a:lvl1pPr>
              <a:defRPr lang="en-US" sz="2100" kern="1200" spc="113" baseline="0" dirty="0">
                <a:solidFill>
                  <a:schemeClr val="tx1"/>
                </a:solidFill>
                <a:latin typeface="+mj-lt"/>
                <a:ea typeface="+mj-ea"/>
                <a:cs typeface="+mj-cs"/>
              </a:defRPr>
            </a:lvl1pPr>
          </a:lstStyle>
          <a:p>
            <a:r>
              <a:rPr lang="en-US" dirty="0"/>
              <a:t>CLICK TO add title</a:t>
            </a:r>
          </a:p>
        </p:txBody>
      </p:sp>
      <p:sp>
        <p:nvSpPr>
          <p:cNvPr id="13" name="Picture Placeholder 12">
            <a:extLst>
              <a:ext uri="{FF2B5EF4-FFF2-40B4-BE49-F238E27FC236}">
                <a16:creationId xmlns:a16="http://schemas.microsoft.com/office/drawing/2014/main" id="{4C376638-5C5B-8E5B-0C26-8F63B98EA417}"/>
              </a:ext>
            </a:extLst>
          </p:cNvPr>
          <p:cNvSpPr>
            <a:spLocks noGrp="1"/>
          </p:cNvSpPr>
          <p:nvPr>
            <p:ph type="pic" sz="quarter" idx="13"/>
          </p:nvPr>
        </p:nvSpPr>
        <p:spPr>
          <a:xfrm>
            <a:off x="-21172" y="-9144"/>
            <a:ext cx="4111466" cy="6876288"/>
          </a:xfrm>
          <a:custGeom>
            <a:avLst/>
            <a:gdLst>
              <a:gd name="connsiteX0" fmla="*/ 0 w 5476875"/>
              <a:gd name="connsiteY0" fmla="*/ 0 h 6858000"/>
              <a:gd name="connsiteX1" fmla="*/ 547687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0 w 5476875"/>
              <a:gd name="connsiteY0" fmla="*/ 0 h 6858000"/>
              <a:gd name="connsiteX1" fmla="*/ 252031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5080 w 5481955"/>
              <a:gd name="connsiteY0" fmla="*/ 0 h 6858000"/>
              <a:gd name="connsiteX1" fmla="*/ 2525395 w 5481955"/>
              <a:gd name="connsiteY1" fmla="*/ 0 h 6858000"/>
              <a:gd name="connsiteX2" fmla="*/ 5481955 w 5481955"/>
              <a:gd name="connsiteY2" fmla="*/ 6858000 h 6858000"/>
              <a:gd name="connsiteX3" fmla="*/ 5080 w 5481955"/>
              <a:gd name="connsiteY3" fmla="*/ 6858000 h 6858000"/>
              <a:gd name="connsiteX4" fmla="*/ 0 w 5481955"/>
              <a:gd name="connsiteY4" fmla="*/ 4805680 h 6858000"/>
              <a:gd name="connsiteX5" fmla="*/ 5080 w 5481955"/>
              <a:gd name="connsiteY5" fmla="*/ 0 h 685800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81955" h="6863080">
                <a:moveTo>
                  <a:pt x="5080" y="0"/>
                </a:moveTo>
                <a:lnTo>
                  <a:pt x="2525395" y="0"/>
                </a:lnTo>
                <a:lnTo>
                  <a:pt x="5481955" y="6858000"/>
                </a:lnTo>
                <a:lnTo>
                  <a:pt x="899160" y="6863080"/>
                </a:lnTo>
                <a:cubicBezTo>
                  <a:pt x="506307" y="5933440"/>
                  <a:pt x="413173" y="5720080"/>
                  <a:pt x="0" y="4759960"/>
                </a:cubicBezTo>
                <a:cubicBezTo>
                  <a:pt x="1693" y="3158067"/>
                  <a:pt x="3387" y="1601893"/>
                  <a:pt x="5080" y="0"/>
                </a:cubicBezTo>
                <a:close/>
              </a:path>
            </a:pathLst>
          </a:custGeom>
        </p:spPr>
        <p:txBody>
          <a:bodyPr lIns="274320" tIns="91440" bIns="91440">
            <a:normAutofit/>
          </a:bodyPr>
          <a:lstStyle>
            <a:lvl1pPr marL="0" indent="0" algn="l">
              <a:buNone/>
              <a:defRPr sz="1500">
                <a:solidFill>
                  <a:schemeClr val="tx1"/>
                </a:solidFill>
              </a:defRPr>
            </a:lvl1pPr>
          </a:lstStyle>
          <a:p>
            <a:r>
              <a:rPr lang="en-US"/>
              <a:t>Click icon to add picture</a:t>
            </a:r>
            <a:endParaRPr lang="en-US" dirty="0"/>
          </a:p>
        </p:txBody>
      </p:sp>
      <p:sp>
        <p:nvSpPr>
          <p:cNvPr id="4" name="Footer Placeholder 4">
            <a:extLst>
              <a:ext uri="{FF2B5EF4-FFF2-40B4-BE49-F238E27FC236}">
                <a16:creationId xmlns:a16="http://schemas.microsoft.com/office/drawing/2014/main" id="{04569D00-2037-2A8D-943B-22FAC1C0B690}"/>
              </a:ext>
            </a:extLst>
          </p:cNvPr>
          <p:cNvSpPr>
            <a:spLocks noGrp="1"/>
          </p:cNvSpPr>
          <p:nvPr>
            <p:ph type="ftr" sz="quarter" idx="11"/>
          </p:nvPr>
        </p:nvSpPr>
        <p:spPr>
          <a:xfrm>
            <a:off x="619125" y="6356350"/>
            <a:ext cx="2864421" cy="365125"/>
          </a:xfrm>
        </p:spPr>
        <p:txBody>
          <a:bodyPr/>
          <a:lstStyle>
            <a:lvl1pPr algn="l">
              <a:defRPr sz="675"/>
            </a:lvl1pPr>
          </a:lstStyle>
          <a:p>
            <a:r>
              <a:rPr lang="en-US" dirty="0"/>
              <a:t>PRESENTATION TITLE</a:t>
            </a:r>
          </a:p>
        </p:txBody>
      </p:sp>
      <p:sp>
        <p:nvSpPr>
          <p:cNvPr id="5" name="Slide Number Placeholder 5">
            <a:extLst>
              <a:ext uri="{FF2B5EF4-FFF2-40B4-BE49-F238E27FC236}">
                <a16:creationId xmlns:a16="http://schemas.microsoft.com/office/drawing/2014/main" id="{75967A9D-0B53-4F3F-0872-495C23A33235}"/>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
        <p:nvSpPr>
          <p:cNvPr id="8" name="Content Placeholder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4090294" y="3660774"/>
            <a:ext cx="4430382" cy="2536826"/>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64108"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225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628651" y="895350"/>
            <a:ext cx="2435747" cy="1917700"/>
          </a:xfrm>
        </p:spPr>
        <p:txBody>
          <a:bodyPr>
            <a:normAutofit/>
          </a:bodyPr>
          <a:lstStyle>
            <a:lvl1pPr algn="l">
              <a:defRPr lang="en-US" sz="1800" kern="1200" spc="113"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628650" y="2813050"/>
            <a:ext cx="2435747" cy="3238499"/>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64108"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3162297" y="895928"/>
            <a:ext cx="5353053" cy="5115889"/>
          </a:xfrm>
        </p:spPr>
        <p:txBody>
          <a:bodyPr>
            <a:normAutofit/>
          </a:bodyPr>
          <a:lstStyle>
            <a:lvl1pPr marL="0" indent="0" algn="ctr">
              <a:buNone/>
              <a:defRPr sz="1500"/>
            </a:lvl1pPr>
          </a:lstStyle>
          <a:p>
            <a:r>
              <a:rPr lang="en-US"/>
              <a:t>Click icon to add table</a:t>
            </a:r>
            <a:endParaRPr lang="en-US" dirty="0"/>
          </a:p>
        </p:txBody>
      </p:sp>
      <p:sp>
        <p:nvSpPr>
          <p:cNvPr id="10" name="Footer Placeholder 4">
            <a:extLst>
              <a:ext uri="{FF2B5EF4-FFF2-40B4-BE49-F238E27FC236}">
                <a16:creationId xmlns:a16="http://schemas.microsoft.com/office/drawing/2014/main" id="{5F91997C-538B-C8B9-14D7-31A1932F69C3}"/>
              </a:ext>
            </a:extLst>
          </p:cNvPr>
          <p:cNvSpPr>
            <a:spLocks noGrp="1"/>
          </p:cNvSpPr>
          <p:nvPr>
            <p:ph type="ftr" sz="quarter" idx="11"/>
          </p:nvPr>
        </p:nvSpPr>
        <p:spPr>
          <a:xfrm>
            <a:off x="548711" y="6356350"/>
            <a:ext cx="2864421" cy="365125"/>
          </a:xfrm>
        </p:spPr>
        <p:txBody>
          <a:bodyPr/>
          <a:lstStyle>
            <a:lvl1pPr algn="l">
              <a:defRPr sz="675"/>
            </a:lvl1pPr>
          </a:lstStyle>
          <a:p>
            <a:r>
              <a:rPr lang="en-US" dirty="0"/>
              <a:t>PRESENTATION TITLE</a:t>
            </a:r>
          </a:p>
        </p:txBody>
      </p:sp>
      <p:sp>
        <p:nvSpPr>
          <p:cNvPr id="11" name="Slide Number Placeholder 5">
            <a:extLst>
              <a:ext uri="{FF2B5EF4-FFF2-40B4-BE49-F238E27FC236}">
                <a16:creationId xmlns:a16="http://schemas.microsoft.com/office/drawing/2014/main" id="{1F777EF4-982E-9337-7E82-31DC723C1273}"/>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grpSp>
        <p:nvGrpSpPr>
          <p:cNvPr id="14" name="Group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1745673" cy="1505528"/>
            <a:chOff x="0" y="0"/>
            <a:chExt cx="2238376" cy="3105150"/>
          </a:xfrm>
        </p:grpSpPr>
        <p:cxnSp>
          <p:nvCxnSpPr>
            <p:cNvPr id="15" name="Straight Connector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808163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628650" y="337193"/>
            <a:ext cx="4241398" cy="1997867"/>
          </a:xfrm>
        </p:spPr>
        <p:txBody>
          <a:bodyPr anchor="b">
            <a:normAutofit/>
          </a:bodyPr>
          <a:lstStyle>
            <a:lvl1pPr>
              <a:defRPr lang="en-US" sz="2100" kern="1200" spc="113"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628650" y="2705177"/>
            <a:ext cx="4300329" cy="448990"/>
          </a:xfrm>
        </p:spPr>
        <p:txBody>
          <a:bodyPr anchor="ctr">
            <a:no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hasCustomPrompt="1"/>
          </p:nvPr>
        </p:nvSpPr>
        <p:spPr>
          <a:xfrm>
            <a:off x="628650" y="3154167"/>
            <a:ext cx="4300330" cy="3032733"/>
          </a:xfrm>
        </p:spPr>
        <p:txBody>
          <a:bodyPr>
            <a:normAutofit/>
          </a:bodyPr>
          <a:lstStyle>
            <a:lvl1pPr marL="214313" indent="-214313">
              <a:lnSpc>
                <a:spcPct val="100000"/>
              </a:lnSpc>
              <a:buFont typeface="Arial" panose="020B0604020202020204" pitchFamily="34" charset="0"/>
              <a:buChar char="•"/>
              <a:defRPr sz="1350" spc="38" baseline="0"/>
            </a:lvl1pPr>
            <a:lvl2pPr marL="557213" indent="-214313">
              <a:lnSpc>
                <a:spcPct val="100000"/>
              </a:lnSpc>
              <a:buFont typeface="Arial" panose="020B0604020202020204" pitchFamily="34" charset="0"/>
              <a:buChar char="•"/>
              <a:defRPr sz="1350" spc="38" baseline="0"/>
            </a:lvl2pPr>
            <a:lvl3pPr marL="900113" indent="-214313">
              <a:lnSpc>
                <a:spcPct val="100000"/>
              </a:lnSpc>
              <a:buFont typeface="Arial" panose="020B0604020202020204" pitchFamily="34" charset="0"/>
              <a:buChar char="•"/>
              <a:defRPr sz="1350" spc="38" baseline="0"/>
            </a:lvl3pPr>
            <a:lvl4pPr marL="1243013" indent="-214313">
              <a:lnSpc>
                <a:spcPct val="100000"/>
              </a:lnSpc>
              <a:buFont typeface="Arial" panose="020B0604020202020204" pitchFamily="34" charset="0"/>
              <a:buChar char="•"/>
              <a:defRPr sz="1350" spc="38" baseline="0"/>
            </a:lvl4pPr>
            <a:lvl5pPr marL="1585913" indent="-214313">
              <a:lnSpc>
                <a:spcPct val="100000"/>
              </a:lnSpc>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5915332" y="2705178"/>
            <a:ext cx="2957720" cy="448989"/>
          </a:xfrm>
        </p:spPr>
        <p:txBody>
          <a:bodyPr anchor="ctr">
            <a:no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7" name="Content Placeholder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5915331" y="3164868"/>
            <a:ext cx="2957720" cy="3032733"/>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64108"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a:xfrm>
            <a:off x="632990" y="6356351"/>
            <a:ext cx="3086100" cy="365125"/>
          </a:xfrm>
        </p:spPr>
        <p:txBody>
          <a:bodyPr/>
          <a:lstStyle>
            <a:lvl1pPr algn="l">
              <a:defRPr sz="675"/>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675"/>
            </a:lvl1pPr>
          </a:lstStyle>
          <a:p>
            <a:fld id="{A49DFD55-3C28-40EF-9E31-A92D2E4017FF}" type="slidenum">
              <a:rPr lang="en-US" smtClean="0"/>
              <a:pPr/>
              <a:t>‹#›</a:t>
            </a:fld>
            <a:endParaRPr lang="en-US" dirty="0"/>
          </a:p>
        </p:txBody>
      </p:sp>
      <p:pic>
        <p:nvPicPr>
          <p:cNvPr id="13" name="Graphic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8645" t="319" r="28732" b="73496"/>
          <a:stretch/>
        </p:blipFill>
        <p:spPr>
          <a:xfrm rot="10800000" flipH="1">
            <a:off x="4731327" y="-11"/>
            <a:ext cx="4412673" cy="236642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19431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628650" y="353551"/>
            <a:ext cx="7886700" cy="1325563"/>
          </a:xfrm>
        </p:spPr>
        <p:txBody>
          <a:bodyPr anchor="b">
            <a:normAutofit/>
          </a:bodyPr>
          <a:lstStyle>
            <a:lvl1pPr algn="ctr">
              <a:defRPr lang="en-US" sz="2100" kern="1200" spc="113" baseline="0" dirty="0">
                <a:solidFill>
                  <a:schemeClr val="tx1"/>
                </a:solidFill>
                <a:latin typeface="+mj-lt"/>
                <a:ea typeface="+mj-ea"/>
                <a:cs typeface="+mj-cs"/>
              </a:defRPr>
            </a:lvl1pPr>
          </a:lstStyle>
          <a:p>
            <a:r>
              <a:rPr lang="en-US" dirty="0"/>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628650" y="2111382"/>
            <a:ext cx="7886700" cy="3570963"/>
          </a:xfrm>
        </p:spPr>
        <p:txBody>
          <a:bodyPr>
            <a:normAutofit/>
          </a:bodyPr>
          <a:lstStyle>
            <a:lvl1pPr marL="0" indent="0" algn="ctr">
              <a:buNone/>
              <a:defRPr sz="1500"/>
            </a:lvl1pPr>
          </a:lstStyle>
          <a:p>
            <a:r>
              <a:rPr lang="en-US"/>
              <a:t>Click icon to add table</a:t>
            </a:r>
            <a:endParaRPr lang="en-US" dirty="0"/>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628650" y="6356350"/>
            <a:ext cx="2864421" cy="365125"/>
          </a:xfrm>
        </p:spPr>
        <p:txBody>
          <a:bodyPr/>
          <a:lstStyle>
            <a:lvl1pPr algn="l">
              <a:defRPr sz="675"/>
            </a:lvl1pPr>
          </a:lstStyle>
          <a:p>
            <a:r>
              <a:rPr lang="en-US" dirty="0"/>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3200400" y="1615737"/>
            <a:ext cx="3134678" cy="1524735"/>
          </a:xfrm>
        </p:spPr>
        <p:txBody>
          <a:bodyPr anchor="b">
            <a:noAutofit/>
          </a:bodyPr>
          <a:lstStyle>
            <a:lvl1pPr algn="l">
              <a:defRPr sz="2700" spc="113" baseline="0">
                <a:solidFill>
                  <a:schemeClr val="bg1"/>
                </a:solidFill>
              </a:defRPr>
            </a:lvl1pPr>
          </a:lstStyle>
          <a:p>
            <a:r>
              <a:rPr lang="en-US" dirty="0"/>
              <a:t>CLICK TO add title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hasCustomPrompt="1"/>
          </p:nvPr>
        </p:nvSpPr>
        <p:spPr>
          <a:xfrm>
            <a:off x="3200400" y="3238104"/>
            <a:ext cx="3134678" cy="2850181"/>
          </a:xfrm>
        </p:spPr>
        <p:txBody>
          <a:bodyPr>
            <a:normAutofit/>
          </a:bodyPr>
          <a:lstStyle>
            <a:lvl1pPr marL="0" indent="0" algn="l">
              <a:lnSpc>
                <a:spcPct val="150000"/>
              </a:lnSpc>
              <a:buNone/>
              <a:defRPr sz="1350" spc="38"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add subtitle</a:t>
            </a:r>
          </a:p>
        </p:txBody>
      </p:sp>
      <p:pic>
        <p:nvPicPr>
          <p:cNvPr id="6" name="Graphic 5">
            <a:extLst>
              <a:ext uri="{FF2B5EF4-FFF2-40B4-BE49-F238E27FC236}">
                <a16:creationId xmlns:a16="http://schemas.microsoft.com/office/drawing/2014/main" id="{ED3361C9-310A-4255-A94E-B77588962D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2382704" cy="6858000"/>
          </a:xfrm>
          <a:prstGeom prst="rect">
            <a:avLst/>
          </a:prstGeom>
        </p:spPr>
      </p:pic>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3200400" y="6356351"/>
            <a:ext cx="3134678" cy="365125"/>
          </a:xfrm>
        </p:spPr>
        <p:txBody>
          <a:bodyPr/>
          <a:lstStyle>
            <a:lvl1pPr algn="l">
              <a:defRPr sz="675"/>
            </a:lvl1pPr>
          </a:lstStyle>
          <a:p>
            <a:r>
              <a:rPr lang="en-US" dirty="0"/>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7184572" y="6356351"/>
            <a:ext cx="1330778"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129114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49DFD55-3C28-40EF-9E31-A92D2E4017FF}" type="slidenum">
              <a:rPr lang="en-US" smtClean="0"/>
              <a:t>‹#›</a:t>
            </a:fld>
            <a:endParaRPr lang="en-US" dirty="0"/>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9" r:id="rId3"/>
    <p:sldLayoutId id="2147483670" r:id="rId4"/>
    <p:sldLayoutId id="2147483651" r:id="rId5"/>
    <p:sldLayoutId id="2147483671" r:id="rId6"/>
    <p:sldLayoutId id="2147483672" r:id="rId7"/>
    <p:sldLayoutId id="2147483673" r:id="rId8"/>
    <p:sldLayoutId id="2147483664" r:id="rId9"/>
    <p:sldLayoutId id="2147483674" r:id="rId10"/>
    <p:sldLayoutId id="2147483653" r:id="rId11"/>
    <p:sldLayoutId id="2147483667" r:id="rId12"/>
    <p:sldLayoutId id="2147483665" r:id="rId13"/>
  </p:sldLayoutIdLst>
  <p:hf hdr="0" ftr="0" dt="0"/>
  <p:txStyles>
    <p:titleStyle>
      <a:lvl1pPr algn="l" defTabSz="685800" rtl="0" eaLnBrk="1" latinLnBrk="0" hangingPunct="1">
        <a:lnSpc>
          <a:spcPct val="90000"/>
        </a:lnSpc>
        <a:spcBef>
          <a:spcPct val="0"/>
        </a:spcBef>
        <a:buNone/>
        <a:defRPr sz="3300" kern="1200" cap="all" baseline="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DBD1-DB29-D44F-FD5A-3071BB37EF37}"/>
              </a:ext>
            </a:extLst>
          </p:cNvPr>
          <p:cNvSpPr>
            <a:spLocks noGrp="1"/>
          </p:cNvSpPr>
          <p:nvPr>
            <p:ph type="ctrTitle"/>
          </p:nvPr>
        </p:nvSpPr>
        <p:spPr>
          <a:xfrm>
            <a:off x="5243512" y="1222513"/>
            <a:ext cx="3652838" cy="2533016"/>
          </a:xfrm>
        </p:spPr>
        <p:txBody>
          <a:bodyPr/>
          <a:lstStyle/>
          <a:p>
            <a:r>
              <a:rPr lang="en-US" sz="4400" dirty="0"/>
              <a:t>La lengua</a:t>
            </a:r>
          </a:p>
        </p:txBody>
      </p:sp>
    </p:spTree>
    <p:extLst>
      <p:ext uri="{BB962C8B-B14F-4D97-AF65-F5344CB8AC3E}">
        <p14:creationId xmlns:p14="http://schemas.microsoft.com/office/powerpoint/2010/main" val="608796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F44A959-C2BB-9170-C99C-1A2EDB71B994}"/>
              </a:ext>
            </a:extLst>
          </p:cNvPr>
          <p:cNvSpPr>
            <a:spLocks noGrp="1"/>
          </p:cNvSpPr>
          <p:nvPr>
            <p:ph type="sldNum" sz="quarter" idx="12"/>
          </p:nvPr>
        </p:nvSpPr>
        <p:spPr>
          <a:xfrm>
            <a:off x="7780013" y="5624512"/>
            <a:ext cx="740664" cy="273844"/>
          </a:xfrm>
        </p:spPr>
        <p:txBody>
          <a:bodyPr/>
          <a:lstStyle/>
          <a:p>
            <a:fld id="{A49DFD55-3C28-40EF-9E31-A92D2E4017FF}" type="slidenum">
              <a:rPr lang="en-US" smtClean="0"/>
              <a:pPr/>
              <a:t>2</a:t>
            </a:fld>
            <a:endParaRPr lang="en-US" dirty="0"/>
          </a:p>
        </p:txBody>
      </p:sp>
      <p:sp>
        <p:nvSpPr>
          <p:cNvPr id="2" name="Text Placeholder 2">
            <a:extLst>
              <a:ext uri="{FF2B5EF4-FFF2-40B4-BE49-F238E27FC236}">
                <a16:creationId xmlns:a16="http://schemas.microsoft.com/office/drawing/2014/main" id="{7D6F81B4-6DD0-C14C-7D1D-10105A971DFD}"/>
              </a:ext>
            </a:extLst>
          </p:cNvPr>
          <p:cNvSpPr txBox="1">
            <a:spLocks/>
          </p:cNvSpPr>
          <p:nvPr/>
        </p:nvSpPr>
        <p:spPr>
          <a:xfrm>
            <a:off x="1580091" y="1576855"/>
            <a:ext cx="6961238" cy="399223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buNone/>
              <a:defRPr/>
            </a:pPr>
            <a:r>
              <a:rPr lang="es-ES" sz="2600" dirty="0">
                <a:solidFill>
                  <a:prstClr val="black"/>
                </a:solidFill>
              </a:rPr>
              <a:t>Así también la lengua es un miembro pequeño, pero se jacta de grandes cosas. ¡Qué gran bosque se incendia por un fuego tan pequeño! Y la lengua es un fuego, un mundo de injusticia. La lengua se pone entre nuestros miembros, manchando todo el cuerpo, prendiendo fuego a todo el curso de la vida, y encendida por el infierno. Porque toda clase de bestias y aves, reptiles y criaturas marinas, pueden ser domesticadas y han sido domesticadas por la humanidad, pero ningún ser humano puede domar la lengua. Es un mal inquieto, lleno de veneno mortal</a:t>
            </a:r>
            <a:r>
              <a:rPr lang="en-US" sz="2600" b="1" dirty="0">
                <a:solidFill>
                  <a:prstClr val="black"/>
                </a:solidFill>
              </a:rPr>
              <a:t>.</a:t>
            </a:r>
          </a:p>
          <a:p>
            <a:pPr marL="0" lvl="0" indent="0" algn="r">
              <a:buNone/>
              <a:defRPr/>
            </a:pPr>
            <a:r>
              <a:rPr lang="en-US" sz="2800" b="1" dirty="0">
                <a:solidFill>
                  <a:prstClr val="black"/>
                </a:solidFill>
              </a:rPr>
              <a:t>Santiago 3:5-8</a:t>
            </a:r>
            <a:endParaRPr kumimoji="0" lang="en-US" sz="2800" b="1" i="0" u="none" strike="noStrike" kern="1200" cap="none" spc="0" normalizeH="0" baseline="0" noProof="0" dirty="0">
              <a:ln>
                <a:noFill/>
              </a:ln>
              <a:solidFill>
                <a:srgbClr val="FF0000"/>
              </a:solidFill>
              <a:effectLst/>
              <a:uLnTx/>
              <a:uFillTx/>
              <a:latin typeface="Tenorite"/>
              <a:ea typeface="+mn-ea"/>
              <a:cs typeface="+mn-cs"/>
            </a:endParaRPr>
          </a:p>
        </p:txBody>
      </p:sp>
      <p:sp>
        <p:nvSpPr>
          <p:cNvPr id="6" name="TextBox 5">
            <a:extLst>
              <a:ext uri="{FF2B5EF4-FFF2-40B4-BE49-F238E27FC236}">
                <a16:creationId xmlns:a16="http://schemas.microsoft.com/office/drawing/2014/main" id="{A961E330-FF9F-FFCC-DAFB-4CB10D534353}"/>
              </a:ext>
            </a:extLst>
          </p:cNvPr>
          <p:cNvSpPr txBox="1"/>
          <p:nvPr/>
        </p:nvSpPr>
        <p:spPr>
          <a:xfrm>
            <a:off x="1632155" y="875140"/>
            <a:ext cx="6961238" cy="707886"/>
          </a:xfrm>
          <a:prstGeom prst="rect">
            <a:avLst/>
          </a:prstGeom>
          <a:noFill/>
        </p:spPr>
        <p:txBody>
          <a:bodyPr wrap="square" rtlCol="0">
            <a:spAutoFit/>
          </a:bodyPr>
          <a:lstStyle/>
          <a:p>
            <a:pPr algn="ctr"/>
            <a:r>
              <a:rPr lang="en-US" sz="4000" b="1" i="1" dirty="0">
                <a:solidFill>
                  <a:srgbClr val="C00000"/>
                </a:solidFill>
              </a:rPr>
              <a:t>La lengua</a:t>
            </a:r>
          </a:p>
        </p:txBody>
      </p:sp>
    </p:spTree>
    <p:extLst>
      <p:ext uri="{BB962C8B-B14F-4D97-AF65-F5344CB8AC3E}">
        <p14:creationId xmlns:p14="http://schemas.microsoft.com/office/powerpoint/2010/main" val="103458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27CD0E-74D2-C83C-37B7-D9F6B293E691}"/>
              </a:ext>
            </a:extLst>
          </p:cNvPr>
          <p:cNvSpPr txBox="1"/>
          <p:nvPr/>
        </p:nvSpPr>
        <p:spPr>
          <a:xfrm>
            <a:off x="971550" y="2838450"/>
            <a:ext cx="7881505" cy="3570208"/>
          </a:xfrm>
          <a:prstGeom prst="rect">
            <a:avLst/>
          </a:prstGeom>
          <a:noFill/>
        </p:spPr>
        <p:txBody>
          <a:bodyPr wrap="square">
            <a:spAutoFit/>
          </a:bodyPr>
          <a:lstStyle/>
          <a:p>
            <a:pPr marL="228600" lvl="0" indent="-228600">
              <a:spcAft>
                <a:spcPts val="1200"/>
              </a:spcAft>
              <a:buFont typeface="Arial" panose="020B0604020202020204" pitchFamily="34" charset="0"/>
              <a:buChar char="•"/>
              <a:defRPr/>
            </a:pPr>
            <a:r>
              <a:rPr lang="en-US" sz="2800" dirty="0" err="1">
                <a:solidFill>
                  <a:prstClr val="black"/>
                </a:solidFill>
              </a:rPr>
              <a:t>Proverbios</a:t>
            </a:r>
            <a:r>
              <a:rPr lang="en-US" sz="2800" dirty="0">
                <a:solidFill>
                  <a:prstClr val="black"/>
                </a:solidFill>
              </a:rPr>
              <a:t> 18:13 – </a:t>
            </a:r>
            <a:r>
              <a:rPr lang="en-US" sz="2800" dirty="0" err="1">
                <a:solidFill>
                  <a:prstClr val="black"/>
                </a:solidFill>
              </a:rPr>
              <a:t>Sacando</a:t>
            </a:r>
            <a:r>
              <a:rPr lang="en-US" sz="2800" dirty="0">
                <a:solidFill>
                  <a:prstClr val="black"/>
                </a:solidFill>
              </a:rPr>
              <a:t> </a:t>
            </a:r>
            <a:r>
              <a:rPr lang="en-US" sz="2800" dirty="0" err="1">
                <a:solidFill>
                  <a:prstClr val="black"/>
                </a:solidFill>
              </a:rPr>
              <a:t>conclusiones</a:t>
            </a:r>
            <a:r>
              <a:rPr lang="en-US" sz="2800" dirty="0">
                <a:solidFill>
                  <a:prstClr val="black"/>
                </a:solidFill>
              </a:rPr>
              <a:t> </a:t>
            </a:r>
            <a:r>
              <a:rPr lang="en-US" sz="2800" dirty="0" err="1">
                <a:solidFill>
                  <a:prstClr val="black"/>
                </a:solidFill>
              </a:rPr>
              <a:t>precipitadas</a:t>
            </a:r>
            <a:endParaRPr lang="en-US" sz="2800" dirty="0">
              <a:solidFill>
                <a:prstClr val="black"/>
              </a:solidFill>
            </a:endParaRPr>
          </a:p>
          <a:p>
            <a:pPr marL="228600" lvl="0" indent="-228600">
              <a:spcAft>
                <a:spcPts val="1200"/>
              </a:spcAft>
              <a:buFont typeface="Arial" panose="020B0604020202020204" pitchFamily="34" charset="0"/>
              <a:buChar char="•"/>
              <a:defRPr/>
            </a:pPr>
            <a:r>
              <a:rPr lang="es-ES" sz="2800" dirty="0">
                <a:solidFill>
                  <a:prstClr val="black"/>
                </a:solidFill>
              </a:rPr>
              <a:t>Proverbios 18:15 – Los sabios escuchan</a:t>
            </a:r>
            <a:endParaRPr kumimoji="0" lang="en-US" sz="2800" b="0" i="0" u="none" strike="noStrike" kern="1200" cap="none" spc="0" normalizeH="0" noProof="0" dirty="0">
              <a:ln>
                <a:noFill/>
              </a:ln>
              <a:solidFill>
                <a:prstClr val="black"/>
              </a:solidFill>
              <a:effectLst/>
              <a:uLnTx/>
              <a:uFillTx/>
              <a:latin typeface="Tenorite"/>
            </a:endParaRPr>
          </a:p>
          <a:p>
            <a:pPr marL="228600" lvl="0" indent="-228600">
              <a:spcAft>
                <a:spcPts val="1200"/>
              </a:spcAft>
              <a:buFont typeface="Arial" panose="020B0604020202020204" pitchFamily="34" charset="0"/>
              <a:buChar char="•"/>
              <a:defRPr/>
            </a:pPr>
            <a:r>
              <a:rPr lang="es-ES" sz="2800" dirty="0">
                <a:solidFill>
                  <a:prstClr val="black"/>
                </a:solidFill>
              </a:rPr>
              <a:t>Santiago 1:19 – Rápido para oír, lento para hablar</a:t>
            </a:r>
            <a:endParaRPr lang="en-US" sz="2800" dirty="0">
              <a:solidFill>
                <a:prstClr val="black"/>
              </a:solidFill>
              <a:latin typeface="Tenorite"/>
            </a:endParaRPr>
          </a:p>
          <a:p>
            <a:pPr marL="228600" lvl="0" indent="-228600">
              <a:spcAft>
                <a:spcPts val="1200"/>
              </a:spcAft>
              <a:buFont typeface="Arial" panose="020B0604020202020204" pitchFamily="34" charset="0"/>
              <a:buChar char="•"/>
              <a:defRPr/>
            </a:pPr>
            <a:r>
              <a:rPr lang="es-ES" sz="2800" dirty="0">
                <a:solidFill>
                  <a:prstClr val="black"/>
                </a:solidFill>
              </a:rPr>
              <a:t>Proverbios 19:27 – No escuchar llevará a desviarse</a:t>
            </a:r>
            <a:endParaRPr kumimoji="0" lang="en-US" sz="2800" b="0" i="0" u="none" strike="noStrike" kern="1200" cap="none" spc="0" normalizeH="0" baseline="0" noProof="0" dirty="0">
              <a:ln>
                <a:noFill/>
              </a:ln>
              <a:solidFill>
                <a:prstClr val="black"/>
              </a:solidFill>
              <a:effectLst/>
              <a:uLnTx/>
              <a:uFillTx/>
              <a:latin typeface="Tenorite"/>
            </a:endParaRPr>
          </a:p>
        </p:txBody>
      </p:sp>
      <p:sp>
        <p:nvSpPr>
          <p:cNvPr id="3" name="TextBox 2">
            <a:extLst>
              <a:ext uri="{FF2B5EF4-FFF2-40B4-BE49-F238E27FC236}">
                <a16:creationId xmlns:a16="http://schemas.microsoft.com/office/drawing/2014/main" id="{71242548-4425-3A46-3647-2046456F1AE3}"/>
              </a:ext>
            </a:extLst>
          </p:cNvPr>
          <p:cNvSpPr txBox="1"/>
          <p:nvPr/>
        </p:nvSpPr>
        <p:spPr>
          <a:xfrm>
            <a:off x="1632155" y="875140"/>
            <a:ext cx="6961238" cy="707886"/>
          </a:xfrm>
          <a:prstGeom prst="rect">
            <a:avLst/>
          </a:prstGeom>
          <a:noFill/>
        </p:spPr>
        <p:txBody>
          <a:bodyPr wrap="square" rtlCol="0">
            <a:spAutoFit/>
          </a:bodyPr>
          <a:lstStyle/>
          <a:p>
            <a:pPr algn="ctr"/>
            <a:r>
              <a:rPr lang="en-US" sz="4000" b="1" i="1" dirty="0">
                <a:solidFill>
                  <a:srgbClr val="C00000"/>
                </a:solidFill>
              </a:rPr>
              <a:t>Hablar y no </a:t>
            </a:r>
            <a:r>
              <a:rPr lang="en-US" sz="4000" b="1" i="1" dirty="0" err="1">
                <a:solidFill>
                  <a:srgbClr val="C00000"/>
                </a:solidFill>
              </a:rPr>
              <a:t>escuchar</a:t>
            </a:r>
            <a:endParaRPr lang="en-US" sz="4000" b="1" i="1" dirty="0">
              <a:solidFill>
                <a:srgbClr val="C00000"/>
              </a:solidFill>
            </a:endParaRPr>
          </a:p>
        </p:txBody>
      </p:sp>
    </p:spTree>
    <p:extLst>
      <p:ext uri="{BB962C8B-B14F-4D97-AF65-F5344CB8AC3E}">
        <p14:creationId xmlns:p14="http://schemas.microsoft.com/office/powerpoint/2010/main" val="480657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B5111F-6F9F-F7BC-AF56-E13752BAA69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3A2C958-1315-A3A9-5B6D-C4BD1A76084D}"/>
              </a:ext>
            </a:extLst>
          </p:cNvPr>
          <p:cNvSpPr txBox="1"/>
          <p:nvPr/>
        </p:nvSpPr>
        <p:spPr>
          <a:xfrm>
            <a:off x="971550" y="2628900"/>
            <a:ext cx="8172450" cy="3293209"/>
          </a:xfrm>
          <a:prstGeom prst="rect">
            <a:avLst/>
          </a:prstGeom>
          <a:noFill/>
        </p:spPr>
        <p:txBody>
          <a:bodyPr wrap="square">
            <a:spAutoFit/>
          </a:bodyPr>
          <a:lstStyle/>
          <a:p>
            <a:pPr marL="228600" lvl="0" indent="-228600">
              <a:spcAft>
                <a:spcPts val="1200"/>
              </a:spcAft>
              <a:buFont typeface="Arial" panose="020B0604020202020204" pitchFamily="34" charset="0"/>
              <a:buChar char="•"/>
              <a:defRPr/>
            </a:pPr>
            <a:r>
              <a:rPr lang="es-ES" sz="2800">
                <a:solidFill>
                  <a:prstClr val="black"/>
                </a:solidFill>
              </a:rPr>
              <a:t>Santiago 4:16 – Es malo
Proverbios 11:2 – Conduce a la desgracia
Mateo 6:1-2 – Aleja la atención de Dios
Proverbios 27:1 – No tenemos el control
Lucas 18:14 – Aquellos que lo practican serán humillados</a:t>
            </a:r>
            <a:endParaRPr lang="en-US" sz="2800" dirty="0">
              <a:solidFill>
                <a:prstClr val="black"/>
              </a:solidFill>
              <a:latin typeface="Tenorite"/>
            </a:endParaRPr>
          </a:p>
        </p:txBody>
      </p:sp>
      <p:sp>
        <p:nvSpPr>
          <p:cNvPr id="3" name="TextBox 2">
            <a:extLst>
              <a:ext uri="{FF2B5EF4-FFF2-40B4-BE49-F238E27FC236}">
                <a16:creationId xmlns:a16="http://schemas.microsoft.com/office/drawing/2014/main" id="{AC32C49C-453B-5620-D1FB-5F05AE2E91C7}"/>
              </a:ext>
            </a:extLst>
          </p:cNvPr>
          <p:cNvSpPr txBox="1"/>
          <p:nvPr/>
        </p:nvSpPr>
        <p:spPr>
          <a:xfrm>
            <a:off x="1632155" y="875140"/>
            <a:ext cx="6961238" cy="707886"/>
          </a:xfrm>
          <a:prstGeom prst="rect">
            <a:avLst/>
          </a:prstGeom>
          <a:noFill/>
        </p:spPr>
        <p:txBody>
          <a:bodyPr wrap="square" rtlCol="0">
            <a:spAutoFit/>
          </a:bodyPr>
          <a:lstStyle/>
          <a:p>
            <a:pPr algn="ctr"/>
            <a:r>
              <a:rPr lang="en-US" sz="4000" b="1" i="1" dirty="0" err="1">
                <a:solidFill>
                  <a:srgbClr val="C00000"/>
                </a:solidFill>
              </a:rPr>
              <a:t>Jactancia</a:t>
            </a:r>
            <a:endParaRPr lang="en-US" sz="4000" b="1" i="1" dirty="0">
              <a:solidFill>
                <a:srgbClr val="C00000"/>
              </a:solidFill>
            </a:endParaRPr>
          </a:p>
        </p:txBody>
      </p:sp>
    </p:spTree>
    <p:extLst>
      <p:ext uri="{BB962C8B-B14F-4D97-AF65-F5344CB8AC3E}">
        <p14:creationId xmlns:p14="http://schemas.microsoft.com/office/powerpoint/2010/main" val="749924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411AB1-9F16-130A-CCE8-15A05C1012C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D94CE3-AE06-022E-2CDB-439685297D3C}"/>
              </a:ext>
            </a:extLst>
          </p:cNvPr>
          <p:cNvSpPr txBox="1"/>
          <p:nvPr/>
        </p:nvSpPr>
        <p:spPr>
          <a:xfrm>
            <a:off x="1387187" y="1625008"/>
            <a:ext cx="7382741" cy="5170646"/>
          </a:xfrm>
          <a:prstGeom prst="rect">
            <a:avLst/>
          </a:prstGeom>
          <a:noFill/>
        </p:spPr>
        <p:txBody>
          <a:bodyPr wrap="square">
            <a:spAutoFit/>
          </a:bodyPr>
          <a:lstStyle/>
          <a:p>
            <a:pPr marL="228600" lvl="0" indent="-228600">
              <a:spcAft>
                <a:spcPts val="1200"/>
              </a:spcAft>
              <a:buFont typeface="Arial" panose="020B0604020202020204" pitchFamily="34" charset="0"/>
              <a:buChar char="•"/>
              <a:defRPr/>
            </a:pPr>
            <a:r>
              <a:rPr lang="es-ES" sz="2800">
                <a:solidFill>
                  <a:prstClr val="black"/>
                </a:solidFill>
              </a:rPr>
              <a:t>Proverbios 20:19 – Compartir secretos que deben ser compartidos
I Timoteo 5:13 – Está diciendo cosas que no debes decir
Proverbios 16:28 – Ahuyenta a la gente
Romanos 1:28-31 – Se agrupa con pecados "graves"
II Corintios 12:20 – Puede ocurrir entre los cristianos
Salmo 101:5 – Dios destruirá los chismes</a:t>
            </a:r>
            <a:endParaRPr lang="en-US" sz="2800" dirty="0">
              <a:solidFill>
                <a:prstClr val="black"/>
              </a:solidFill>
              <a:latin typeface="Tenorite"/>
            </a:endParaRPr>
          </a:p>
        </p:txBody>
      </p:sp>
      <p:sp>
        <p:nvSpPr>
          <p:cNvPr id="3" name="TextBox 2">
            <a:extLst>
              <a:ext uri="{FF2B5EF4-FFF2-40B4-BE49-F238E27FC236}">
                <a16:creationId xmlns:a16="http://schemas.microsoft.com/office/drawing/2014/main" id="{5FF7017F-8C10-498E-5E1F-BC3C461B485C}"/>
              </a:ext>
            </a:extLst>
          </p:cNvPr>
          <p:cNvSpPr txBox="1"/>
          <p:nvPr/>
        </p:nvSpPr>
        <p:spPr>
          <a:xfrm>
            <a:off x="1632155" y="875140"/>
            <a:ext cx="6961238" cy="707886"/>
          </a:xfrm>
          <a:prstGeom prst="rect">
            <a:avLst/>
          </a:prstGeom>
          <a:noFill/>
        </p:spPr>
        <p:txBody>
          <a:bodyPr wrap="square" rtlCol="0">
            <a:spAutoFit/>
          </a:bodyPr>
          <a:lstStyle/>
          <a:p>
            <a:pPr algn="ctr"/>
            <a:r>
              <a:rPr lang="en-US" sz="4000" b="1" i="1" dirty="0" err="1">
                <a:solidFill>
                  <a:srgbClr val="C00000"/>
                </a:solidFill>
              </a:rPr>
              <a:t>Chismes</a:t>
            </a:r>
            <a:endParaRPr lang="en-US" sz="4000" b="1" i="1" dirty="0">
              <a:solidFill>
                <a:srgbClr val="C00000"/>
              </a:solidFill>
            </a:endParaRPr>
          </a:p>
        </p:txBody>
      </p:sp>
    </p:spTree>
    <p:extLst>
      <p:ext uri="{BB962C8B-B14F-4D97-AF65-F5344CB8AC3E}">
        <p14:creationId xmlns:p14="http://schemas.microsoft.com/office/powerpoint/2010/main" val="909744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55AD48-98B9-C704-7EDF-BDEA44307A7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ABD9739-EAA8-FC02-A84E-5A820C5E6355}"/>
              </a:ext>
            </a:extLst>
          </p:cNvPr>
          <p:cNvSpPr txBox="1"/>
          <p:nvPr/>
        </p:nvSpPr>
        <p:spPr>
          <a:xfrm>
            <a:off x="1301852" y="2171700"/>
            <a:ext cx="7621843" cy="3570208"/>
          </a:xfrm>
          <a:prstGeom prst="rect">
            <a:avLst/>
          </a:prstGeom>
          <a:noFill/>
        </p:spPr>
        <p:txBody>
          <a:bodyPr wrap="square">
            <a:spAutoFit/>
          </a:bodyPr>
          <a:lstStyle/>
          <a:p>
            <a:pPr marL="228600" lvl="0" indent="-228600">
              <a:spcAft>
                <a:spcPts val="1200"/>
              </a:spcAft>
              <a:buFont typeface="Arial" panose="020B0604020202020204" pitchFamily="34" charset="0"/>
              <a:buChar char="•"/>
              <a:defRPr/>
            </a:pPr>
            <a:r>
              <a:rPr lang="es-ES" sz="2800">
                <a:solidFill>
                  <a:prstClr val="black"/>
                </a:solidFill>
              </a:rPr>
              <a:t>Números 11:1 – Enoja a Dios
I Corintios 10:9-10 – Los que se quejan serán destruidos
Éxodo 16:8 – Cuando te quejas, te quejas contra Dios
Filipenses 2:14 – Necesitamos vivir nuestras vidas sin quejarnos</a:t>
            </a:r>
            <a:endParaRPr lang="en-US" sz="2800" dirty="0">
              <a:solidFill>
                <a:prstClr val="black"/>
              </a:solidFill>
              <a:latin typeface="Tenorite"/>
            </a:endParaRPr>
          </a:p>
        </p:txBody>
      </p:sp>
      <p:sp>
        <p:nvSpPr>
          <p:cNvPr id="3" name="TextBox 2">
            <a:extLst>
              <a:ext uri="{FF2B5EF4-FFF2-40B4-BE49-F238E27FC236}">
                <a16:creationId xmlns:a16="http://schemas.microsoft.com/office/drawing/2014/main" id="{F7530DE2-4199-CE32-61E6-60C48C953820}"/>
              </a:ext>
            </a:extLst>
          </p:cNvPr>
          <p:cNvSpPr txBox="1"/>
          <p:nvPr/>
        </p:nvSpPr>
        <p:spPr>
          <a:xfrm>
            <a:off x="1632155" y="875140"/>
            <a:ext cx="6961238" cy="707886"/>
          </a:xfrm>
          <a:prstGeom prst="rect">
            <a:avLst/>
          </a:prstGeom>
          <a:noFill/>
        </p:spPr>
        <p:txBody>
          <a:bodyPr wrap="square" rtlCol="0">
            <a:spAutoFit/>
          </a:bodyPr>
          <a:lstStyle/>
          <a:p>
            <a:pPr algn="ctr"/>
            <a:r>
              <a:rPr lang="en-US" sz="4000" b="1" i="1" dirty="0" err="1">
                <a:solidFill>
                  <a:srgbClr val="C00000"/>
                </a:solidFill>
              </a:rPr>
              <a:t>Quejoso</a:t>
            </a:r>
            <a:endParaRPr lang="en-US" sz="4000" b="1" i="1" dirty="0">
              <a:solidFill>
                <a:srgbClr val="C00000"/>
              </a:solidFill>
            </a:endParaRPr>
          </a:p>
        </p:txBody>
      </p:sp>
    </p:spTree>
    <p:extLst>
      <p:ext uri="{BB962C8B-B14F-4D97-AF65-F5344CB8AC3E}">
        <p14:creationId xmlns:p14="http://schemas.microsoft.com/office/powerpoint/2010/main" val="878472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Custom">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ustom" id="{F85C13B5-8B75-4CB8-BA5E-9CAC0747196D}" vid="{617487EE-AB70-4C55-8A81-E6744CC4A2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9168DCE-134F-4610-A6AA-88CEBE8D71D2}">
  <ds:schemaRefs>
    <ds:schemaRef ds:uri="http://schemas.microsoft.com/office/2006/metadata/properties"/>
    <ds:schemaRef ds:uri="http://schemas.microsoft.com/office/2006/documentManagement/types"/>
    <ds:schemaRef ds:uri="16c05727-aa75-4e4a-9b5f-8a80a1165891"/>
    <ds:schemaRef ds:uri="http://schemas.openxmlformats.org/package/2006/metadata/core-properties"/>
    <ds:schemaRef ds:uri="http://www.w3.org/XML/1998/namespace"/>
    <ds:schemaRef ds:uri="http://purl.org/dc/terms/"/>
    <ds:schemaRef ds:uri="71af3243-3dd4-4a8d-8c0d-dd76da1f02a5"/>
    <ds:schemaRef ds:uri="230e9df3-be65-4c73-a93b-d1236ebd677e"/>
    <ds:schemaRef ds:uri="http://schemas.microsoft.com/sharepoint/v3"/>
    <ds:schemaRef ds:uri="http://schemas.microsoft.com/office/infopath/2007/PartnerControls"/>
    <ds:schemaRef ds:uri="http://purl.org/dc/dcmitype/"/>
    <ds:schemaRef ds:uri="http://purl.org/dc/elements/1.1/"/>
  </ds:schemaRefs>
</ds:datastoreItem>
</file>

<file path=customXml/itemProps2.xml><?xml version="1.0" encoding="utf-8"?>
<ds:datastoreItem xmlns:ds="http://schemas.openxmlformats.org/officeDocument/2006/customXml" ds:itemID="{CABF691C-888B-4061-8A6F-D5CE84A0254B}">
  <ds:schemaRefs>
    <ds:schemaRef ds:uri="http://schemas.microsoft.com/sharepoint/v3/contenttype/forms"/>
  </ds:schemaRefs>
</ds:datastoreItem>
</file>

<file path=customXml/itemProps3.xml><?xml version="1.0" encoding="utf-8"?>
<ds:datastoreItem xmlns:ds="http://schemas.openxmlformats.org/officeDocument/2006/customXml" ds:itemID="{5EDE3176-A15D-46A3-BDDB-64A0D73632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{FE03C6BF-7878-4CDB-B0A1-9E48F9A8DB6D}tf67328976_win32</Template>
  <TotalTime>2249</TotalTime>
  <Words>954</Words>
  <Application>Microsoft Office PowerPoint</Application>
  <PresentationFormat>On-screen Show (4:3)</PresentationFormat>
  <Paragraphs>46</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Tenorite</vt:lpstr>
      <vt:lpstr>Custom</vt:lpstr>
      <vt:lpstr>La lengua</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Hetrick, Mark</dc:creator>
  <cp:lastModifiedBy>Mary Jo Hetrick</cp:lastModifiedBy>
  <cp:revision>37</cp:revision>
  <cp:lastPrinted>2025-08-17T03:24:49Z</cp:lastPrinted>
  <dcterms:created xsi:type="dcterms:W3CDTF">2024-10-24T14:44:24Z</dcterms:created>
  <dcterms:modified xsi:type="dcterms:W3CDTF">2025-08-31T00:38:26Z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