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4" r:id="rId4"/>
  </p:sldMasterIdLst>
  <p:notesMasterIdLst>
    <p:notesMasterId r:id="rId16"/>
  </p:notesMasterIdLst>
  <p:handoutMasterIdLst>
    <p:handoutMasterId r:id="rId17"/>
  </p:handoutMasterIdLst>
  <p:sldIdLst>
    <p:sldId id="256" r:id="rId5"/>
    <p:sldId id="323" r:id="rId6"/>
    <p:sldId id="324" r:id="rId7"/>
    <p:sldId id="325" r:id="rId8"/>
    <p:sldId id="327" r:id="rId9"/>
    <p:sldId id="330" r:id="rId10"/>
    <p:sldId id="331" r:id="rId11"/>
    <p:sldId id="326" r:id="rId12"/>
    <p:sldId id="328" r:id="rId13"/>
    <p:sldId id="332" r:id="rId14"/>
    <p:sldId id="333"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598D"/>
    <a:srgbClr val="646C92"/>
    <a:srgbClr val="5A6B76"/>
    <a:srgbClr val="5A6E6E"/>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505E3EF-67EA-436B-97B2-0124C06EBD2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365" autoAdjust="0"/>
  </p:normalViewPr>
  <p:slideViewPr>
    <p:cSldViewPr snapToGrid="0">
      <p:cViewPr varScale="1">
        <p:scale>
          <a:sx n="97" d="100"/>
          <a:sy n="97" d="100"/>
        </p:scale>
        <p:origin x="384" y="84"/>
      </p:cViewPr>
      <p:guideLst/>
    </p:cSldViewPr>
  </p:slideViewPr>
  <p:outlineViewPr>
    <p:cViewPr>
      <p:scale>
        <a:sx n="33" d="100"/>
        <a:sy n="33" d="100"/>
      </p:scale>
      <p:origin x="0" y="-4464"/>
    </p:cViewPr>
  </p:outlineViewPr>
  <p:notesTextViewPr>
    <p:cViewPr>
      <p:scale>
        <a:sx n="1" d="1"/>
        <a:sy n="1" d="1"/>
      </p:scale>
      <p:origin x="0" y="0"/>
    </p:cViewPr>
  </p:notesTextViewPr>
  <p:sorterViewPr>
    <p:cViewPr varScale="1">
      <p:scale>
        <a:sx n="1" d="1"/>
        <a:sy n="1" d="1"/>
      </p:scale>
      <p:origin x="0" y="-3149"/>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FE52182-8ED2-2CD9-1769-D9951A99393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04873A34-C368-6B6E-8816-ABC664A8575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C2FBC06-9676-42B7-A8B4-279236EF9829}" type="datetimeFigureOut">
              <a:rPr lang="en-US" smtClean="0"/>
              <a:t>7/15/2025</a:t>
            </a:fld>
            <a:endParaRPr lang="en-US" dirty="0"/>
          </a:p>
        </p:txBody>
      </p:sp>
      <p:sp>
        <p:nvSpPr>
          <p:cNvPr id="4" name="Footer Placeholder 3">
            <a:extLst>
              <a:ext uri="{FF2B5EF4-FFF2-40B4-BE49-F238E27FC236}">
                <a16:creationId xmlns:a16="http://schemas.microsoft.com/office/drawing/2014/main" id="{AE355158-3742-8894-B074-C872916FE8A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A6B5579-9D25-81D6-8171-2F8C3F5377E0}"/>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BB3735C-CF2D-4272-874B-84D65FE3CAEA}" type="slidenum">
              <a:rPr lang="en-US" smtClean="0"/>
              <a:t>‹#›</a:t>
            </a:fld>
            <a:endParaRPr lang="en-US" dirty="0"/>
          </a:p>
        </p:txBody>
      </p:sp>
    </p:spTree>
    <p:extLst>
      <p:ext uri="{BB962C8B-B14F-4D97-AF65-F5344CB8AC3E}">
        <p14:creationId xmlns:p14="http://schemas.microsoft.com/office/powerpoint/2010/main" val="3576658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6C63451-F71A-45EA-8B10-04A09C28CC19}" type="datetimeFigureOut">
              <a:rPr lang="en-US" smtClean="0"/>
              <a:t>7/15/2025</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B8B270D-091D-4ED2-8C85-0898DD7D9F21}" type="slidenum">
              <a:rPr lang="en-US" smtClean="0"/>
              <a:t>‹#›</a:t>
            </a:fld>
            <a:endParaRPr lang="en-US" dirty="0"/>
          </a:p>
        </p:txBody>
      </p:sp>
    </p:spTree>
    <p:extLst>
      <p:ext uri="{BB962C8B-B14F-4D97-AF65-F5344CB8AC3E}">
        <p14:creationId xmlns:p14="http://schemas.microsoft.com/office/powerpoint/2010/main" val="2253118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B270D-091D-4ED2-8C85-0898DD7D9F21}" type="slidenum">
              <a:rPr lang="en-US" smtClean="0"/>
              <a:t>1</a:t>
            </a:fld>
            <a:endParaRPr lang="en-US" dirty="0"/>
          </a:p>
        </p:txBody>
      </p:sp>
    </p:spTree>
    <p:extLst>
      <p:ext uri="{BB962C8B-B14F-4D97-AF65-F5344CB8AC3E}">
        <p14:creationId xmlns:p14="http://schemas.microsoft.com/office/powerpoint/2010/main" val="4133141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B270D-091D-4ED2-8C85-0898DD7D9F21}" type="slidenum">
              <a:rPr lang="en-US" smtClean="0"/>
              <a:t>2</a:t>
            </a:fld>
            <a:endParaRPr lang="en-US" dirty="0"/>
          </a:p>
        </p:txBody>
      </p:sp>
    </p:spTree>
    <p:extLst>
      <p:ext uri="{BB962C8B-B14F-4D97-AF65-F5344CB8AC3E}">
        <p14:creationId xmlns:p14="http://schemas.microsoft.com/office/powerpoint/2010/main" val="2187467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60F9B-85BB-B745-320C-18F515789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DA346-4FAE-9DD8-F4D1-5564D63321C8}"/>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3F1A6779-50D8-75CC-782A-A5CC4A68DE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D72293-4F19-486C-A3A8-9C3219812F46}"/>
              </a:ext>
            </a:extLst>
          </p:cNvPr>
          <p:cNvSpPr>
            <a:spLocks noGrp="1"/>
          </p:cNvSpPr>
          <p:nvPr>
            <p:ph type="sldNum" sz="quarter" idx="5"/>
          </p:nvPr>
        </p:nvSpPr>
        <p:spPr/>
        <p:txBody>
          <a:bodyPr/>
          <a:lstStyle/>
          <a:p>
            <a:fld id="{5B8B270D-091D-4ED2-8C85-0898DD7D9F21}" type="slidenum">
              <a:rPr lang="en-US" smtClean="0"/>
              <a:t>3</a:t>
            </a:fld>
            <a:endParaRPr lang="en-US" dirty="0"/>
          </a:p>
        </p:txBody>
      </p:sp>
    </p:spTree>
    <p:extLst>
      <p:ext uri="{BB962C8B-B14F-4D97-AF65-F5344CB8AC3E}">
        <p14:creationId xmlns:p14="http://schemas.microsoft.com/office/powerpoint/2010/main" val="2192681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EECBE-D8DA-5EAC-DA36-E4629D868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63BD29-B910-6242-2DF4-66D8C8F1A4E8}"/>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0AF9253A-81F4-AB5F-C8F9-B3F137033A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DB0E31-E282-5FD6-4F47-039E0EC3B393}"/>
              </a:ext>
            </a:extLst>
          </p:cNvPr>
          <p:cNvSpPr>
            <a:spLocks noGrp="1"/>
          </p:cNvSpPr>
          <p:nvPr>
            <p:ph type="sldNum" sz="quarter" idx="5"/>
          </p:nvPr>
        </p:nvSpPr>
        <p:spPr/>
        <p:txBody>
          <a:bodyPr/>
          <a:lstStyle/>
          <a:p>
            <a:fld id="{5B8B270D-091D-4ED2-8C85-0898DD7D9F21}" type="slidenum">
              <a:rPr lang="en-US" smtClean="0"/>
              <a:t>4</a:t>
            </a:fld>
            <a:endParaRPr lang="en-US" dirty="0"/>
          </a:p>
        </p:txBody>
      </p:sp>
    </p:spTree>
    <p:extLst>
      <p:ext uri="{BB962C8B-B14F-4D97-AF65-F5344CB8AC3E}">
        <p14:creationId xmlns:p14="http://schemas.microsoft.com/office/powerpoint/2010/main" val="23683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F578A-C7E2-A9E6-7B76-0683817B6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8FEDA2-A141-2DA5-6AD0-ED1E46BAB92E}"/>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7CE96ED9-B24E-7E99-34A7-1ED08D7659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F0BE59-9636-E5DF-4E60-00F1F38252A9}"/>
              </a:ext>
            </a:extLst>
          </p:cNvPr>
          <p:cNvSpPr>
            <a:spLocks noGrp="1"/>
          </p:cNvSpPr>
          <p:nvPr>
            <p:ph type="sldNum" sz="quarter" idx="5"/>
          </p:nvPr>
        </p:nvSpPr>
        <p:spPr/>
        <p:txBody>
          <a:bodyPr/>
          <a:lstStyle/>
          <a:p>
            <a:fld id="{5B8B270D-091D-4ED2-8C85-0898DD7D9F21}" type="slidenum">
              <a:rPr lang="en-US" smtClean="0"/>
              <a:t>5</a:t>
            </a:fld>
            <a:endParaRPr lang="en-US" dirty="0"/>
          </a:p>
        </p:txBody>
      </p:sp>
    </p:spTree>
    <p:extLst>
      <p:ext uri="{BB962C8B-B14F-4D97-AF65-F5344CB8AC3E}">
        <p14:creationId xmlns:p14="http://schemas.microsoft.com/office/powerpoint/2010/main" val="2236156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B1594-5602-C35D-BABC-E67434E88A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06DD4-84E0-3F0C-182B-6B73BFA4CE37}"/>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A180BC79-71C7-49D3-B481-635DCFE3A5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219BD5-B40C-0897-F497-5A5F14F579C2}"/>
              </a:ext>
            </a:extLst>
          </p:cNvPr>
          <p:cNvSpPr>
            <a:spLocks noGrp="1"/>
          </p:cNvSpPr>
          <p:nvPr>
            <p:ph type="sldNum" sz="quarter" idx="5"/>
          </p:nvPr>
        </p:nvSpPr>
        <p:spPr/>
        <p:txBody>
          <a:bodyPr/>
          <a:lstStyle/>
          <a:p>
            <a:fld id="{5B8B270D-091D-4ED2-8C85-0898DD7D9F21}" type="slidenum">
              <a:rPr lang="en-US" smtClean="0"/>
              <a:t>6</a:t>
            </a:fld>
            <a:endParaRPr lang="en-US" dirty="0"/>
          </a:p>
        </p:txBody>
      </p:sp>
    </p:spTree>
    <p:extLst>
      <p:ext uri="{BB962C8B-B14F-4D97-AF65-F5344CB8AC3E}">
        <p14:creationId xmlns:p14="http://schemas.microsoft.com/office/powerpoint/2010/main" val="2343378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D291D-C095-BD3A-ECFC-E5C625A00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5E6F0-7571-41AF-FEBB-1331EBCCD9EA}"/>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9825ED5D-5448-6979-76AB-5B444739BF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23B5BE-C816-2732-5100-D71B25FE808A}"/>
              </a:ext>
            </a:extLst>
          </p:cNvPr>
          <p:cNvSpPr>
            <a:spLocks noGrp="1"/>
          </p:cNvSpPr>
          <p:nvPr>
            <p:ph type="sldNum" sz="quarter" idx="5"/>
          </p:nvPr>
        </p:nvSpPr>
        <p:spPr/>
        <p:txBody>
          <a:bodyPr/>
          <a:lstStyle/>
          <a:p>
            <a:fld id="{5B8B270D-091D-4ED2-8C85-0898DD7D9F21}" type="slidenum">
              <a:rPr lang="en-US" smtClean="0"/>
              <a:t>7</a:t>
            </a:fld>
            <a:endParaRPr lang="en-US" dirty="0"/>
          </a:p>
        </p:txBody>
      </p:sp>
    </p:spTree>
    <p:extLst>
      <p:ext uri="{BB962C8B-B14F-4D97-AF65-F5344CB8AC3E}">
        <p14:creationId xmlns:p14="http://schemas.microsoft.com/office/powerpoint/2010/main" val="2309661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2967-BC8B-7B99-BCDF-12280BEB97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09DF56-59FE-5D4E-D265-8F28C88F2484}"/>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6AD379D1-DE2A-DA62-4AE7-A98444A3E7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063E95-085B-ECCF-96F7-59ABFB907A19}"/>
              </a:ext>
            </a:extLst>
          </p:cNvPr>
          <p:cNvSpPr>
            <a:spLocks noGrp="1"/>
          </p:cNvSpPr>
          <p:nvPr>
            <p:ph type="sldNum" sz="quarter" idx="5"/>
          </p:nvPr>
        </p:nvSpPr>
        <p:spPr/>
        <p:txBody>
          <a:bodyPr/>
          <a:lstStyle/>
          <a:p>
            <a:fld id="{5B8B270D-091D-4ED2-8C85-0898DD7D9F21}" type="slidenum">
              <a:rPr lang="en-US" smtClean="0"/>
              <a:t>8</a:t>
            </a:fld>
            <a:endParaRPr lang="en-US" dirty="0"/>
          </a:p>
        </p:txBody>
      </p:sp>
    </p:spTree>
    <p:extLst>
      <p:ext uri="{BB962C8B-B14F-4D97-AF65-F5344CB8AC3E}">
        <p14:creationId xmlns:p14="http://schemas.microsoft.com/office/powerpoint/2010/main" val="329842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6E63E-86DA-77E8-1EF6-31402F2ABC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42063F-F87B-9FBE-0AF5-A4784DD6F26F}"/>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1AF16E90-9DE6-A04A-39D2-9878070CCE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C410DB-7BA0-8CE1-1DAF-0ACEFA3A3A20}"/>
              </a:ext>
            </a:extLst>
          </p:cNvPr>
          <p:cNvSpPr>
            <a:spLocks noGrp="1"/>
          </p:cNvSpPr>
          <p:nvPr>
            <p:ph type="sldNum" sz="quarter" idx="5"/>
          </p:nvPr>
        </p:nvSpPr>
        <p:spPr/>
        <p:txBody>
          <a:bodyPr/>
          <a:lstStyle/>
          <a:p>
            <a:fld id="{5B8B270D-091D-4ED2-8C85-0898DD7D9F21}" type="slidenum">
              <a:rPr lang="en-US" smtClean="0"/>
              <a:t>9</a:t>
            </a:fld>
            <a:endParaRPr lang="en-US" dirty="0"/>
          </a:p>
        </p:txBody>
      </p:sp>
    </p:spTree>
    <p:extLst>
      <p:ext uri="{BB962C8B-B14F-4D97-AF65-F5344CB8AC3E}">
        <p14:creationId xmlns:p14="http://schemas.microsoft.com/office/powerpoint/2010/main" val="1126738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488F1-034A-6B92-4B13-1D3D0A31DE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70F15-B182-EAA0-41FD-0EE2F05CC461}"/>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3DCF3ED0-8E34-6D8D-C9DF-8B3262F9FD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C11BD2-C6BA-BE5A-F994-77985CB057D6}"/>
              </a:ext>
            </a:extLst>
          </p:cNvPr>
          <p:cNvSpPr>
            <a:spLocks noGrp="1"/>
          </p:cNvSpPr>
          <p:nvPr>
            <p:ph type="sldNum" sz="quarter" idx="5"/>
          </p:nvPr>
        </p:nvSpPr>
        <p:spPr/>
        <p:txBody>
          <a:bodyPr/>
          <a:lstStyle/>
          <a:p>
            <a:fld id="{5B8B270D-091D-4ED2-8C85-0898DD7D9F21}" type="slidenum">
              <a:rPr lang="en-US" smtClean="0"/>
              <a:t>10</a:t>
            </a:fld>
            <a:endParaRPr lang="en-US" dirty="0"/>
          </a:p>
        </p:txBody>
      </p:sp>
    </p:spTree>
    <p:extLst>
      <p:ext uri="{BB962C8B-B14F-4D97-AF65-F5344CB8AC3E}">
        <p14:creationId xmlns:p14="http://schemas.microsoft.com/office/powerpoint/2010/main" val="2091611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E1876-4D08-4E21-8EEE-4F842937E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094FA-7A79-9396-59BF-3989BAD56FD6}"/>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45FD0E18-3152-ED4D-B41C-F3F8F7FAEF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B234C4-1591-183B-8185-9D924F39DA4E}"/>
              </a:ext>
            </a:extLst>
          </p:cNvPr>
          <p:cNvSpPr>
            <a:spLocks noGrp="1"/>
          </p:cNvSpPr>
          <p:nvPr>
            <p:ph type="sldNum" sz="quarter" idx="5"/>
          </p:nvPr>
        </p:nvSpPr>
        <p:spPr/>
        <p:txBody>
          <a:bodyPr/>
          <a:lstStyle/>
          <a:p>
            <a:fld id="{5B8B270D-091D-4ED2-8C85-0898DD7D9F21}" type="slidenum">
              <a:rPr lang="en-US" smtClean="0"/>
              <a:t>11</a:t>
            </a:fld>
            <a:endParaRPr lang="en-US" dirty="0"/>
          </a:p>
        </p:txBody>
      </p:sp>
    </p:spTree>
    <p:extLst>
      <p:ext uri="{BB962C8B-B14F-4D97-AF65-F5344CB8AC3E}">
        <p14:creationId xmlns:p14="http://schemas.microsoft.com/office/powerpoint/2010/main" val="3573649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826-1B3E-4E2E-8D6C-93BCEAA3D6C6}"/>
              </a:ext>
            </a:extLst>
          </p:cNvPr>
          <p:cNvSpPr>
            <a:spLocks noGrp="1"/>
          </p:cNvSpPr>
          <p:nvPr>
            <p:ph type="ctrTitle"/>
          </p:nvPr>
        </p:nvSpPr>
        <p:spPr>
          <a:xfrm>
            <a:off x="1580400" y="1096965"/>
            <a:ext cx="5983200" cy="2085696"/>
          </a:xfrm>
        </p:spPr>
        <p:txBody>
          <a:bodyPr anchor="b">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2412000" y="3945771"/>
            <a:ext cx="4320000" cy="1832730"/>
          </a:xfrm>
        </p:spPr>
        <p:txBody>
          <a:bodyPr>
            <a:normAutofit/>
          </a:bodyPr>
          <a:lstStyle>
            <a:lvl1pPr marL="0" indent="0" algn="ctr">
              <a:lnSpc>
                <a:spcPct val="125000"/>
              </a:lnSpc>
              <a:buNone/>
              <a:defRPr sz="24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FD0CA85-BF38-4762-934C-D00F2047C2D1}"/>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649CA3C9-6579-49D9-A5FD-20231FB4B35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9B94FE-6287-4D49-B0E5-FE9A9BA75A0C}"/>
              </a:ext>
            </a:extLst>
          </p:cNvPr>
          <p:cNvSpPr>
            <a:spLocks noGrp="1"/>
          </p:cNvSpPr>
          <p:nvPr>
            <p:ph type="sldNum" sz="quarter" idx="12"/>
          </p:nvPr>
        </p:nvSpPr>
        <p:spPr/>
        <p:txBody>
          <a:bodyPr/>
          <a:lstStyle/>
          <a:p>
            <a:fld id="{294A09A9-5501-47C1-A89A-A340965A2BE2}" type="slidenum">
              <a:rPr lang="en-US" smtClean="0"/>
              <a:pPr/>
              <a:t>‹#›</a:t>
            </a:fld>
            <a:endParaRPr lang="en-US" dirty="0"/>
          </a:p>
        </p:txBody>
      </p:sp>
      <p:cxnSp>
        <p:nvCxnSpPr>
          <p:cNvPr id="7" name="Straight Connector 6">
            <a:extLst>
              <a:ext uri="{FF2B5EF4-FFF2-40B4-BE49-F238E27FC236}">
                <a16:creationId xmlns:a16="http://schemas.microsoft.com/office/drawing/2014/main" id="{AE0C0B2A-3FD1-4235-A16E-0ED1E028A93E}"/>
              </a:ext>
            </a:extLst>
          </p:cNvPr>
          <p:cNvCxnSpPr>
            <a:cxnSpLocks/>
          </p:cNvCxnSpPr>
          <p:nvPr/>
        </p:nvCxnSpPr>
        <p:spPr>
          <a:xfrm>
            <a:off x="4369500" y="3525773"/>
            <a:ext cx="405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494E066-0146-46E9-BAF1-C33240ABA294}"/>
              </a:ext>
            </a:extLst>
          </p:cNvPr>
          <p:cNvGrpSpPr/>
          <p:nvPr/>
        </p:nvGrpSpPr>
        <p:grpSpPr>
          <a:xfrm rot="2700000">
            <a:off x="7516594" y="4411007"/>
            <a:ext cx="633413" cy="1396604"/>
            <a:chOff x="5959192" y="333389"/>
            <a:chExt cx="633413" cy="1862138"/>
          </a:xfrm>
        </p:grpSpPr>
        <p:grpSp>
          <p:nvGrpSpPr>
            <p:cNvPr id="9" name="Group 8">
              <a:extLst>
                <a:ext uri="{FF2B5EF4-FFF2-40B4-BE49-F238E27FC236}">
                  <a16:creationId xmlns:a16="http://schemas.microsoft.com/office/drawing/2014/main" id="{B02BD80B-C499-4DAC-9580-575B04F8658F}"/>
                </a:ext>
              </a:extLst>
            </p:cNvPr>
            <p:cNvGrpSpPr/>
            <p:nvPr/>
          </p:nvGrpSpPr>
          <p:grpSpPr>
            <a:xfrm>
              <a:off x="5959192" y="333389"/>
              <a:ext cx="633413" cy="1419225"/>
              <a:chOff x="5959192" y="333389"/>
              <a:chExt cx="633413" cy="1419225"/>
            </a:xfrm>
          </p:grpSpPr>
          <p:sp>
            <p:nvSpPr>
              <p:cNvPr id="11" name="Freeform 68">
                <a:extLst>
                  <a:ext uri="{FF2B5EF4-FFF2-40B4-BE49-F238E27FC236}">
                    <a16:creationId xmlns:a16="http://schemas.microsoft.com/office/drawing/2014/main" id="{CCF069F3-858C-4C67-90C2-46017C3D4CEB}"/>
                  </a:ext>
                </a:extLst>
              </p:cNvPr>
              <p:cNvSpPr>
                <a:spLocks/>
              </p:cNvSpPr>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12" name="Freeform 69">
                <a:extLst>
                  <a:ext uri="{FF2B5EF4-FFF2-40B4-BE49-F238E27FC236}">
                    <a16:creationId xmlns:a16="http://schemas.microsoft.com/office/drawing/2014/main" id="{8A1FFA52-DFA8-4A81-8A85-50BE13257F51}"/>
                  </a:ext>
                </a:extLst>
              </p:cNvPr>
              <p:cNvSpPr>
                <a:spLocks/>
              </p:cNvSpPr>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grpSp>
        <p:sp>
          <p:nvSpPr>
            <p:cNvPr id="10" name="Line 70">
              <a:extLst>
                <a:ext uri="{FF2B5EF4-FFF2-40B4-BE49-F238E27FC236}">
                  <a16:creationId xmlns:a16="http://schemas.microsoft.com/office/drawing/2014/main" id="{BAEDA471-60CB-4A0C-B9AD-B2B3C51EA2FD}"/>
                </a:ext>
              </a:extLst>
            </p:cNvPr>
            <p:cNvSpPr>
              <a:spLocks noChangeShapeType="1"/>
            </p:cNvSpPr>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grpSp>
    </p:spTree>
    <p:extLst>
      <p:ext uri="{BB962C8B-B14F-4D97-AF65-F5344CB8AC3E}">
        <p14:creationId xmlns:p14="http://schemas.microsoft.com/office/powerpoint/2010/main" val="297852517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a:xfrm>
            <a:off x="742050" y="395289"/>
            <a:ext cx="7659900" cy="659154"/>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a:xfrm>
            <a:off x="742050" y="1386840"/>
            <a:ext cx="7659900" cy="4914900"/>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96244943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45267-19A7-4A3D-9658-AD3F78DD35CB}"/>
              </a:ext>
            </a:extLst>
          </p:cNvPr>
          <p:cNvSpPr>
            <a:spLocks noGrp="1"/>
          </p:cNvSpPr>
          <p:nvPr>
            <p:ph type="title"/>
          </p:nvPr>
        </p:nvSpPr>
        <p:spPr>
          <a:xfrm>
            <a:off x="742500" y="2305800"/>
            <a:ext cx="3477600" cy="2246400"/>
          </a:xfrm>
        </p:spPr>
        <p:txBody>
          <a:bodyPr anchor="ctr">
            <a:normAutofit/>
          </a:bodyPr>
          <a:lstStyle>
            <a:lvl1pPr algn="ct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5F17554-5672-499F-BEB9-AB069E6D15F2}"/>
              </a:ext>
            </a:extLst>
          </p:cNvPr>
          <p:cNvSpPr>
            <a:spLocks noGrp="1"/>
          </p:cNvSpPr>
          <p:nvPr>
            <p:ph type="body" idx="1"/>
          </p:nvPr>
        </p:nvSpPr>
        <p:spPr>
          <a:xfrm>
            <a:off x="4923938" y="2305800"/>
            <a:ext cx="3477600" cy="2246400"/>
          </a:xfrm>
        </p:spPr>
        <p:txBody>
          <a:bodyPr anchor="ctr">
            <a:normAutofit/>
          </a:bodyPr>
          <a:lstStyle>
            <a:lvl1pPr marL="0" indent="0" algn="ctr">
              <a:lnSpc>
                <a:spcPct val="125000"/>
              </a:lnSpc>
              <a:buNone/>
              <a:defRPr sz="2400" i="1">
                <a:solidFill>
                  <a:schemeClr val="tx1">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CBA3C6-C279-46AA-B4EE-5F861D83D2AC}"/>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F04C125B-DDB9-4F4E-B9E9-A747E648FC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3D465E-E86B-42A8-B18A-9046E40D63D6}"/>
              </a:ext>
            </a:extLst>
          </p:cNvPr>
          <p:cNvSpPr>
            <a:spLocks noGrp="1"/>
          </p:cNvSpPr>
          <p:nvPr>
            <p:ph type="sldNum" sz="quarter" idx="12"/>
          </p:nvPr>
        </p:nvSpPr>
        <p:spPr/>
        <p:txBody>
          <a:bodyPr/>
          <a:lstStyle/>
          <a:p>
            <a:fld id="{294A09A9-5501-47C1-A89A-A340965A2BE2}" type="slidenum">
              <a:rPr lang="en-US" smtClean="0"/>
              <a:pPr/>
              <a:t>‹#›</a:t>
            </a:fld>
            <a:endParaRPr lang="en-US" dirty="0"/>
          </a:p>
        </p:txBody>
      </p:sp>
      <p:sp>
        <p:nvSpPr>
          <p:cNvPr id="7" name="Oval 6">
            <a:extLst>
              <a:ext uri="{FF2B5EF4-FFF2-40B4-BE49-F238E27FC236}">
                <a16:creationId xmlns:a16="http://schemas.microsoft.com/office/drawing/2014/main" id="{6681007E-0E57-40DB-9A98-D04E0A05937B}"/>
              </a:ext>
            </a:extLst>
          </p:cNvPr>
          <p:cNvSpPr/>
          <p:nvPr/>
        </p:nvSpPr>
        <p:spPr>
          <a:xfrm>
            <a:off x="1077853" y="649305"/>
            <a:ext cx="255311" cy="340415"/>
          </a:xfrm>
          <a:prstGeom prst="ellipse">
            <a:avLst/>
          </a:pr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pPr lvl="0"/>
            <a:endParaRPr lang="en-US" sz="1800">
              <a:solidFill>
                <a:schemeClr val="tx1"/>
              </a:solidFill>
            </a:endParaRPr>
          </a:p>
        </p:txBody>
      </p:sp>
      <p:grpSp>
        <p:nvGrpSpPr>
          <p:cNvPr id="8" name="Group 7">
            <a:extLst>
              <a:ext uri="{FF2B5EF4-FFF2-40B4-BE49-F238E27FC236}">
                <a16:creationId xmlns:a16="http://schemas.microsoft.com/office/drawing/2014/main" id="{4C2D7ED2-BAE3-470E-9EFF-F2A49EDD9767}"/>
              </a:ext>
            </a:extLst>
          </p:cNvPr>
          <p:cNvGrpSpPr/>
          <p:nvPr/>
        </p:nvGrpSpPr>
        <p:grpSpPr>
          <a:xfrm rot="10800000">
            <a:off x="809625" y="952167"/>
            <a:ext cx="480888" cy="1069728"/>
            <a:chOff x="6484111" y="2967038"/>
            <a:chExt cx="641184" cy="1069728"/>
          </a:xfrm>
        </p:grpSpPr>
        <p:grpSp>
          <p:nvGrpSpPr>
            <p:cNvPr id="9" name="Group 8">
              <a:extLst>
                <a:ext uri="{FF2B5EF4-FFF2-40B4-BE49-F238E27FC236}">
                  <a16:creationId xmlns:a16="http://schemas.microsoft.com/office/drawing/2014/main" id="{15B14D1A-9E1B-41C3-96AA-A5C40C4F9B3A}"/>
                </a:ext>
              </a:extLst>
            </p:cNvPr>
            <p:cNvGrpSpPr/>
            <p:nvPr/>
          </p:nvGrpSpPr>
          <p:grpSpPr>
            <a:xfrm>
              <a:off x="6808136" y="2967038"/>
              <a:ext cx="317159" cy="932400"/>
              <a:chOff x="6808136" y="2967038"/>
              <a:chExt cx="317159" cy="932400"/>
            </a:xfrm>
          </p:grpSpPr>
          <p:sp>
            <p:nvSpPr>
              <p:cNvPr id="14" name="Freeform 68">
                <a:extLst>
                  <a:ext uri="{FF2B5EF4-FFF2-40B4-BE49-F238E27FC236}">
                    <a16:creationId xmlns:a16="http://schemas.microsoft.com/office/drawing/2014/main" id="{00EC83EC-04A6-4533-80A5-B1817F1FB35E}"/>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15" name="Freeform 69">
                <a:extLst>
                  <a:ext uri="{FF2B5EF4-FFF2-40B4-BE49-F238E27FC236}">
                    <a16:creationId xmlns:a16="http://schemas.microsoft.com/office/drawing/2014/main" id="{BF61FF24-9074-4265-ACF4-1AEC3621B76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16" name="Line 70">
                <a:extLst>
                  <a:ext uri="{FF2B5EF4-FFF2-40B4-BE49-F238E27FC236}">
                    <a16:creationId xmlns:a16="http://schemas.microsoft.com/office/drawing/2014/main" id="{8D31D9FF-672B-4C5E-B4B2-DD86A124413F}"/>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grpSp>
        <p:grpSp>
          <p:nvGrpSpPr>
            <p:cNvPr id="10" name="Group 9">
              <a:extLst>
                <a:ext uri="{FF2B5EF4-FFF2-40B4-BE49-F238E27FC236}">
                  <a16:creationId xmlns:a16="http://schemas.microsoft.com/office/drawing/2014/main" id="{8991EBFD-EBD5-48CE-9178-AF5B6F50D416}"/>
                </a:ext>
              </a:extLst>
            </p:cNvPr>
            <p:cNvGrpSpPr/>
            <p:nvPr/>
          </p:nvGrpSpPr>
          <p:grpSpPr>
            <a:xfrm rot="18900000" flipH="1">
              <a:off x="6484111" y="3104366"/>
              <a:ext cx="317159" cy="932400"/>
              <a:chOff x="6808136" y="2967038"/>
              <a:chExt cx="317159" cy="932400"/>
            </a:xfrm>
          </p:grpSpPr>
          <p:sp>
            <p:nvSpPr>
              <p:cNvPr id="11" name="Freeform 68">
                <a:extLst>
                  <a:ext uri="{FF2B5EF4-FFF2-40B4-BE49-F238E27FC236}">
                    <a16:creationId xmlns:a16="http://schemas.microsoft.com/office/drawing/2014/main" id="{1B45F046-3129-4A30-9402-44BA590CD1B6}"/>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12" name="Freeform 69">
                <a:extLst>
                  <a:ext uri="{FF2B5EF4-FFF2-40B4-BE49-F238E27FC236}">
                    <a16:creationId xmlns:a16="http://schemas.microsoft.com/office/drawing/2014/main" id="{24589F32-BB2E-46B1-BAB5-75EA779C7A25}"/>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13" name="Line 70">
                <a:extLst>
                  <a:ext uri="{FF2B5EF4-FFF2-40B4-BE49-F238E27FC236}">
                    <a16:creationId xmlns:a16="http://schemas.microsoft.com/office/drawing/2014/main" id="{0BD46CA5-AE89-4413-AB8D-347179D88133}"/>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grpSp>
      </p:grpSp>
      <p:cxnSp>
        <p:nvCxnSpPr>
          <p:cNvPr id="17" name="Straight Connector 16">
            <a:extLst>
              <a:ext uri="{FF2B5EF4-FFF2-40B4-BE49-F238E27FC236}">
                <a16:creationId xmlns:a16="http://schemas.microsoft.com/office/drawing/2014/main" id="{4043A360-3214-4DB8-BD85-C6AE48D02D3A}"/>
              </a:ext>
            </a:extLst>
          </p:cNvPr>
          <p:cNvCxnSpPr>
            <a:cxnSpLocks/>
          </p:cNvCxnSpPr>
          <p:nvPr/>
        </p:nvCxnSpPr>
        <p:spPr>
          <a:xfrm rot="16200000" flipH="1">
            <a:off x="4302000" y="342900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045040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E3-6C7B-402E-B26D-1D079D78D30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101641-6BDA-433D-9393-1DDACE06701C}"/>
              </a:ext>
            </a:extLst>
          </p:cNvPr>
          <p:cNvSpPr>
            <a:spLocks noGrp="1"/>
          </p:cNvSpPr>
          <p:nvPr>
            <p:ph sz="half" idx="1"/>
          </p:nvPr>
        </p:nvSpPr>
        <p:spPr>
          <a:xfrm>
            <a:off x="742050" y="1685926"/>
            <a:ext cx="36963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B8F8D2A-A489-488D-B1E1-23F36D3E95C7}"/>
              </a:ext>
            </a:extLst>
          </p:cNvPr>
          <p:cNvSpPr>
            <a:spLocks noGrp="1"/>
          </p:cNvSpPr>
          <p:nvPr>
            <p:ph sz="half" idx="2"/>
          </p:nvPr>
        </p:nvSpPr>
        <p:spPr>
          <a:xfrm>
            <a:off x="4705652" y="1685926"/>
            <a:ext cx="36963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CA242E8-AEEF-4BBD-94E9-86F89D69522C}"/>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BD58D2CA-06C9-412D-A5D6-F97DDBBB03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21A80D9-E04B-47BF-80DA-01E68346A51C}"/>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7252712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742050" y="395289"/>
            <a:ext cx="7659900" cy="111283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742049" y="1736732"/>
            <a:ext cx="3696300" cy="661912"/>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742050" y="2431256"/>
            <a:ext cx="36963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4705650" y="1736732"/>
            <a:ext cx="36963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4705650" y="2431257"/>
            <a:ext cx="36963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95523027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p>
            <a:fld id="{4EC743F4-8769-40B4-85DF-6CB8DE9F66AA}" type="datetimeFigureOut">
              <a:rPr lang="en-US" smtClean="0"/>
              <a:t>7/15/2025</a:t>
            </a:fld>
            <a:endParaRPr lang="en-US"/>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FF2BD96E-3838-45D2-9031-D3AF67C920A5}" type="slidenum">
              <a:rPr lang="en-US" smtClean="0"/>
              <a:t>‹#›</a:t>
            </a:fld>
            <a:endParaRPr lang="en-US"/>
          </a:p>
        </p:txBody>
      </p:sp>
      <p:grpSp>
        <p:nvGrpSpPr>
          <p:cNvPr id="6" name="Group 5">
            <a:extLst>
              <a:ext uri="{FF2B5EF4-FFF2-40B4-BE49-F238E27FC236}">
                <a16:creationId xmlns:a16="http://schemas.microsoft.com/office/drawing/2014/main" id="{17004688-7200-27A0-AED2-FDEA0C50E2E9}"/>
              </a:ext>
              <a:ext uri="{C183D7F6-B498-43B3-948B-1728B52AA6E4}">
                <adec:decorative xmlns:adec="http://schemas.microsoft.com/office/drawing/2017/decorative" val="1"/>
              </a:ext>
            </a:extLst>
          </p:cNvPr>
          <p:cNvGrpSpPr>
            <a:grpSpLocks noChangeAspect="1"/>
          </p:cNvGrpSpPr>
          <p:nvPr userDrawn="1">
            <p:extLst>
              <p:ext uri="{386F3935-93C4-4BCD-93E2-E3B085C9AB24}">
                <p16:designElem xmlns:p16="http://schemas.microsoft.com/office/powerpoint/2015/main" val="1"/>
              </p:ext>
            </p:extLst>
          </p:nvPr>
        </p:nvGrpSpPr>
        <p:grpSpPr>
          <a:xfrm>
            <a:off x="4615482" y="457964"/>
            <a:ext cx="4506800" cy="5914582"/>
            <a:chOff x="6153976" y="457964"/>
            <a:chExt cx="6009066" cy="5914582"/>
          </a:xfrm>
        </p:grpSpPr>
        <p:grpSp>
          <p:nvGrpSpPr>
            <p:cNvPr id="7" name="Group 6">
              <a:extLst>
                <a:ext uri="{FF2B5EF4-FFF2-40B4-BE49-F238E27FC236}">
                  <a16:creationId xmlns:a16="http://schemas.microsoft.com/office/drawing/2014/main" id="{0962AE0E-CD08-E4A3-B4FB-58E3FB6095CD}"/>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86" name="Freeform 68">
                <a:extLst>
                  <a:ext uri="{FF2B5EF4-FFF2-40B4-BE49-F238E27FC236}">
                    <a16:creationId xmlns:a16="http://schemas.microsoft.com/office/drawing/2014/main" id="{942343E8-72A7-5457-2C99-D033A36FF01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87" name="Freeform 69">
                <a:extLst>
                  <a:ext uri="{FF2B5EF4-FFF2-40B4-BE49-F238E27FC236}">
                    <a16:creationId xmlns:a16="http://schemas.microsoft.com/office/drawing/2014/main" id="{1C19E638-91EB-75DC-9458-EA0229C044E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88" name="Line 70">
                <a:extLst>
                  <a:ext uri="{FF2B5EF4-FFF2-40B4-BE49-F238E27FC236}">
                    <a16:creationId xmlns:a16="http://schemas.microsoft.com/office/drawing/2014/main" id="{6E02EB3D-A45E-B4B7-9E49-65E6921C6D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nvGrpSpPr>
            <p:cNvPr id="8" name="Group 7">
              <a:extLst>
                <a:ext uri="{FF2B5EF4-FFF2-40B4-BE49-F238E27FC236}">
                  <a16:creationId xmlns:a16="http://schemas.microsoft.com/office/drawing/2014/main" id="{46ED0F2C-33C6-33F8-D25A-653073FA8FE2}"/>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48" name="Oval 47">
                <a:extLst>
                  <a:ext uri="{FF2B5EF4-FFF2-40B4-BE49-F238E27FC236}">
                    <a16:creationId xmlns:a16="http://schemas.microsoft.com/office/drawing/2014/main" id="{76C992DF-7C76-80E6-220E-5545B437E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nvGrpSpPr>
              <p:cNvPr id="49" name="Group 48">
                <a:extLst>
                  <a:ext uri="{FF2B5EF4-FFF2-40B4-BE49-F238E27FC236}">
                    <a16:creationId xmlns:a16="http://schemas.microsoft.com/office/drawing/2014/main" id="{1532E4B2-6FAE-2363-8842-E08A265B0FBE}"/>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64" name="Freeform 64">
                  <a:extLst>
                    <a:ext uri="{FF2B5EF4-FFF2-40B4-BE49-F238E27FC236}">
                      <a16:creationId xmlns:a16="http://schemas.microsoft.com/office/drawing/2014/main" id="{D7AE19E9-E19F-29AF-639C-44EB5FB5E3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5" name="Freeform 81">
                  <a:extLst>
                    <a:ext uri="{FF2B5EF4-FFF2-40B4-BE49-F238E27FC236}">
                      <a16:creationId xmlns:a16="http://schemas.microsoft.com/office/drawing/2014/main" id="{FC6B75DA-401A-8C4D-421A-4A0230030C8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6" name="Freeform 61">
                  <a:extLst>
                    <a:ext uri="{FF2B5EF4-FFF2-40B4-BE49-F238E27FC236}">
                      <a16:creationId xmlns:a16="http://schemas.microsoft.com/office/drawing/2014/main" id="{83B7B7D8-FAE1-EF25-3177-C597CA28552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7" name="Freeform 78">
                  <a:extLst>
                    <a:ext uri="{FF2B5EF4-FFF2-40B4-BE49-F238E27FC236}">
                      <a16:creationId xmlns:a16="http://schemas.microsoft.com/office/drawing/2014/main" id="{D8189C2B-39BF-F3AD-761F-3EC5A413936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8" name="Freeform 84">
                  <a:extLst>
                    <a:ext uri="{FF2B5EF4-FFF2-40B4-BE49-F238E27FC236}">
                      <a16:creationId xmlns:a16="http://schemas.microsoft.com/office/drawing/2014/main" id="{9B3C11E0-E220-6347-106F-7361EEF4B71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9" name="Freeform 87">
                  <a:extLst>
                    <a:ext uri="{FF2B5EF4-FFF2-40B4-BE49-F238E27FC236}">
                      <a16:creationId xmlns:a16="http://schemas.microsoft.com/office/drawing/2014/main" id="{79AAD932-DEE5-826A-1B8E-BF1B2B2BB3D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0" name="Freeform 60">
                  <a:extLst>
                    <a:ext uri="{FF2B5EF4-FFF2-40B4-BE49-F238E27FC236}">
                      <a16:creationId xmlns:a16="http://schemas.microsoft.com/office/drawing/2014/main" id="{A9BA9C23-F16A-423E-DB70-2BBBE58B0C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1" name="Freeform 59">
                  <a:extLst>
                    <a:ext uri="{FF2B5EF4-FFF2-40B4-BE49-F238E27FC236}">
                      <a16:creationId xmlns:a16="http://schemas.microsoft.com/office/drawing/2014/main" id="{237FA726-DD02-A25D-C698-4FB16B377C4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2" name="Freeform 62">
                  <a:extLst>
                    <a:ext uri="{FF2B5EF4-FFF2-40B4-BE49-F238E27FC236}">
                      <a16:creationId xmlns:a16="http://schemas.microsoft.com/office/drawing/2014/main" id="{A0991B4B-EDB7-1AEE-679D-75A7958333D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3" name="Freeform 65">
                  <a:extLst>
                    <a:ext uri="{FF2B5EF4-FFF2-40B4-BE49-F238E27FC236}">
                      <a16:creationId xmlns:a16="http://schemas.microsoft.com/office/drawing/2014/main" id="{198D13E0-51CA-CC43-BFAD-752CD4E5ED2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4" name="Freeform 79">
                  <a:extLst>
                    <a:ext uri="{FF2B5EF4-FFF2-40B4-BE49-F238E27FC236}">
                      <a16:creationId xmlns:a16="http://schemas.microsoft.com/office/drawing/2014/main" id="{979DDC47-298E-AFD7-CE86-9F24018FCB5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5" name="Freeform 82">
                  <a:extLst>
                    <a:ext uri="{FF2B5EF4-FFF2-40B4-BE49-F238E27FC236}">
                      <a16:creationId xmlns:a16="http://schemas.microsoft.com/office/drawing/2014/main" id="{FDF6497C-C9D8-77C1-9EC1-AA3DC693FD5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6" name="Freeform 85">
                  <a:extLst>
                    <a:ext uri="{FF2B5EF4-FFF2-40B4-BE49-F238E27FC236}">
                      <a16:creationId xmlns:a16="http://schemas.microsoft.com/office/drawing/2014/main" id="{F94954A5-B504-9802-E8A3-D92A434B215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7" name="Freeform 88">
                  <a:extLst>
                    <a:ext uri="{FF2B5EF4-FFF2-40B4-BE49-F238E27FC236}">
                      <a16:creationId xmlns:a16="http://schemas.microsoft.com/office/drawing/2014/main" id="{26CA4C70-E5AD-FFC4-4F64-9029A88E16B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nvGrpSpPr>
                <p:cNvPr id="78" name="Group 77">
                  <a:extLst>
                    <a:ext uri="{FF2B5EF4-FFF2-40B4-BE49-F238E27FC236}">
                      <a16:creationId xmlns:a16="http://schemas.microsoft.com/office/drawing/2014/main" id="{C2F66C97-233E-069E-842E-FC7DD613F3E2}"/>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79" name="Line 63">
                    <a:extLst>
                      <a:ext uri="{FF2B5EF4-FFF2-40B4-BE49-F238E27FC236}">
                        <a16:creationId xmlns:a16="http://schemas.microsoft.com/office/drawing/2014/main" id="{AA0F3696-6B0D-543A-4D40-8B145249CBF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0" name="Line 66">
                    <a:extLst>
                      <a:ext uri="{FF2B5EF4-FFF2-40B4-BE49-F238E27FC236}">
                        <a16:creationId xmlns:a16="http://schemas.microsoft.com/office/drawing/2014/main" id="{29D21825-8498-CADF-8EB5-D08C5C4348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1" name="Line 67">
                    <a:extLst>
                      <a:ext uri="{FF2B5EF4-FFF2-40B4-BE49-F238E27FC236}">
                        <a16:creationId xmlns:a16="http://schemas.microsoft.com/office/drawing/2014/main" id="{D1EBC7BA-66A7-56E5-19F7-65B9A2BE6EB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2" name="Line 80">
                    <a:extLst>
                      <a:ext uri="{FF2B5EF4-FFF2-40B4-BE49-F238E27FC236}">
                        <a16:creationId xmlns:a16="http://schemas.microsoft.com/office/drawing/2014/main" id="{41A6EA28-930F-EBBA-43EE-6CB627294AC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3" name="Line 83">
                    <a:extLst>
                      <a:ext uri="{FF2B5EF4-FFF2-40B4-BE49-F238E27FC236}">
                        <a16:creationId xmlns:a16="http://schemas.microsoft.com/office/drawing/2014/main" id="{5297B34D-B81D-6350-4194-484D7EC282F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4" name="Line 86">
                    <a:extLst>
                      <a:ext uri="{FF2B5EF4-FFF2-40B4-BE49-F238E27FC236}">
                        <a16:creationId xmlns:a16="http://schemas.microsoft.com/office/drawing/2014/main" id="{DD7C599E-910F-8D88-3AA0-B24C9A79E13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5" name="Line 89">
                    <a:extLst>
                      <a:ext uri="{FF2B5EF4-FFF2-40B4-BE49-F238E27FC236}">
                        <a16:creationId xmlns:a16="http://schemas.microsoft.com/office/drawing/2014/main" id="{E663B789-16D2-7968-1AB9-E036E4D4285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50" name="Group 49">
                <a:extLst>
                  <a:ext uri="{FF2B5EF4-FFF2-40B4-BE49-F238E27FC236}">
                    <a16:creationId xmlns:a16="http://schemas.microsoft.com/office/drawing/2014/main" id="{EBE4D28C-9D5D-2CDF-4E98-5D046F140CB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19D439ED-096C-BC38-ECCB-78B2B5178F8E}"/>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8E820AB2-DB7A-A79D-FAE4-35AC3D677C83}"/>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88E5C4B-5B7B-FDA4-A576-7854A9D15983}"/>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E3C02BC9-4E4F-3743-8563-808D6A0B437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3" name="Rectangle 30">
                    <a:extLst>
                      <a:ext uri="{FF2B5EF4-FFF2-40B4-BE49-F238E27FC236}">
                        <a16:creationId xmlns:a16="http://schemas.microsoft.com/office/drawing/2014/main" id="{D0EF96EA-252F-062A-E566-42ABC6B9036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57" name="Group 56">
                  <a:extLst>
                    <a:ext uri="{FF2B5EF4-FFF2-40B4-BE49-F238E27FC236}">
                      <a16:creationId xmlns:a16="http://schemas.microsoft.com/office/drawing/2014/main" id="{58DCE928-965C-EA85-F5C1-24E19E45854C}"/>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B5B70EF0-D01D-E5DD-0234-6B93EE439E1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sp>
                <p:nvSpPr>
                  <p:cNvPr id="59" name="Freeform: Shape 58">
                    <a:extLst>
                      <a:ext uri="{FF2B5EF4-FFF2-40B4-BE49-F238E27FC236}">
                        <a16:creationId xmlns:a16="http://schemas.microsoft.com/office/drawing/2014/main" id="{CA0351E2-397A-7FC9-6BE5-A3018AAB2BD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grpSp>
          <p:grpSp>
            <p:nvGrpSpPr>
              <p:cNvPr id="51" name="Group 50">
                <a:extLst>
                  <a:ext uri="{FF2B5EF4-FFF2-40B4-BE49-F238E27FC236}">
                    <a16:creationId xmlns:a16="http://schemas.microsoft.com/office/drawing/2014/main" id="{9EE4DD70-FCD0-DFFE-52A6-0DE9BC23311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52" name="Group 51">
                  <a:extLst>
                    <a:ext uri="{FF2B5EF4-FFF2-40B4-BE49-F238E27FC236}">
                      <a16:creationId xmlns:a16="http://schemas.microsoft.com/office/drawing/2014/main" id="{1466F87F-6F35-E28C-1556-6383A82F7F8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D4FD8A8E-2B46-F940-BD0E-086FCF76665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55" name="Freeform 69">
                    <a:extLst>
                      <a:ext uri="{FF2B5EF4-FFF2-40B4-BE49-F238E27FC236}">
                        <a16:creationId xmlns:a16="http://schemas.microsoft.com/office/drawing/2014/main" id="{7532BE26-5B7C-EE9E-4191-8A54CDBBD66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sp>
              <p:nvSpPr>
                <p:cNvPr id="53" name="Line 70">
                  <a:extLst>
                    <a:ext uri="{FF2B5EF4-FFF2-40B4-BE49-F238E27FC236}">
                      <a16:creationId xmlns:a16="http://schemas.microsoft.com/office/drawing/2014/main" id="{BFC8ECE6-D59A-9EE4-CB81-D6162F00D8E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9" name="Group 8">
              <a:extLst>
                <a:ext uri="{FF2B5EF4-FFF2-40B4-BE49-F238E27FC236}">
                  <a16:creationId xmlns:a16="http://schemas.microsoft.com/office/drawing/2014/main" id="{15080BC2-EE72-5D70-6666-DEBC4916533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10" name="Oval 9">
                <a:extLst>
                  <a:ext uri="{FF2B5EF4-FFF2-40B4-BE49-F238E27FC236}">
                    <a16:creationId xmlns:a16="http://schemas.microsoft.com/office/drawing/2014/main" id="{393AA0A3-2A8A-2332-F348-F88D6E1F3B3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nvGrpSpPr>
              <p:cNvPr id="11" name="Group 10">
                <a:extLst>
                  <a:ext uri="{FF2B5EF4-FFF2-40B4-BE49-F238E27FC236}">
                    <a16:creationId xmlns:a16="http://schemas.microsoft.com/office/drawing/2014/main" id="{54355255-9D4E-147B-DA9E-4FFB14E7C1B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26" name="Freeform 64">
                  <a:extLst>
                    <a:ext uri="{FF2B5EF4-FFF2-40B4-BE49-F238E27FC236}">
                      <a16:creationId xmlns:a16="http://schemas.microsoft.com/office/drawing/2014/main" id="{0C229BCD-A083-BC81-2151-41E4947E04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7" name="Freeform 81">
                  <a:extLst>
                    <a:ext uri="{FF2B5EF4-FFF2-40B4-BE49-F238E27FC236}">
                      <a16:creationId xmlns:a16="http://schemas.microsoft.com/office/drawing/2014/main" id="{F138DCEE-5B8D-D5E5-54B6-6B0BA01F6ED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8" name="Freeform 61">
                  <a:extLst>
                    <a:ext uri="{FF2B5EF4-FFF2-40B4-BE49-F238E27FC236}">
                      <a16:creationId xmlns:a16="http://schemas.microsoft.com/office/drawing/2014/main" id="{F00BD61F-0747-E748-6BFB-CB875F4942D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9" name="Freeform 78">
                  <a:extLst>
                    <a:ext uri="{FF2B5EF4-FFF2-40B4-BE49-F238E27FC236}">
                      <a16:creationId xmlns:a16="http://schemas.microsoft.com/office/drawing/2014/main" id="{07C45B1B-92EA-5E82-24D1-931DB8AF997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0" name="Freeform 84">
                  <a:extLst>
                    <a:ext uri="{FF2B5EF4-FFF2-40B4-BE49-F238E27FC236}">
                      <a16:creationId xmlns:a16="http://schemas.microsoft.com/office/drawing/2014/main" id="{F11B1265-0119-731D-E758-7C0BAFE4B53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1" name="Freeform 87">
                  <a:extLst>
                    <a:ext uri="{FF2B5EF4-FFF2-40B4-BE49-F238E27FC236}">
                      <a16:creationId xmlns:a16="http://schemas.microsoft.com/office/drawing/2014/main" id="{35056C9E-95B1-E743-9A73-5A39803B74B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2" name="Freeform 60">
                  <a:extLst>
                    <a:ext uri="{FF2B5EF4-FFF2-40B4-BE49-F238E27FC236}">
                      <a16:creationId xmlns:a16="http://schemas.microsoft.com/office/drawing/2014/main" id="{873B7450-9F65-5384-2976-127FD877572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3" name="Freeform 59">
                  <a:extLst>
                    <a:ext uri="{FF2B5EF4-FFF2-40B4-BE49-F238E27FC236}">
                      <a16:creationId xmlns:a16="http://schemas.microsoft.com/office/drawing/2014/main" id="{93FE1A96-9FB8-DD4B-5EB8-26A91007B6E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4" name="Freeform 62">
                  <a:extLst>
                    <a:ext uri="{FF2B5EF4-FFF2-40B4-BE49-F238E27FC236}">
                      <a16:creationId xmlns:a16="http://schemas.microsoft.com/office/drawing/2014/main" id="{07C997E7-D2EC-2533-34E1-ADA752DD0A5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5" name="Freeform 65">
                  <a:extLst>
                    <a:ext uri="{FF2B5EF4-FFF2-40B4-BE49-F238E27FC236}">
                      <a16:creationId xmlns:a16="http://schemas.microsoft.com/office/drawing/2014/main" id="{CDFD69D0-D4F6-6990-4E0A-C6FEB0CE49B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6" name="Freeform 79">
                  <a:extLst>
                    <a:ext uri="{FF2B5EF4-FFF2-40B4-BE49-F238E27FC236}">
                      <a16:creationId xmlns:a16="http://schemas.microsoft.com/office/drawing/2014/main" id="{825CB36E-9726-A54C-5717-F6A428FED53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7" name="Freeform 82">
                  <a:extLst>
                    <a:ext uri="{FF2B5EF4-FFF2-40B4-BE49-F238E27FC236}">
                      <a16:creationId xmlns:a16="http://schemas.microsoft.com/office/drawing/2014/main" id="{F8184497-7251-D4E9-F39C-EE556E4B108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8" name="Freeform 85">
                  <a:extLst>
                    <a:ext uri="{FF2B5EF4-FFF2-40B4-BE49-F238E27FC236}">
                      <a16:creationId xmlns:a16="http://schemas.microsoft.com/office/drawing/2014/main" id="{835D68A6-6C40-806B-C58A-25B22D6BC62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9" name="Freeform 88">
                  <a:extLst>
                    <a:ext uri="{FF2B5EF4-FFF2-40B4-BE49-F238E27FC236}">
                      <a16:creationId xmlns:a16="http://schemas.microsoft.com/office/drawing/2014/main" id="{E36097E1-57E6-7188-7C0D-36C56EF55F7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nvGrpSpPr>
                <p:cNvPr id="40" name="Group 39">
                  <a:extLst>
                    <a:ext uri="{FF2B5EF4-FFF2-40B4-BE49-F238E27FC236}">
                      <a16:creationId xmlns:a16="http://schemas.microsoft.com/office/drawing/2014/main" id="{9C1BAB2A-BA9C-8C5A-13B8-CE9C056AE65D}"/>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4F8DCA4A-A0D6-514F-47BB-541F133C696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Line 66">
                    <a:extLst>
                      <a:ext uri="{FF2B5EF4-FFF2-40B4-BE49-F238E27FC236}">
                        <a16:creationId xmlns:a16="http://schemas.microsoft.com/office/drawing/2014/main" id="{0BEDD737-7AD9-32AF-DA50-AE940D883A1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Line 67">
                    <a:extLst>
                      <a:ext uri="{FF2B5EF4-FFF2-40B4-BE49-F238E27FC236}">
                        <a16:creationId xmlns:a16="http://schemas.microsoft.com/office/drawing/2014/main" id="{9361792E-BF11-44DD-3900-9EE92815F3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Line 80">
                    <a:extLst>
                      <a:ext uri="{FF2B5EF4-FFF2-40B4-BE49-F238E27FC236}">
                        <a16:creationId xmlns:a16="http://schemas.microsoft.com/office/drawing/2014/main" id="{EF08723B-66BF-73AE-106A-58DBBBABFA3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Line 83">
                    <a:extLst>
                      <a:ext uri="{FF2B5EF4-FFF2-40B4-BE49-F238E27FC236}">
                        <a16:creationId xmlns:a16="http://schemas.microsoft.com/office/drawing/2014/main" id="{866A6C7D-739E-6ED2-8DC9-F62F9697723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Line 86">
                    <a:extLst>
                      <a:ext uri="{FF2B5EF4-FFF2-40B4-BE49-F238E27FC236}">
                        <a16:creationId xmlns:a16="http://schemas.microsoft.com/office/drawing/2014/main" id="{3CAE0274-E38E-54A4-13C4-FFD1A9DDC6C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7" name="Line 89">
                    <a:extLst>
                      <a:ext uri="{FF2B5EF4-FFF2-40B4-BE49-F238E27FC236}">
                        <a16:creationId xmlns:a16="http://schemas.microsoft.com/office/drawing/2014/main" id="{7561DEAF-B810-94D1-71BB-2116BFFFA77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12" name="Group 11">
                <a:extLst>
                  <a:ext uri="{FF2B5EF4-FFF2-40B4-BE49-F238E27FC236}">
                    <a16:creationId xmlns:a16="http://schemas.microsoft.com/office/drawing/2014/main" id="{323C31A5-9409-F839-90BA-3883DC532301}"/>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8" name="Group 17">
                  <a:extLst>
                    <a:ext uri="{FF2B5EF4-FFF2-40B4-BE49-F238E27FC236}">
                      <a16:creationId xmlns:a16="http://schemas.microsoft.com/office/drawing/2014/main" id="{42742EC4-5A1C-631E-398C-F3C5A9C4A2EE}"/>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D2C0A335-0DBB-9CDA-7CB6-64689BB782AD}"/>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21B6FD8-0F3F-70F9-2457-87BB8AAB7930}"/>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44ACA065-23B9-0399-85C9-8821480A7DD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Rectangle 30">
                    <a:extLst>
                      <a:ext uri="{FF2B5EF4-FFF2-40B4-BE49-F238E27FC236}">
                        <a16:creationId xmlns:a16="http://schemas.microsoft.com/office/drawing/2014/main" id="{360F78FE-550E-F182-27C9-8D0D0411F4D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19" name="Group 18">
                  <a:extLst>
                    <a:ext uri="{FF2B5EF4-FFF2-40B4-BE49-F238E27FC236}">
                      <a16:creationId xmlns:a16="http://schemas.microsoft.com/office/drawing/2014/main" id="{82BEC42F-0A94-4DB3-9210-90D9BA7610BC}"/>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4639297D-A086-3111-DE35-3ADFC63EC52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sp>
                <p:nvSpPr>
                  <p:cNvPr id="21" name="Freeform: Shape 20">
                    <a:extLst>
                      <a:ext uri="{FF2B5EF4-FFF2-40B4-BE49-F238E27FC236}">
                        <a16:creationId xmlns:a16="http://schemas.microsoft.com/office/drawing/2014/main" id="{0A57F373-E650-007D-EF3A-125835724B3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grpSp>
          <p:grpSp>
            <p:nvGrpSpPr>
              <p:cNvPr id="13" name="Group 12">
                <a:extLst>
                  <a:ext uri="{FF2B5EF4-FFF2-40B4-BE49-F238E27FC236}">
                    <a16:creationId xmlns:a16="http://schemas.microsoft.com/office/drawing/2014/main" id="{3F7AA1C2-3BC9-2CC2-246C-891EEAAAAAD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4" name="Group 13">
                  <a:extLst>
                    <a:ext uri="{FF2B5EF4-FFF2-40B4-BE49-F238E27FC236}">
                      <a16:creationId xmlns:a16="http://schemas.microsoft.com/office/drawing/2014/main" id="{8095730D-9E3D-CB3A-4FF1-D9B51A162A36}"/>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 name="Freeform 68">
                    <a:extLst>
                      <a:ext uri="{FF2B5EF4-FFF2-40B4-BE49-F238E27FC236}">
                        <a16:creationId xmlns:a16="http://schemas.microsoft.com/office/drawing/2014/main" id="{0FDC9A03-E7DE-3D3E-74F8-C2990A5082F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7" name="Freeform 69">
                    <a:extLst>
                      <a:ext uri="{FF2B5EF4-FFF2-40B4-BE49-F238E27FC236}">
                        <a16:creationId xmlns:a16="http://schemas.microsoft.com/office/drawing/2014/main" id="{3B430687-A11D-CFC5-B7C6-AF9A479146F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sp>
              <p:nvSpPr>
                <p:cNvPr id="15" name="Line 70">
                  <a:extLst>
                    <a:ext uri="{FF2B5EF4-FFF2-40B4-BE49-F238E27FC236}">
                      <a16:creationId xmlns:a16="http://schemas.microsoft.com/office/drawing/2014/main" id="{F9EEDCBB-CCC4-61BB-3480-8D21A3D2F18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spTree>
    <p:extLst>
      <p:ext uri="{BB962C8B-B14F-4D97-AF65-F5344CB8AC3E}">
        <p14:creationId xmlns:p14="http://schemas.microsoft.com/office/powerpoint/2010/main" val="1900389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46A27C-9BDA-43B3-96EA-C145EA7F04DE}"/>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791FBD5E-AA17-42F1-8615-49F2664DD46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57A2D5-EBE5-43DD-8CF2-8B90801A0DF5}"/>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39105187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451E1-40E1-4ED2-A9E3-6376E774AD27}"/>
              </a:ext>
            </a:extLst>
          </p:cNvPr>
          <p:cNvSpPr>
            <a:spLocks noGrp="1"/>
          </p:cNvSpPr>
          <p:nvPr>
            <p:ph type="title"/>
          </p:nvPr>
        </p:nvSpPr>
        <p:spPr>
          <a:xfrm>
            <a:off x="742501" y="955675"/>
            <a:ext cx="2648700" cy="1384995"/>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BAAE5E-AD83-40D4-8BDB-6B25250247AA}"/>
              </a:ext>
            </a:extLst>
          </p:cNvPr>
          <p:cNvSpPr>
            <a:spLocks noGrp="1"/>
          </p:cNvSpPr>
          <p:nvPr>
            <p:ph idx="1"/>
          </p:nvPr>
        </p:nvSpPr>
        <p:spPr>
          <a:xfrm>
            <a:off x="4083638" y="882652"/>
            <a:ext cx="4320000" cy="48958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D4DF8E2-A28B-4889-AD9E-1D733FEA2E0C}"/>
              </a:ext>
            </a:extLst>
          </p:cNvPr>
          <p:cNvSpPr>
            <a:spLocks noGrp="1"/>
          </p:cNvSpPr>
          <p:nvPr>
            <p:ph type="body" sz="half" idx="2"/>
          </p:nvPr>
        </p:nvSpPr>
        <p:spPr>
          <a:xfrm>
            <a:off x="742051" y="2584760"/>
            <a:ext cx="2648700" cy="3193741"/>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2EF812-B775-468C-84D9-4394CC19F298}"/>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9DE1DEB3-5237-467C-A5B6-EDA7F366EB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1877A6B-440F-4D7B-92DA-1B964D029F12}"/>
              </a:ext>
            </a:extLst>
          </p:cNvPr>
          <p:cNvSpPr>
            <a:spLocks noGrp="1"/>
          </p:cNvSpPr>
          <p:nvPr>
            <p:ph type="sldNum" sz="quarter" idx="12"/>
          </p:nvPr>
        </p:nvSpPr>
        <p:spPr/>
        <p:txBody>
          <a:bodyPr/>
          <a:lstStyle/>
          <a:p>
            <a:fld id="{294A09A9-5501-47C1-A89A-A340965A2BE2}" type="slidenum">
              <a:rPr lang="en-US" smtClean="0"/>
              <a:pPr/>
              <a:t>‹#›</a:t>
            </a:fld>
            <a:endParaRPr lang="en-US" dirty="0"/>
          </a:p>
        </p:txBody>
      </p:sp>
      <p:cxnSp>
        <p:nvCxnSpPr>
          <p:cNvPr id="10" name="Straight Connector 9">
            <a:extLst>
              <a:ext uri="{FF2B5EF4-FFF2-40B4-BE49-F238E27FC236}">
                <a16:creationId xmlns:a16="http://schemas.microsoft.com/office/drawing/2014/main" id="{DC89B2F1-1E32-44DB-B50E-BEA1896CAD81}"/>
              </a:ext>
              <a:ext uri="{C183D7F6-B498-43B3-948B-1728B52AA6E4}">
                <adec:decorative xmlns:adec="http://schemas.microsoft.com/office/drawing/2017/decorative" val="0"/>
              </a:ext>
            </a:extLst>
          </p:cNvPr>
          <p:cNvCxnSpPr>
            <a:cxnSpLocks/>
          </p:cNvCxnSpPr>
          <p:nvPr/>
        </p:nvCxnSpPr>
        <p:spPr>
          <a:xfrm>
            <a:off x="3734991" y="540000"/>
            <a:ext cx="0" cy="5778000"/>
          </a:xfrm>
          <a:prstGeom prst="line">
            <a:avLst/>
          </a:prstGeom>
          <a:ln w="12700">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640213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B204-119E-45DB-A177-995FF5D9B4E5}"/>
              </a:ext>
            </a:extLst>
          </p:cNvPr>
          <p:cNvSpPr>
            <a:spLocks noGrp="1"/>
          </p:cNvSpPr>
          <p:nvPr>
            <p:ph type="title"/>
          </p:nvPr>
        </p:nvSpPr>
        <p:spPr>
          <a:xfrm>
            <a:off x="742500" y="955457"/>
            <a:ext cx="2648700" cy="1384995"/>
          </a:xfrm>
        </p:spPr>
        <p:txBody>
          <a:bodyPr anchor="b" anchorCtr="0">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CD3036-53A8-4361-AAAC-D8072EB470FE}"/>
              </a:ext>
            </a:extLst>
          </p:cNvPr>
          <p:cNvSpPr>
            <a:spLocks noGrp="1"/>
          </p:cNvSpPr>
          <p:nvPr>
            <p:ph type="pic" idx="1"/>
          </p:nvPr>
        </p:nvSpPr>
        <p:spPr>
          <a:xfrm>
            <a:off x="4152900" y="540001"/>
            <a:ext cx="4586288" cy="52385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0FCFCD5-820E-47D9-9A60-57680C4C9405}"/>
              </a:ext>
            </a:extLst>
          </p:cNvPr>
          <p:cNvSpPr>
            <a:spLocks noGrp="1"/>
          </p:cNvSpPr>
          <p:nvPr>
            <p:ph type="body" sz="half" idx="2"/>
          </p:nvPr>
        </p:nvSpPr>
        <p:spPr>
          <a:xfrm>
            <a:off x="742500" y="2584759"/>
            <a:ext cx="2648700" cy="3284229"/>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446C3-A62E-4690-9098-53D59C4C33E0}"/>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40A6C8B8-EA3D-45E5-950A-B6F1EA0B47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72ACAB7-ADBF-42E5-A214-232BA9EFB3B6}"/>
              </a:ext>
            </a:extLst>
          </p:cNvPr>
          <p:cNvSpPr>
            <a:spLocks noGrp="1"/>
          </p:cNvSpPr>
          <p:nvPr>
            <p:ph type="sldNum" sz="quarter" idx="12"/>
          </p:nvPr>
        </p:nvSpPr>
        <p:spPr/>
        <p:txBody>
          <a:bodyPr/>
          <a:lstStyle/>
          <a:p>
            <a:fld id="{294A09A9-5501-47C1-A89A-A340965A2BE2}" type="slidenum">
              <a:rPr lang="en-US" smtClean="0"/>
              <a:pPr/>
              <a:t>‹#›</a:t>
            </a:fld>
            <a:endParaRPr lang="en-US" dirty="0"/>
          </a:p>
        </p:txBody>
      </p:sp>
      <p:cxnSp>
        <p:nvCxnSpPr>
          <p:cNvPr id="9" name="Straight Connector 8">
            <a:extLst>
              <a:ext uri="{FF2B5EF4-FFF2-40B4-BE49-F238E27FC236}">
                <a16:creationId xmlns:a16="http://schemas.microsoft.com/office/drawing/2014/main" id="{D0E80DA6-B971-46B7-B0D3-8581AE0B6ACB}"/>
              </a:ext>
              <a:ext uri="{C183D7F6-B498-43B3-948B-1728B52AA6E4}">
                <adec:decorative xmlns:adec="http://schemas.microsoft.com/office/drawing/2017/decorative" val="0"/>
              </a:ext>
            </a:extLst>
          </p:cNvPr>
          <p:cNvCxnSpPr>
            <a:cxnSpLocks/>
          </p:cNvCxnSpPr>
          <p:nvPr/>
        </p:nvCxnSpPr>
        <p:spPr>
          <a:xfrm>
            <a:off x="3734991" y="540000"/>
            <a:ext cx="0" cy="5778000"/>
          </a:xfrm>
          <a:prstGeom prst="line">
            <a:avLst/>
          </a:prstGeom>
          <a:ln w="12700">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280890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FB6D0-92CA-4910-AE77-E238F4C89D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913172-A138-4DD4-A5B1-58BA625078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897B9-E4AD-469B-A60D-9A1A4BD1980A}"/>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31C5E1B0-48D6-4F99-9955-39958BA969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9F49DA-55D4-4E36-AEB9-A0E99E31A87E}"/>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12183816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FEBC7C-C5C1-4A79-A195-B35701C2897D}"/>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D34A74-3328-469B-ABCA-96F2FE368737}"/>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AE19AB-5637-455E-89C3-B41702C202D4}"/>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A364F2A3-EBEE-4F42-BAC2-A482F00E67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FE1C27-1A43-4B0B-88D0-0C5FE1DBE161}"/>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0318446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7D905AD-2C09-A80F-FBF0-4F45A7A148CC}"/>
              </a:ext>
            </a:extLst>
          </p:cNvPr>
          <p:cNvSpPr>
            <a:spLocks noGrp="1"/>
          </p:cNvSpPr>
          <p:nvPr>
            <p:ph type="title" hasCustomPrompt="1"/>
          </p:nvPr>
        </p:nvSpPr>
        <p:spPr>
          <a:xfrm>
            <a:off x="426123" y="400050"/>
            <a:ext cx="6485791" cy="1185045"/>
          </a:xfrm>
        </p:spPr>
        <p:txBody>
          <a:bodyPr lIns="0">
            <a:normAutofit/>
          </a:bodyPr>
          <a:lstStyle>
            <a:lvl1pPr>
              <a:defRPr sz="3600"/>
            </a:lvl1pPr>
          </a:lstStyle>
          <a:p>
            <a:r>
              <a:rPr lang="en-US" dirty="0"/>
              <a:t>Click to add title</a:t>
            </a:r>
          </a:p>
        </p:txBody>
      </p:sp>
      <p:sp>
        <p:nvSpPr>
          <p:cNvPr id="10" name="Content Placeholder 2">
            <a:extLst>
              <a:ext uri="{FF2B5EF4-FFF2-40B4-BE49-F238E27FC236}">
                <a16:creationId xmlns:a16="http://schemas.microsoft.com/office/drawing/2014/main" id="{76F87AC4-493F-1EB8-D127-C21530FA824E}"/>
              </a:ext>
            </a:extLst>
          </p:cNvPr>
          <p:cNvSpPr>
            <a:spLocks noGrp="1"/>
          </p:cNvSpPr>
          <p:nvPr>
            <p:ph idx="10" hasCustomPrompt="1"/>
          </p:nvPr>
        </p:nvSpPr>
        <p:spPr>
          <a:xfrm>
            <a:off x="426123" y="1997132"/>
            <a:ext cx="6489595" cy="4232218"/>
          </a:xfrm>
        </p:spPr>
        <p:txBody>
          <a:bodyPr lIns="0">
            <a:normAutofit/>
          </a:bodyPr>
          <a:lstStyle>
            <a:lvl1pPr marL="285750" indent="-285750">
              <a:lnSpc>
                <a:spcPct val="130000"/>
              </a:lnSpc>
              <a:buFont typeface="Arial" panose="020B0604020202020204" pitchFamily="34" charset="0"/>
              <a:buChar char="•"/>
              <a:defRPr sz="1800"/>
            </a:lvl1pPr>
            <a:lvl2pPr marL="645750" indent="-285750">
              <a:lnSpc>
                <a:spcPct val="130000"/>
              </a:lnSpc>
              <a:buFont typeface="Arial" panose="020B0604020202020204" pitchFamily="34" charset="0"/>
              <a:buChar char="•"/>
              <a:defRPr sz="1800"/>
            </a:lvl2pPr>
            <a:lvl3pPr marL="1005750" indent="-285750">
              <a:lnSpc>
                <a:spcPct val="130000"/>
              </a:lnSpc>
              <a:buFont typeface="Arial" panose="020B0604020202020204" pitchFamily="34" charset="0"/>
              <a:buChar char="•"/>
              <a:defRPr sz="1800"/>
            </a:lvl3pPr>
            <a:lvl4pPr marL="1365750" indent="-285750">
              <a:lnSpc>
                <a:spcPct val="130000"/>
              </a:lnSpc>
              <a:buFont typeface="Arial" panose="020B0604020202020204" pitchFamily="34" charset="0"/>
              <a:buChar char="•"/>
              <a:defRPr sz="1800"/>
            </a:lvl4pPr>
            <a:lvl5pPr marL="1725750" indent="-285750">
              <a:lnSpc>
                <a:spcPct val="130000"/>
              </a:lnSpc>
              <a:buFont typeface="Arial" panose="020B0604020202020204" pitchFamily="34" charset="0"/>
              <a:buChar char="•"/>
              <a:defRPr sz="1800"/>
            </a:lvl5pPr>
          </a:lstStyle>
          <a:p>
            <a:r>
              <a:rPr lang="en-US" dirty="0">
                <a:cs typeface="Calibri"/>
              </a:rPr>
              <a:t>Click to add text</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 name="Group 4">
            <a:extLst>
              <a:ext uri="{FF2B5EF4-FFF2-40B4-BE49-F238E27FC236}">
                <a16:creationId xmlns:a16="http://schemas.microsoft.com/office/drawing/2014/main" id="{CBBE6897-C551-2BCB-F552-C4B761D2C774}"/>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7317798" y="457965"/>
            <a:ext cx="1658422" cy="2707415"/>
            <a:chOff x="9728105" y="457964"/>
            <a:chExt cx="2211229" cy="2707415"/>
          </a:xfrm>
        </p:grpSpPr>
        <p:grpSp>
          <p:nvGrpSpPr>
            <p:cNvPr id="50" name="Group 49">
              <a:extLst>
                <a:ext uri="{FF2B5EF4-FFF2-40B4-BE49-F238E27FC236}">
                  <a16:creationId xmlns:a16="http://schemas.microsoft.com/office/drawing/2014/main" id="{C8215B7C-A98D-6F6C-9039-6F2AAEEFDDDA}"/>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184D4E7B-7775-1603-2C3F-5C265357728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6F97B093-B348-8A25-789A-743A43E90385}"/>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732DEA9-6233-9CDE-64C6-744FC6CD6E48}"/>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9274C521-E533-D3E5-CE64-E3A3AEC0FE7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3" name="Rectangle 30">
                  <a:extLst>
                    <a:ext uri="{FF2B5EF4-FFF2-40B4-BE49-F238E27FC236}">
                      <a16:creationId xmlns:a16="http://schemas.microsoft.com/office/drawing/2014/main" id="{2C69CF99-91AA-9E24-24AE-5A89748B46E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57" name="Group 56">
                <a:extLst>
                  <a:ext uri="{FF2B5EF4-FFF2-40B4-BE49-F238E27FC236}">
                    <a16:creationId xmlns:a16="http://schemas.microsoft.com/office/drawing/2014/main" id="{A35D6C12-B227-D277-0499-FA2765DB20A6}"/>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01FCD87F-4621-47F3-CC5C-A1A8F673324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sp>
              <p:nvSpPr>
                <p:cNvPr id="59" name="Freeform: Shape 58">
                  <a:extLst>
                    <a:ext uri="{FF2B5EF4-FFF2-40B4-BE49-F238E27FC236}">
                      <a16:creationId xmlns:a16="http://schemas.microsoft.com/office/drawing/2014/main" id="{CA7C3364-8305-C08F-4132-18DA2D39BFA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grpSp>
        <p:grpSp>
          <p:nvGrpSpPr>
            <p:cNvPr id="51" name="Group 50">
              <a:extLst>
                <a:ext uri="{FF2B5EF4-FFF2-40B4-BE49-F238E27FC236}">
                  <a16:creationId xmlns:a16="http://schemas.microsoft.com/office/drawing/2014/main" id="{18093390-6F0E-5ED5-5DAF-40FF11548946}"/>
                </a:ext>
                <a:ext uri="{C183D7F6-B498-43B3-948B-1728B52AA6E4}">
                  <adec:decorative xmlns:adec="http://schemas.microsoft.com/office/drawing/2017/decorative" val="1"/>
                </a:ext>
              </a:extLst>
            </p:cNvPr>
            <p:cNvGrpSpPr>
              <a:grpSpLocks noChangeAspect="1"/>
            </p:cNvGrpSpPr>
            <p:nvPr userDrawn="1">
              <p:extLst>
                <p:ext uri="{386F3935-93C4-4BCD-93E2-E3B085C9AB24}">
                  <p16:designElem xmlns:p16="http://schemas.microsoft.com/office/powerpoint/2015/main" val="1"/>
                </p:ext>
              </p:extLst>
            </p:nvPr>
          </p:nvGrpSpPr>
          <p:grpSpPr>
            <a:xfrm rot="5400000">
              <a:off x="10400269" y="1917604"/>
              <a:ext cx="633413" cy="1862138"/>
              <a:chOff x="5959193" y="333389"/>
              <a:chExt cx="633413" cy="1862138"/>
            </a:xfrm>
          </p:grpSpPr>
          <p:grpSp>
            <p:nvGrpSpPr>
              <p:cNvPr id="52" name="Group 51">
                <a:extLst>
                  <a:ext uri="{FF2B5EF4-FFF2-40B4-BE49-F238E27FC236}">
                    <a16:creationId xmlns:a16="http://schemas.microsoft.com/office/drawing/2014/main" id="{CEAA9FA7-0165-F161-72DC-F2E001FCF3AC}"/>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9F185D91-004D-5474-3DD0-9153A2AEA29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55" name="Freeform 69">
                  <a:extLst>
                    <a:ext uri="{FF2B5EF4-FFF2-40B4-BE49-F238E27FC236}">
                      <a16:creationId xmlns:a16="http://schemas.microsoft.com/office/drawing/2014/main" id="{D995CD54-9374-D2B3-957D-6925B750A69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sp>
            <p:nvSpPr>
              <p:cNvPr id="53" name="Line 70">
                <a:extLst>
                  <a:ext uri="{FF2B5EF4-FFF2-40B4-BE49-F238E27FC236}">
                    <a16:creationId xmlns:a16="http://schemas.microsoft.com/office/drawing/2014/main" id="{EDCD4830-6A47-A59E-6569-B352E6D6617F}"/>
                  </a:ext>
                  <a:ext uri="{C183D7F6-B498-43B3-948B-1728B52AA6E4}">
                    <adec:decorative xmlns:adec="http://schemas.microsoft.com/office/drawing/2017/decorative" val="1"/>
                  </a:ext>
                </a:extLst>
              </p:cNvPr>
              <p:cNvSpPr>
                <a:spLocks noChangeAspect="1"/>
              </p:cNvSpPr>
              <p:nvPr userDrawn="1">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cxnSp>
        <p:nvCxnSpPr>
          <p:cNvPr id="89" name="Straight Connector 88">
            <a:extLst>
              <a:ext uri="{FF2B5EF4-FFF2-40B4-BE49-F238E27FC236}">
                <a16:creationId xmlns:a16="http://schemas.microsoft.com/office/drawing/2014/main" id="{000E8D63-E827-790A-519A-B36BFBDEB4B5}"/>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426122" y="1799498"/>
            <a:ext cx="405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33" name="Group 132">
            <a:extLst>
              <a:ext uri="{FF2B5EF4-FFF2-40B4-BE49-F238E27FC236}">
                <a16:creationId xmlns:a16="http://schemas.microsoft.com/office/drawing/2014/main" id="{A908D1ED-4589-9577-8D42-858F2E0054C9}"/>
              </a:ext>
              <a:ext uri="{C183D7F6-B498-43B3-948B-1728B52AA6E4}">
                <adec:decorative xmlns:adec="http://schemas.microsoft.com/office/drawing/2017/decorative" val="1"/>
              </a:ext>
            </a:extLst>
          </p:cNvPr>
          <p:cNvGrpSpPr>
            <a:grpSpLocks noChangeAspect="1"/>
          </p:cNvGrpSpPr>
          <p:nvPr userDrawn="1">
            <p:extLst>
              <p:ext uri="{386F3935-93C4-4BCD-93E2-E3B085C9AB24}">
                <p16:designElem xmlns:p16="http://schemas.microsoft.com/office/powerpoint/2015/main" val="1"/>
              </p:ext>
            </p:extLst>
          </p:nvPr>
        </p:nvGrpSpPr>
        <p:grpSpPr>
          <a:xfrm flipV="1">
            <a:off x="7305313" y="3721101"/>
            <a:ext cx="1658422" cy="2707415"/>
            <a:chOff x="9728105" y="457964"/>
            <a:chExt cx="2211229" cy="2707415"/>
          </a:xfrm>
        </p:grpSpPr>
        <p:grpSp>
          <p:nvGrpSpPr>
            <p:cNvPr id="134" name="Group 133">
              <a:extLst>
                <a:ext uri="{FF2B5EF4-FFF2-40B4-BE49-F238E27FC236}">
                  <a16:creationId xmlns:a16="http://schemas.microsoft.com/office/drawing/2014/main" id="{2657C24A-988F-290D-0D82-858C3E574A36}"/>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40" name="Group 139">
                <a:extLst>
                  <a:ext uri="{FF2B5EF4-FFF2-40B4-BE49-F238E27FC236}">
                    <a16:creationId xmlns:a16="http://schemas.microsoft.com/office/drawing/2014/main" id="{3AB3F4C6-5635-3075-CCEA-4675932DD472}"/>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44" name="Straight Connector 143">
                  <a:extLst>
                    <a:ext uri="{FF2B5EF4-FFF2-40B4-BE49-F238E27FC236}">
                      <a16:creationId xmlns:a16="http://schemas.microsoft.com/office/drawing/2014/main" id="{02F5D12D-62A1-0F12-12B0-572BA5657EFA}"/>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47EADA3-585F-FC49-7481-AF5B4DA09397}"/>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46" name="Rectangle 30">
                  <a:extLst>
                    <a:ext uri="{FF2B5EF4-FFF2-40B4-BE49-F238E27FC236}">
                      <a16:creationId xmlns:a16="http://schemas.microsoft.com/office/drawing/2014/main" id="{DFB52899-BBD4-527C-5990-88BF84565D5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7" name="Rectangle 30">
                  <a:extLst>
                    <a:ext uri="{FF2B5EF4-FFF2-40B4-BE49-F238E27FC236}">
                      <a16:creationId xmlns:a16="http://schemas.microsoft.com/office/drawing/2014/main" id="{653A3527-A6E3-89A6-71ED-9A7D8EBA4C3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141" name="Group 140">
                <a:extLst>
                  <a:ext uri="{FF2B5EF4-FFF2-40B4-BE49-F238E27FC236}">
                    <a16:creationId xmlns:a16="http://schemas.microsoft.com/office/drawing/2014/main" id="{CD03B7A9-CD70-40B9-650E-43C78D4F16F7}"/>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42" name="Freeform: Shape 141">
                  <a:extLst>
                    <a:ext uri="{FF2B5EF4-FFF2-40B4-BE49-F238E27FC236}">
                      <a16:creationId xmlns:a16="http://schemas.microsoft.com/office/drawing/2014/main" id="{451CBB11-40F3-F130-BA91-6311C58CB1B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sp>
              <p:nvSpPr>
                <p:cNvPr id="143" name="Freeform: Shape 142">
                  <a:extLst>
                    <a:ext uri="{FF2B5EF4-FFF2-40B4-BE49-F238E27FC236}">
                      <a16:creationId xmlns:a16="http://schemas.microsoft.com/office/drawing/2014/main" id="{2CCB9535-280C-59F1-2408-AFAD8D1BE2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grpSp>
        <p:grpSp>
          <p:nvGrpSpPr>
            <p:cNvPr id="135" name="Group 134">
              <a:extLst>
                <a:ext uri="{FF2B5EF4-FFF2-40B4-BE49-F238E27FC236}">
                  <a16:creationId xmlns:a16="http://schemas.microsoft.com/office/drawing/2014/main" id="{44493786-0B0A-24D5-26A9-8E820E6AB8F3}"/>
                </a:ext>
                <a:ext uri="{C183D7F6-B498-43B3-948B-1728B52AA6E4}">
                  <adec:decorative xmlns:adec="http://schemas.microsoft.com/office/drawing/2017/decorative" val="1"/>
                </a:ext>
              </a:extLst>
            </p:cNvPr>
            <p:cNvGrpSpPr>
              <a:grpSpLocks noChangeAspect="1"/>
            </p:cNvGrpSpPr>
            <p:nvPr userDrawn="1">
              <p:extLst>
                <p:ext uri="{386F3935-93C4-4BCD-93E2-E3B085C9AB24}">
                  <p16:designElem xmlns:p16="http://schemas.microsoft.com/office/powerpoint/2015/main" val="1"/>
                </p:ext>
              </p:extLst>
            </p:nvPr>
          </p:nvGrpSpPr>
          <p:grpSpPr>
            <a:xfrm rot="5400000">
              <a:off x="10400269" y="1917604"/>
              <a:ext cx="633413" cy="1862138"/>
              <a:chOff x="5959193" y="333389"/>
              <a:chExt cx="633413" cy="1862138"/>
            </a:xfrm>
          </p:grpSpPr>
          <p:grpSp>
            <p:nvGrpSpPr>
              <p:cNvPr id="136" name="Group 135">
                <a:extLst>
                  <a:ext uri="{FF2B5EF4-FFF2-40B4-BE49-F238E27FC236}">
                    <a16:creationId xmlns:a16="http://schemas.microsoft.com/office/drawing/2014/main" id="{F66FA07F-4726-2875-B812-6BCC5ABCC25B}"/>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38" name="Freeform 68">
                  <a:extLst>
                    <a:ext uri="{FF2B5EF4-FFF2-40B4-BE49-F238E27FC236}">
                      <a16:creationId xmlns:a16="http://schemas.microsoft.com/office/drawing/2014/main" id="{A3457F2F-D92C-2F19-7ECB-5110F6A2BB3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39" name="Freeform 69">
                  <a:extLst>
                    <a:ext uri="{FF2B5EF4-FFF2-40B4-BE49-F238E27FC236}">
                      <a16:creationId xmlns:a16="http://schemas.microsoft.com/office/drawing/2014/main" id="{6ABA0333-6EC3-6BEF-E476-C0072364AA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sp>
            <p:nvSpPr>
              <p:cNvPr id="137" name="Line 70">
                <a:extLst>
                  <a:ext uri="{FF2B5EF4-FFF2-40B4-BE49-F238E27FC236}">
                    <a16:creationId xmlns:a16="http://schemas.microsoft.com/office/drawing/2014/main" id="{D9E689F1-3CC0-2CE6-27B1-34AA1949B9CB}"/>
                  </a:ext>
                  <a:ext uri="{C183D7F6-B498-43B3-948B-1728B52AA6E4}">
                    <adec:decorative xmlns:adec="http://schemas.microsoft.com/office/drawing/2017/decorative" val="1"/>
                  </a:ext>
                </a:extLst>
              </p:cNvPr>
              <p:cNvSpPr>
                <a:spLocks noChangeAspect="1"/>
              </p:cNvSpPr>
              <p:nvPr userDrawn="1">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sp>
        <p:nvSpPr>
          <p:cNvPr id="6" name="Date Placeholder 3">
            <a:extLst>
              <a:ext uri="{FF2B5EF4-FFF2-40B4-BE49-F238E27FC236}">
                <a16:creationId xmlns:a16="http://schemas.microsoft.com/office/drawing/2014/main" id="{6811096D-7051-CD8E-3C9B-63077216B6FE}"/>
              </a:ext>
            </a:extLst>
          </p:cNvPr>
          <p:cNvSpPr>
            <a:spLocks noGrp="1"/>
          </p:cNvSpPr>
          <p:nvPr>
            <p:ph type="dt" sz="half" idx="2"/>
          </p:nvPr>
        </p:nvSpPr>
        <p:spPr>
          <a:xfrm>
            <a:off x="426123" y="6357169"/>
            <a:ext cx="1231490"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n-lt"/>
              </a:defRPr>
            </a:lvl1pPr>
          </a:lstStyle>
          <a:p>
            <a:r>
              <a:rPr lang="en-US"/>
              <a:t>20XX</a:t>
            </a:r>
            <a:endParaRPr lang="en-US" dirty="0"/>
          </a:p>
        </p:txBody>
      </p:sp>
      <p:sp>
        <p:nvSpPr>
          <p:cNvPr id="7" name="Footer Placeholder 6">
            <a:extLst>
              <a:ext uri="{FF2B5EF4-FFF2-40B4-BE49-F238E27FC236}">
                <a16:creationId xmlns:a16="http://schemas.microsoft.com/office/drawing/2014/main" id="{83375748-D6D7-A497-C19F-581BC093452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a:extLst>
              <a:ext uri="{FF2B5EF4-FFF2-40B4-BE49-F238E27FC236}">
                <a16:creationId xmlns:a16="http://schemas.microsoft.com/office/drawing/2014/main" id="{31AC1AD6-D101-6CA6-45FC-DC48C0F32DC9}"/>
              </a:ext>
            </a:extLst>
          </p:cNvPr>
          <p:cNvSpPr>
            <a:spLocks noGrp="1"/>
          </p:cNvSpPr>
          <p:nvPr>
            <p:ph type="sldNum" sz="quarter" idx="4"/>
          </p:nvPr>
        </p:nvSpPr>
        <p:spPr>
          <a:xfrm>
            <a:off x="7487100" y="6357600"/>
            <a:ext cx="1230777"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78445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hasCustomPrompt="1"/>
          </p:nvPr>
        </p:nvSpPr>
        <p:spPr>
          <a:xfrm>
            <a:off x="738392" y="298565"/>
            <a:ext cx="3488176" cy="6260873"/>
          </a:xfrm>
        </p:spPr>
        <p:txBody>
          <a:bodyPr anchor="ctr">
            <a:noAutofit/>
          </a:bodyPr>
          <a:lstStyle>
            <a:lvl1pPr algn="ctr">
              <a:defRPr sz="6000"/>
            </a:lvl1pPr>
          </a:lstStyle>
          <a:p>
            <a:r>
              <a:rPr lang="en-US" dirty="0"/>
              <a:t>Click to add title</a:t>
            </a:r>
          </a:p>
        </p:txBody>
      </p:sp>
      <p:grpSp>
        <p:nvGrpSpPr>
          <p:cNvPr id="6" name="Group 5">
            <a:extLst>
              <a:ext uri="{FF2B5EF4-FFF2-40B4-BE49-F238E27FC236}">
                <a16:creationId xmlns:a16="http://schemas.microsoft.com/office/drawing/2014/main" id="{F44A4473-D4D4-4E24-B542-C5D63C28DA75}"/>
              </a:ext>
              <a:ext uri="{C183D7F6-B498-43B3-948B-1728B52AA6E4}">
                <adec:decorative xmlns:adec="http://schemas.microsoft.com/office/drawing/2017/decorative" val="1"/>
              </a:ext>
            </a:extLst>
          </p:cNvPr>
          <p:cNvGrpSpPr>
            <a:grpSpLocks noChangeAspect="1"/>
          </p:cNvGrpSpPr>
          <p:nvPr userDrawn="1">
            <p:extLst>
              <p:ext uri="{386F3935-93C4-4BCD-93E2-E3B085C9AB24}">
                <p16:designElem xmlns:p16="http://schemas.microsoft.com/office/powerpoint/2015/main" val="1"/>
              </p:ext>
            </p:extLst>
          </p:nvPr>
        </p:nvGrpSpPr>
        <p:grpSpPr>
          <a:xfrm>
            <a:off x="4615482" y="457964"/>
            <a:ext cx="4506800" cy="5914582"/>
            <a:chOff x="6153976" y="457964"/>
            <a:chExt cx="6009066" cy="5914582"/>
          </a:xfrm>
        </p:grpSpPr>
        <p:grpSp>
          <p:nvGrpSpPr>
            <p:cNvPr id="7" name="Group 6">
              <a:extLst>
                <a:ext uri="{FF2B5EF4-FFF2-40B4-BE49-F238E27FC236}">
                  <a16:creationId xmlns:a16="http://schemas.microsoft.com/office/drawing/2014/main" id="{14CA4A32-A016-460F-8B99-22A5D265B4B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86" name="Freeform 68">
                <a:extLst>
                  <a:ext uri="{FF2B5EF4-FFF2-40B4-BE49-F238E27FC236}">
                    <a16:creationId xmlns:a16="http://schemas.microsoft.com/office/drawing/2014/main" id="{84DB1BC2-B158-4DA5-9164-843E6B566CE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87" name="Freeform 69">
                <a:extLst>
                  <a:ext uri="{FF2B5EF4-FFF2-40B4-BE49-F238E27FC236}">
                    <a16:creationId xmlns:a16="http://schemas.microsoft.com/office/drawing/2014/main" id="{751FDE2E-D749-401E-B3BA-66B2F523182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88" name="Line 70">
                <a:extLst>
                  <a:ext uri="{FF2B5EF4-FFF2-40B4-BE49-F238E27FC236}">
                    <a16:creationId xmlns:a16="http://schemas.microsoft.com/office/drawing/2014/main" id="{49546377-E2EE-4854-AA84-5575789BAFD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nvGrpSpPr>
            <p:cNvPr id="8" name="Group 7">
              <a:extLst>
                <a:ext uri="{FF2B5EF4-FFF2-40B4-BE49-F238E27FC236}">
                  <a16:creationId xmlns:a16="http://schemas.microsoft.com/office/drawing/2014/main" id="{04FCC465-42B8-456F-951F-8C51A42F97E4}"/>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48" name="Oval 47">
                <a:extLst>
                  <a:ext uri="{FF2B5EF4-FFF2-40B4-BE49-F238E27FC236}">
                    <a16:creationId xmlns:a16="http://schemas.microsoft.com/office/drawing/2014/main" id="{3D7F8A9A-8A53-4FD3-855C-C49B035CE87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nvGrpSpPr>
              <p:cNvPr id="49" name="Group 48">
                <a:extLst>
                  <a:ext uri="{FF2B5EF4-FFF2-40B4-BE49-F238E27FC236}">
                    <a16:creationId xmlns:a16="http://schemas.microsoft.com/office/drawing/2014/main" id="{AC347F99-AC7C-4DB2-8AAF-9E2A7AE629CC}"/>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64" name="Freeform 64">
                  <a:extLst>
                    <a:ext uri="{FF2B5EF4-FFF2-40B4-BE49-F238E27FC236}">
                      <a16:creationId xmlns:a16="http://schemas.microsoft.com/office/drawing/2014/main" id="{89B06C37-E219-479D-B324-0DC7D05651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5" name="Freeform 81">
                  <a:extLst>
                    <a:ext uri="{FF2B5EF4-FFF2-40B4-BE49-F238E27FC236}">
                      <a16:creationId xmlns:a16="http://schemas.microsoft.com/office/drawing/2014/main" id="{29A1D878-CEA2-41DC-8638-A8523167266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6" name="Freeform 61">
                  <a:extLst>
                    <a:ext uri="{FF2B5EF4-FFF2-40B4-BE49-F238E27FC236}">
                      <a16:creationId xmlns:a16="http://schemas.microsoft.com/office/drawing/2014/main" id="{99394209-57ED-4126-A8DC-0862D1FA11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7" name="Freeform 78">
                  <a:extLst>
                    <a:ext uri="{FF2B5EF4-FFF2-40B4-BE49-F238E27FC236}">
                      <a16:creationId xmlns:a16="http://schemas.microsoft.com/office/drawing/2014/main" id="{A48B0004-4618-4D71-88D1-A2FEE4F0AD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8" name="Freeform 84">
                  <a:extLst>
                    <a:ext uri="{FF2B5EF4-FFF2-40B4-BE49-F238E27FC236}">
                      <a16:creationId xmlns:a16="http://schemas.microsoft.com/office/drawing/2014/main" id="{4D1C172B-2446-428A-A518-FE1B5FCE0D3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69" name="Freeform 87">
                  <a:extLst>
                    <a:ext uri="{FF2B5EF4-FFF2-40B4-BE49-F238E27FC236}">
                      <a16:creationId xmlns:a16="http://schemas.microsoft.com/office/drawing/2014/main" id="{E359C795-FCC1-401F-B0B6-F722AE632AA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0" name="Freeform 60">
                  <a:extLst>
                    <a:ext uri="{FF2B5EF4-FFF2-40B4-BE49-F238E27FC236}">
                      <a16:creationId xmlns:a16="http://schemas.microsoft.com/office/drawing/2014/main" id="{8260D102-71BB-497E-A5CF-743FB59874D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1" name="Freeform 59">
                  <a:extLst>
                    <a:ext uri="{FF2B5EF4-FFF2-40B4-BE49-F238E27FC236}">
                      <a16:creationId xmlns:a16="http://schemas.microsoft.com/office/drawing/2014/main" id="{811E3D98-A5FB-4BDE-A07D-A03EB898C67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2" name="Freeform 62">
                  <a:extLst>
                    <a:ext uri="{FF2B5EF4-FFF2-40B4-BE49-F238E27FC236}">
                      <a16:creationId xmlns:a16="http://schemas.microsoft.com/office/drawing/2014/main" id="{9E48CE7F-B4EF-4629-8706-6838C171EF0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3" name="Freeform 65">
                  <a:extLst>
                    <a:ext uri="{FF2B5EF4-FFF2-40B4-BE49-F238E27FC236}">
                      <a16:creationId xmlns:a16="http://schemas.microsoft.com/office/drawing/2014/main" id="{C8EBC77A-0887-4128-A73B-2C0165C6F94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4" name="Freeform 79">
                  <a:extLst>
                    <a:ext uri="{FF2B5EF4-FFF2-40B4-BE49-F238E27FC236}">
                      <a16:creationId xmlns:a16="http://schemas.microsoft.com/office/drawing/2014/main" id="{7AF3D400-AAAA-47BD-922E-AA3A2AFA302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5" name="Freeform 82">
                  <a:extLst>
                    <a:ext uri="{FF2B5EF4-FFF2-40B4-BE49-F238E27FC236}">
                      <a16:creationId xmlns:a16="http://schemas.microsoft.com/office/drawing/2014/main" id="{B0A3E6A0-609D-427D-9D34-E7CF184B453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6" name="Freeform 85">
                  <a:extLst>
                    <a:ext uri="{FF2B5EF4-FFF2-40B4-BE49-F238E27FC236}">
                      <a16:creationId xmlns:a16="http://schemas.microsoft.com/office/drawing/2014/main" id="{DDE08965-A3F4-426A-924B-102A6F6FE27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77" name="Freeform 88">
                  <a:extLst>
                    <a:ext uri="{FF2B5EF4-FFF2-40B4-BE49-F238E27FC236}">
                      <a16:creationId xmlns:a16="http://schemas.microsoft.com/office/drawing/2014/main" id="{13FA8E6E-7F53-47E9-9BF8-1CD3130F42B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nvGrpSpPr>
                <p:cNvPr id="78" name="Group 77">
                  <a:extLst>
                    <a:ext uri="{FF2B5EF4-FFF2-40B4-BE49-F238E27FC236}">
                      <a16:creationId xmlns:a16="http://schemas.microsoft.com/office/drawing/2014/main" id="{7A8A9991-EF8F-4128-9DB7-A2FA8CF2F68B}"/>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79" name="Line 63">
                    <a:extLst>
                      <a:ext uri="{FF2B5EF4-FFF2-40B4-BE49-F238E27FC236}">
                        <a16:creationId xmlns:a16="http://schemas.microsoft.com/office/drawing/2014/main" id="{41E966B6-186E-4D17-B570-969B6951AC0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0" name="Line 66">
                    <a:extLst>
                      <a:ext uri="{FF2B5EF4-FFF2-40B4-BE49-F238E27FC236}">
                        <a16:creationId xmlns:a16="http://schemas.microsoft.com/office/drawing/2014/main" id="{918B08AD-5F3C-4FC5-8998-8524763C750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1" name="Line 67">
                    <a:extLst>
                      <a:ext uri="{FF2B5EF4-FFF2-40B4-BE49-F238E27FC236}">
                        <a16:creationId xmlns:a16="http://schemas.microsoft.com/office/drawing/2014/main" id="{EDF72260-B0A1-47A1-9459-FDF4600ACA6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2" name="Line 80">
                    <a:extLst>
                      <a:ext uri="{FF2B5EF4-FFF2-40B4-BE49-F238E27FC236}">
                        <a16:creationId xmlns:a16="http://schemas.microsoft.com/office/drawing/2014/main" id="{C6A7FA58-53F7-4C2F-96D5-E97BB3CC679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3" name="Line 83">
                    <a:extLst>
                      <a:ext uri="{FF2B5EF4-FFF2-40B4-BE49-F238E27FC236}">
                        <a16:creationId xmlns:a16="http://schemas.microsoft.com/office/drawing/2014/main" id="{1B986617-481E-450F-8FAD-CA3086A3E04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4" name="Line 86">
                    <a:extLst>
                      <a:ext uri="{FF2B5EF4-FFF2-40B4-BE49-F238E27FC236}">
                        <a16:creationId xmlns:a16="http://schemas.microsoft.com/office/drawing/2014/main" id="{4D24CAEB-B2FE-4796-8E6E-DB5148C380F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85" name="Line 89">
                    <a:extLst>
                      <a:ext uri="{FF2B5EF4-FFF2-40B4-BE49-F238E27FC236}">
                        <a16:creationId xmlns:a16="http://schemas.microsoft.com/office/drawing/2014/main" id="{3D577B03-E6D9-4FFA-A799-E504CBF8D71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50" name="Group 49">
                <a:extLst>
                  <a:ext uri="{FF2B5EF4-FFF2-40B4-BE49-F238E27FC236}">
                    <a16:creationId xmlns:a16="http://schemas.microsoft.com/office/drawing/2014/main" id="{43509C13-FDEE-45B0-B954-D80D6F38F00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21FF647D-8D8A-43E8-A2E2-46D1117839F4}"/>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87B8728B-0A45-4551-99F0-CF33B850DA57}"/>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CFAA15D-9EFC-4A70-AC98-CB3EF00C3A4C}"/>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AD80CCBD-3F02-48A0-A24E-5971D229517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3" name="Rectangle 30">
                    <a:extLst>
                      <a:ext uri="{FF2B5EF4-FFF2-40B4-BE49-F238E27FC236}">
                        <a16:creationId xmlns:a16="http://schemas.microsoft.com/office/drawing/2014/main" id="{AB5B7D34-5A4E-48DE-8893-0F022E4CC95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57" name="Group 56">
                  <a:extLst>
                    <a:ext uri="{FF2B5EF4-FFF2-40B4-BE49-F238E27FC236}">
                      <a16:creationId xmlns:a16="http://schemas.microsoft.com/office/drawing/2014/main" id="{2341ADC6-0CC2-46C0-BA6F-9D991366980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A93316DB-546B-41BA-AD1B-94D5C467023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sp>
                <p:nvSpPr>
                  <p:cNvPr id="59" name="Freeform: Shape 58">
                    <a:extLst>
                      <a:ext uri="{FF2B5EF4-FFF2-40B4-BE49-F238E27FC236}">
                        <a16:creationId xmlns:a16="http://schemas.microsoft.com/office/drawing/2014/main" id="{35105C82-44C4-41C2-96AE-ADE6DD1D712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grpSp>
          <p:grpSp>
            <p:nvGrpSpPr>
              <p:cNvPr id="51" name="Group 50">
                <a:extLst>
                  <a:ext uri="{FF2B5EF4-FFF2-40B4-BE49-F238E27FC236}">
                    <a16:creationId xmlns:a16="http://schemas.microsoft.com/office/drawing/2014/main" id="{A7A634F2-054C-4614-9ECB-96BE809893D6}"/>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52" name="Group 51">
                  <a:extLst>
                    <a:ext uri="{FF2B5EF4-FFF2-40B4-BE49-F238E27FC236}">
                      <a16:creationId xmlns:a16="http://schemas.microsoft.com/office/drawing/2014/main" id="{1764AB7F-1912-4909-A04A-C8D125467E14}"/>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6B93639B-DE1C-4A46-A4B5-B88FD6FC201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55" name="Freeform 69">
                    <a:extLst>
                      <a:ext uri="{FF2B5EF4-FFF2-40B4-BE49-F238E27FC236}">
                        <a16:creationId xmlns:a16="http://schemas.microsoft.com/office/drawing/2014/main" id="{A6C5D17F-13E7-4861-A839-3C56ABD56C4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sp>
              <p:nvSpPr>
                <p:cNvPr id="53" name="Line 70">
                  <a:extLst>
                    <a:ext uri="{FF2B5EF4-FFF2-40B4-BE49-F238E27FC236}">
                      <a16:creationId xmlns:a16="http://schemas.microsoft.com/office/drawing/2014/main" id="{1C343C91-0F9E-4530-939D-2D9F15DF4A7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9" name="Group 8">
              <a:extLst>
                <a:ext uri="{FF2B5EF4-FFF2-40B4-BE49-F238E27FC236}">
                  <a16:creationId xmlns:a16="http://schemas.microsoft.com/office/drawing/2014/main" id="{92109E9F-E572-4202-B7A6-630155DD5BB6}"/>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10" name="Oval 9">
                <a:extLst>
                  <a:ext uri="{FF2B5EF4-FFF2-40B4-BE49-F238E27FC236}">
                    <a16:creationId xmlns:a16="http://schemas.microsoft.com/office/drawing/2014/main" id="{B4FF54B2-44F5-42F7-8353-111D80A8D22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nvGrpSpPr>
              <p:cNvPr id="11" name="Group 10">
                <a:extLst>
                  <a:ext uri="{FF2B5EF4-FFF2-40B4-BE49-F238E27FC236}">
                    <a16:creationId xmlns:a16="http://schemas.microsoft.com/office/drawing/2014/main" id="{19A2BBF4-4F54-4179-B672-AD4C8D58A30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26" name="Freeform 64">
                  <a:extLst>
                    <a:ext uri="{FF2B5EF4-FFF2-40B4-BE49-F238E27FC236}">
                      <a16:creationId xmlns:a16="http://schemas.microsoft.com/office/drawing/2014/main" id="{2F2D95CF-DAE2-4601-B9A6-233F4F2F307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7" name="Freeform 81">
                  <a:extLst>
                    <a:ext uri="{FF2B5EF4-FFF2-40B4-BE49-F238E27FC236}">
                      <a16:creationId xmlns:a16="http://schemas.microsoft.com/office/drawing/2014/main" id="{3CD52B72-C30B-4570-A8AB-78CB884F8D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8" name="Freeform 61">
                  <a:extLst>
                    <a:ext uri="{FF2B5EF4-FFF2-40B4-BE49-F238E27FC236}">
                      <a16:creationId xmlns:a16="http://schemas.microsoft.com/office/drawing/2014/main" id="{696A9FBF-C89D-4CF9-A1DC-C0275A3B326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29" name="Freeform 78">
                  <a:extLst>
                    <a:ext uri="{FF2B5EF4-FFF2-40B4-BE49-F238E27FC236}">
                      <a16:creationId xmlns:a16="http://schemas.microsoft.com/office/drawing/2014/main" id="{C50B0ACE-17B4-4F11-BA43-0159796B839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0" name="Freeform 84">
                  <a:extLst>
                    <a:ext uri="{FF2B5EF4-FFF2-40B4-BE49-F238E27FC236}">
                      <a16:creationId xmlns:a16="http://schemas.microsoft.com/office/drawing/2014/main" id="{F0346B01-7019-48B2-9BE7-3E90F590FD6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1" name="Freeform 87">
                  <a:extLst>
                    <a:ext uri="{FF2B5EF4-FFF2-40B4-BE49-F238E27FC236}">
                      <a16:creationId xmlns:a16="http://schemas.microsoft.com/office/drawing/2014/main" id="{5C186E4B-7559-4E95-9BDD-7DA75E0873B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2" name="Freeform 60">
                  <a:extLst>
                    <a:ext uri="{FF2B5EF4-FFF2-40B4-BE49-F238E27FC236}">
                      <a16:creationId xmlns:a16="http://schemas.microsoft.com/office/drawing/2014/main" id="{4FFE117A-211E-4BD5-AB76-05026DEC6B5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3" name="Freeform 59">
                  <a:extLst>
                    <a:ext uri="{FF2B5EF4-FFF2-40B4-BE49-F238E27FC236}">
                      <a16:creationId xmlns:a16="http://schemas.microsoft.com/office/drawing/2014/main" id="{5CC0C412-2859-4E97-924F-291318E6ADF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4" name="Freeform 62">
                  <a:extLst>
                    <a:ext uri="{FF2B5EF4-FFF2-40B4-BE49-F238E27FC236}">
                      <a16:creationId xmlns:a16="http://schemas.microsoft.com/office/drawing/2014/main" id="{AECE441C-0FBF-4F02-9781-35F2487E3C0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5" name="Freeform 65">
                  <a:extLst>
                    <a:ext uri="{FF2B5EF4-FFF2-40B4-BE49-F238E27FC236}">
                      <a16:creationId xmlns:a16="http://schemas.microsoft.com/office/drawing/2014/main" id="{951A4317-3E34-41B4-BCD9-E6E0627C188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6" name="Freeform 79">
                  <a:extLst>
                    <a:ext uri="{FF2B5EF4-FFF2-40B4-BE49-F238E27FC236}">
                      <a16:creationId xmlns:a16="http://schemas.microsoft.com/office/drawing/2014/main" id="{CE2D40E4-274B-4D43-801B-7B3BAF03E45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7" name="Freeform 82">
                  <a:extLst>
                    <a:ext uri="{FF2B5EF4-FFF2-40B4-BE49-F238E27FC236}">
                      <a16:creationId xmlns:a16="http://schemas.microsoft.com/office/drawing/2014/main" id="{2D939FC8-6395-4DCB-B28C-2342BFB72F2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8" name="Freeform 85">
                  <a:extLst>
                    <a:ext uri="{FF2B5EF4-FFF2-40B4-BE49-F238E27FC236}">
                      <a16:creationId xmlns:a16="http://schemas.microsoft.com/office/drawing/2014/main" id="{620FEEF2-AE91-48CA-8FE7-B50F83E1CF2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39" name="Freeform 88">
                  <a:extLst>
                    <a:ext uri="{FF2B5EF4-FFF2-40B4-BE49-F238E27FC236}">
                      <a16:creationId xmlns:a16="http://schemas.microsoft.com/office/drawing/2014/main" id="{27050D75-D26B-4BD3-A4A5-68DF13E9C13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nvGrpSpPr>
                <p:cNvPr id="40" name="Group 39">
                  <a:extLst>
                    <a:ext uri="{FF2B5EF4-FFF2-40B4-BE49-F238E27FC236}">
                      <a16:creationId xmlns:a16="http://schemas.microsoft.com/office/drawing/2014/main" id="{37668160-F5BE-4756-B84F-C68992BC7A57}"/>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E7F90261-4A5A-4C39-B4B3-FEBED04E345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2" name="Line 66">
                    <a:extLst>
                      <a:ext uri="{FF2B5EF4-FFF2-40B4-BE49-F238E27FC236}">
                        <a16:creationId xmlns:a16="http://schemas.microsoft.com/office/drawing/2014/main" id="{71681E7C-A7E8-4F01-9001-3FD1105E1B4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3" name="Line 67">
                    <a:extLst>
                      <a:ext uri="{FF2B5EF4-FFF2-40B4-BE49-F238E27FC236}">
                        <a16:creationId xmlns:a16="http://schemas.microsoft.com/office/drawing/2014/main" id="{901B0597-C838-4481-A49D-E8D85B631C7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4" name="Line 80">
                    <a:extLst>
                      <a:ext uri="{FF2B5EF4-FFF2-40B4-BE49-F238E27FC236}">
                        <a16:creationId xmlns:a16="http://schemas.microsoft.com/office/drawing/2014/main" id="{23C2B0BF-A329-4A97-B3D5-545BC6813E2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5" name="Line 83">
                    <a:extLst>
                      <a:ext uri="{FF2B5EF4-FFF2-40B4-BE49-F238E27FC236}">
                        <a16:creationId xmlns:a16="http://schemas.microsoft.com/office/drawing/2014/main" id="{DBCCCA80-4FEE-4C79-8AF3-66B97054C84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6" name="Line 86">
                    <a:extLst>
                      <a:ext uri="{FF2B5EF4-FFF2-40B4-BE49-F238E27FC236}">
                        <a16:creationId xmlns:a16="http://schemas.microsoft.com/office/drawing/2014/main" id="{4B9AD13F-808D-4464-989B-F40B3E77B74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sp>
                <p:nvSpPr>
                  <p:cNvPr id="47" name="Line 89">
                    <a:extLst>
                      <a:ext uri="{FF2B5EF4-FFF2-40B4-BE49-F238E27FC236}">
                        <a16:creationId xmlns:a16="http://schemas.microsoft.com/office/drawing/2014/main" id="{076473B5-E30F-4635-8789-51368A971BD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nvGrpSpPr>
              <p:cNvPr id="12" name="Group 11">
                <a:extLst>
                  <a:ext uri="{FF2B5EF4-FFF2-40B4-BE49-F238E27FC236}">
                    <a16:creationId xmlns:a16="http://schemas.microsoft.com/office/drawing/2014/main" id="{EF568995-35CF-4C80-A63C-82B47F1BA1DD}"/>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8" name="Group 17">
                  <a:extLst>
                    <a:ext uri="{FF2B5EF4-FFF2-40B4-BE49-F238E27FC236}">
                      <a16:creationId xmlns:a16="http://schemas.microsoft.com/office/drawing/2014/main" id="{99432608-19E2-4A3E-A68B-45C8E5DD471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127A2810-84DE-450A-986B-DE8AF8AE6F14}"/>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A56ED6A-BBD4-4005-A99D-65BCF8047CCA}"/>
                      </a:ext>
                      <a:ext uri="{C183D7F6-B498-43B3-948B-1728B52AA6E4}">
                        <adec:decorative xmlns:adec="http://schemas.microsoft.com/office/drawing/2017/decorative" val="1"/>
                      </a:ext>
                    </a:extLst>
                  </p:cNvPr>
                  <p:cNvCxnSpPr>
                    <a:cxnSpLocks noChangeAspect="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CFC0629C-AFCE-4D39-87D5-36EF1FE5CF8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Rectangle 30">
                    <a:extLst>
                      <a:ext uri="{FF2B5EF4-FFF2-40B4-BE49-F238E27FC236}">
                        <a16:creationId xmlns:a16="http://schemas.microsoft.com/office/drawing/2014/main" id="{81F3517A-93AD-4DF3-BEC7-E607A73E5E2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19" name="Group 18">
                  <a:extLst>
                    <a:ext uri="{FF2B5EF4-FFF2-40B4-BE49-F238E27FC236}">
                      <a16:creationId xmlns:a16="http://schemas.microsoft.com/office/drawing/2014/main" id="{4CBBC251-E8DD-438C-8733-7D65F461A44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6A94A4D4-EFFA-4AE2-B533-75F01F0F006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sp>
                <p:nvSpPr>
                  <p:cNvPr id="21" name="Freeform: Shape 20">
                    <a:extLst>
                      <a:ext uri="{FF2B5EF4-FFF2-40B4-BE49-F238E27FC236}">
                        <a16:creationId xmlns:a16="http://schemas.microsoft.com/office/drawing/2014/main" id="{1F4B0E1D-2F9C-444A-ADBA-BDE9F01D8DD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solidFill>
                        <a:schemeClr val="tx1"/>
                      </a:solidFill>
                    </a:endParaRPr>
                  </a:p>
                </p:txBody>
              </p:sp>
            </p:grpSp>
          </p:grpSp>
          <p:grpSp>
            <p:nvGrpSpPr>
              <p:cNvPr id="13" name="Group 12">
                <a:extLst>
                  <a:ext uri="{FF2B5EF4-FFF2-40B4-BE49-F238E27FC236}">
                    <a16:creationId xmlns:a16="http://schemas.microsoft.com/office/drawing/2014/main" id="{5F5ACA0E-A5DF-4015-8FD4-FA7A53E9D1A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4" name="Group 13">
                  <a:extLst>
                    <a:ext uri="{FF2B5EF4-FFF2-40B4-BE49-F238E27FC236}">
                      <a16:creationId xmlns:a16="http://schemas.microsoft.com/office/drawing/2014/main" id="{5A4DCFFD-FD3C-42EA-862E-5B792D9020AF}"/>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 name="Freeform 68">
                    <a:extLst>
                      <a:ext uri="{FF2B5EF4-FFF2-40B4-BE49-F238E27FC236}">
                        <a16:creationId xmlns:a16="http://schemas.microsoft.com/office/drawing/2014/main" id="{0089A8F3-7530-4C17-848C-580015C3EDC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7" name="Freeform 69">
                    <a:extLst>
                      <a:ext uri="{FF2B5EF4-FFF2-40B4-BE49-F238E27FC236}">
                        <a16:creationId xmlns:a16="http://schemas.microsoft.com/office/drawing/2014/main" id="{61D8EA0C-1521-4C6D-8C09-DD6D8F1F221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sz="1800" dirty="0"/>
                  </a:p>
                </p:txBody>
              </p:sp>
            </p:grpSp>
            <p:sp>
              <p:nvSpPr>
                <p:cNvPr id="15" name="Line 70">
                  <a:extLst>
                    <a:ext uri="{FF2B5EF4-FFF2-40B4-BE49-F238E27FC236}">
                      <a16:creationId xmlns:a16="http://schemas.microsoft.com/office/drawing/2014/main" id="{517033B6-6B8A-4BD6-9A52-BF9E9EFBD48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grpSp>
        </p:grpSp>
      </p:grpSp>
    </p:spTree>
    <p:extLst>
      <p:ext uri="{BB962C8B-B14F-4D97-AF65-F5344CB8AC3E}">
        <p14:creationId xmlns:p14="http://schemas.microsoft.com/office/powerpoint/2010/main" val="4229122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DDA7E-8449-42D1-93BD-4E96C1BFC18D}"/>
              </a:ext>
            </a:extLst>
          </p:cNvPr>
          <p:cNvSpPr>
            <a:spLocks noGrp="1"/>
          </p:cNvSpPr>
          <p:nvPr>
            <p:ph type="title"/>
          </p:nvPr>
        </p:nvSpPr>
        <p:spPr>
          <a:xfrm>
            <a:off x="742050" y="395289"/>
            <a:ext cx="7659900" cy="1112836"/>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172EB64-DBC0-4012-830E-9166670D17C5}"/>
              </a:ext>
            </a:extLst>
          </p:cNvPr>
          <p:cNvSpPr>
            <a:spLocks noGrp="1"/>
          </p:cNvSpPr>
          <p:nvPr>
            <p:ph type="body" idx="1"/>
          </p:nvPr>
        </p:nvSpPr>
        <p:spPr>
          <a:xfrm>
            <a:off x="742050" y="1685926"/>
            <a:ext cx="7659900" cy="40401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749A3E9-8704-4E26-A519-8215B3E943F5}"/>
              </a:ext>
            </a:extLst>
          </p:cNvPr>
          <p:cNvSpPr>
            <a:spLocks noGrp="1"/>
          </p:cNvSpPr>
          <p:nvPr>
            <p:ph type="dt" sz="half" idx="2"/>
          </p:nvPr>
        </p:nvSpPr>
        <p:spPr>
          <a:xfrm>
            <a:off x="337500" y="6357169"/>
            <a:ext cx="1320113"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j-lt"/>
              </a:defRPr>
            </a:lvl1pPr>
          </a:lstStyle>
          <a:p>
            <a:r>
              <a:rPr lang="en-US"/>
              <a:t>20XX</a:t>
            </a:r>
            <a:endParaRPr lang="en-US" dirty="0"/>
          </a:p>
        </p:txBody>
      </p:sp>
      <p:sp>
        <p:nvSpPr>
          <p:cNvPr id="5" name="Footer Placeholder 4">
            <a:extLst>
              <a:ext uri="{FF2B5EF4-FFF2-40B4-BE49-F238E27FC236}">
                <a16:creationId xmlns:a16="http://schemas.microsoft.com/office/drawing/2014/main" id="{C8590E32-87A0-44C2-A299-D45FAB146E08}"/>
              </a:ext>
            </a:extLst>
          </p:cNvPr>
          <p:cNvSpPr>
            <a:spLocks noGrp="1"/>
          </p:cNvSpPr>
          <p:nvPr>
            <p:ph type="ftr" sz="quarter" idx="3"/>
          </p:nvPr>
        </p:nvSpPr>
        <p:spPr>
          <a:xfrm>
            <a:off x="2065734" y="6357600"/>
            <a:ext cx="5012532" cy="460800"/>
          </a:xfrm>
          <a:prstGeom prst="rect">
            <a:avLst/>
          </a:prstGeom>
        </p:spPr>
        <p:txBody>
          <a:bodyPr vert="horz" lIns="91440" tIns="45720" rIns="91440" bIns="45720" rtlCol="0" anchor="ctr"/>
          <a:lstStyle>
            <a:lvl1pPr algn="ctr">
              <a:defRPr sz="1000" cap="all" spc="300" baseline="0">
                <a:solidFill>
                  <a:schemeClr val="tx1">
                    <a:alpha val="60000"/>
                  </a:schemeClr>
                </a:solidFill>
                <a:latin typeface="+mj-lt"/>
              </a:defRPr>
            </a:lvl1pPr>
          </a:lstStyle>
          <a:p>
            <a:endParaRPr lang="en-US" dirty="0"/>
          </a:p>
        </p:txBody>
      </p:sp>
      <p:sp>
        <p:nvSpPr>
          <p:cNvPr id="6" name="Slide Number Placeholder 5">
            <a:extLst>
              <a:ext uri="{FF2B5EF4-FFF2-40B4-BE49-F238E27FC236}">
                <a16:creationId xmlns:a16="http://schemas.microsoft.com/office/drawing/2014/main" id="{BE1C1A41-01A7-44E2-965B-ACFD4F2806FC}"/>
              </a:ext>
            </a:extLst>
          </p:cNvPr>
          <p:cNvSpPr>
            <a:spLocks noGrp="1"/>
          </p:cNvSpPr>
          <p:nvPr>
            <p:ph type="sldNum" sz="quarter" idx="4"/>
          </p:nvPr>
        </p:nvSpPr>
        <p:spPr>
          <a:xfrm>
            <a:off x="7487100" y="6357600"/>
            <a:ext cx="1320113"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j-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8199903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9" r:id="rId12"/>
    <p:sldLayoutId id="2147483672" r:id="rId13"/>
  </p:sldLayoutIdLst>
  <p:hf sldNum="0" hdr="0" ftr="0" dt="0"/>
  <p:txStyles>
    <p:title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p:titleStyle>
    <p:body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53" userDrawn="1">
          <p15:clr>
            <a:srgbClr val="F26B43"/>
          </p15:clr>
        </p15:guide>
        <p15:guide id="2" orient="horz" pos="2160" userDrawn="1">
          <p15:clr>
            <a:srgbClr val="F26B43"/>
          </p15:clr>
        </p15:guide>
        <p15:guide id="3" pos="510" userDrawn="1">
          <p15:clr>
            <a:srgbClr val="F26B43"/>
          </p15:clr>
        </p15:guide>
        <p15:guide id="4" pos="5250" userDrawn="1">
          <p15:clr>
            <a:srgbClr val="F26B43"/>
          </p15:clr>
        </p15:guide>
        <p15:guide id="5" orient="horz" pos="679" userDrawn="1">
          <p15:clr>
            <a:srgbClr val="F26B43"/>
          </p15:clr>
        </p15:guide>
        <p15:guide id="6" orient="horz" pos="3640" userDrawn="1">
          <p15:clr>
            <a:srgbClr val="F26B43"/>
          </p15:clr>
        </p15:guide>
        <p15:guide id="7" pos="4983" userDrawn="1">
          <p15:clr>
            <a:srgbClr val="F26B43"/>
          </p15:clr>
        </p15:guide>
        <p15:guide id="8" pos="4717" userDrawn="1">
          <p15:clr>
            <a:srgbClr val="F26B43"/>
          </p15:clr>
        </p15:guide>
        <p15:guide id="9" pos="4459" userDrawn="1">
          <p15:clr>
            <a:srgbClr val="F26B43"/>
          </p15:clr>
        </p15:guide>
        <p15:guide id="10" pos="1043" userDrawn="1">
          <p15:clr>
            <a:srgbClr val="F26B43"/>
          </p15:clr>
        </p15:guide>
        <p15:guide id="11" pos="774" userDrawn="1">
          <p15:clr>
            <a:srgbClr val="F26B43"/>
          </p15:clr>
        </p15:guide>
        <p15:guide id="12" pos="1299" userDrawn="1">
          <p15:clr>
            <a:srgbClr val="F26B43"/>
          </p15:clr>
        </p15:guide>
        <p15:guide id="13" pos="1563" userDrawn="1">
          <p15:clr>
            <a:srgbClr val="F26B43"/>
          </p15:clr>
        </p15:guide>
        <p15:guide id="14" pos="4197" userDrawn="1">
          <p15:clr>
            <a:srgbClr val="F26B43"/>
          </p15:clr>
        </p15:guide>
        <p15:guide id="15" pos="1827" userDrawn="1">
          <p15:clr>
            <a:srgbClr val="F26B43"/>
          </p15:clr>
        </p15:guide>
        <p15:guide id="16" pos="3933" userDrawn="1">
          <p15:clr>
            <a:srgbClr val="F26B43"/>
          </p15:clr>
        </p15:guide>
        <p15:guide id="17" pos="2094" userDrawn="1">
          <p15:clr>
            <a:srgbClr val="F26B43"/>
          </p15:clr>
        </p15:guide>
        <p15:guide id="18" pos="3669" userDrawn="1">
          <p15:clr>
            <a:srgbClr val="F26B43"/>
          </p15:clr>
        </p15:guide>
        <p15:guide id="19" pos="3407" userDrawn="1">
          <p15:clr>
            <a:srgbClr val="F26B43"/>
          </p15:clr>
        </p15:guide>
        <p15:guide id="20" pos="2616" userDrawn="1">
          <p15:clr>
            <a:srgbClr val="F26B43"/>
          </p15:clr>
        </p15:guide>
        <p15:guide id="21" pos="3144" userDrawn="1">
          <p15:clr>
            <a:srgbClr val="F26B43"/>
          </p15:clr>
        </p15:guide>
        <p15:guide id="22" pos="2880" userDrawn="1">
          <p15:clr>
            <a:srgbClr val="F26B43"/>
          </p15:clr>
        </p15:guide>
        <p15:guide id="23" pos="255" userDrawn="1">
          <p15:clr>
            <a:srgbClr val="A4A3A4"/>
          </p15:clr>
        </p15:guide>
        <p15:guide id="24" pos="5505" userDrawn="1">
          <p15:clr>
            <a:srgbClr val="A4A3A4"/>
          </p15:clr>
        </p15:guide>
        <p15:guide id="25" orient="horz" pos="1062" userDrawn="1">
          <p15:clr>
            <a:srgbClr val="5ACBF0"/>
          </p15:clr>
        </p15:guide>
        <p15:guide id="26" orient="horz" pos="3982" userDrawn="1">
          <p15:clr>
            <a:srgbClr val="A4A3A4"/>
          </p15:clr>
        </p15:guide>
        <p15:guide id="27" orient="horz" pos="338" userDrawn="1">
          <p15:clr>
            <a:srgbClr val="A4A3A4"/>
          </p15:clr>
        </p15:guide>
        <p15:guide id="28" orient="horz" pos="950" userDrawn="1">
          <p15:clr>
            <a:srgbClr val="5ACBF0"/>
          </p15:clr>
        </p15:guide>
        <p15:guide id="29" orient="horz" pos="249"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130277" y="1118545"/>
            <a:ext cx="4716043" cy="4620907"/>
          </a:xfrm>
        </p:spPr>
        <p:txBody>
          <a:bodyPr>
            <a:noAutofit/>
          </a:bodyPr>
          <a:lstStyle/>
          <a:p>
            <a:r>
              <a:rPr lang="en-US" b="1" u="sng" dirty="0">
                <a:latin typeface="Calibri" panose="020F0502020204030204" pitchFamily="34" charset="0"/>
                <a:cs typeface="Calibri" panose="020F0502020204030204" pitchFamily="34" charset="0"/>
              </a:rPr>
              <a:t>Togetherness</a:t>
            </a:r>
            <a:r>
              <a:rPr lang="en-US" b="1" dirty="0">
                <a:latin typeface="Calibri" panose="020F0502020204030204" pitchFamily="34" charset="0"/>
                <a:cs typeface="Calibri" panose="020F0502020204030204" pitchFamily="34" charset="0"/>
              </a:rPr>
              <a:t> and </a:t>
            </a:r>
            <a:r>
              <a:rPr lang="en-US" b="1" u="sng" dirty="0">
                <a:latin typeface="Calibri" panose="020F0502020204030204" pitchFamily="34" charset="0"/>
                <a:cs typeface="Calibri" panose="020F0502020204030204" pitchFamily="34" charset="0"/>
              </a:rPr>
              <a:t>Inclusion</a:t>
            </a:r>
            <a:r>
              <a:rPr lang="en-US" b="1" dirty="0">
                <a:latin typeface="Calibri" panose="020F0502020204030204" pitchFamily="34" charset="0"/>
                <a:cs typeface="Calibri" panose="020F0502020204030204" pitchFamily="34" charset="0"/>
              </a:rPr>
              <a:t>: </a:t>
            </a:r>
            <a:r>
              <a:rPr lang="en-US" b="1" i="1" dirty="0">
                <a:latin typeface="Calibri" panose="020F0502020204030204" pitchFamily="34" charset="0"/>
                <a:cs typeface="Calibri" panose="020F0502020204030204" pitchFamily="34" charset="0"/>
              </a:rPr>
              <a:t>What Does the Bible Say?</a:t>
            </a:r>
            <a:endParaRPr lang="en-US" sz="7200" b="1" i="1" u="sng"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FAE3B7A8-5B03-04BB-1E41-C279E002A40C}"/>
              </a:ext>
            </a:extLst>
          </p:cNvPr>
          <p:cNvSpPr txBox="1"/>
          <p:nvPr/>
        </p:nvSpPr>
        <p:spPr>
          <a:xfrm>
            <a:off x="1356417" y="6007828"/>
            <a:ext cx="2263761" cy="584775"/>
          </a:xfrm>
          <a:prstGeom prst="rect">
            <a:avLst/>
          </a:prstGeom>
          <a:noFill/>
        </p:spPr>
        <p:txBody>
          <a:bodyPr wrap="none" rtlCol="0">
            <a:sp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Acts 2:41-47</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D291F2-4F3B-9988-830C-3A03B6B27807}"/>
              </a:ext>
            </a:extLst>
          </p:cNvPr>
          <p:cNvSpPr>
            <a:spLocks noGrp="1"/>
          </p:cNvSpPr>
          <p:nvPr>
            <p:ph type="title"/>
          </p:nvPr>
        </p:nvSpPr>
        <p:spPr>
          <a:xfrm>
            <a:off x="240632" y="395289"/>
            <a:ext cx="8734926" cy="659154"/>
          </a:xfrm>
        </p:spPr>
        <p:txBody>
          <a:bodyPr>
            <a:noAutofit/>
          </a:bodyPr>
          <a:lstStyle/>
          <a:p>
            <a:r>
              <a:rPr lang="en-US" sz="5400" b="1" dirty="0">
                <a:ea typeface="Calibri" panose="020F0502020204030204" pitchFamily="34" charset="0"/>
              </a:rPr>
              <a:t>Togetherness &amp; Inclusion</a:t>
            </a:r>
          </a:p>
        </p:txBody>
      </p:sp>
      <p:pic>
        <p:nvPicPr>
          <p:cNvPr id="8" name="Picture 7">
            <a:extLst>
              <a:ext uri="{FF2B5EF4-FFF2-40B4-BE49-F238E27FC236}">
                <a16:creationId xmlns:a16="http://schemas.microsoft.com/office/drawing/2014/main" id="{C13D47C2-D954-30B3-BFBD-F45BDE071260}"/>
              </a:ext>
            </a:extLst>
          </p:cNvPr>
          <p:cNvPicPr>
            <a:picLocks noChangeAspect="1"/>
          </p:cNvPicPr>
          <p:nvPr/>
        </p:nvPicPr>
        <p:blipFill>
          <a:blip r:embed="rId3"/>
          <a:stretch>
            <a:fillRect/>
          </a:stretch>
        </p:blipFill>
        <p:spPr>
          <a:xfrm>
            <a:off x="1179576" y="1525118"/>
            <a:ext cx="6784848" cy="3816477"/>
          </a:xfrm>
          <a:prstGeom prst="rect">
            <a:avLst/>
          </a:prstGeom>
        </p:spPr>
      </p:pic>
      <p:sp>
        <p:nvSpPr>
          <p:cNvPr id="9" name="Title 2">
            <a:extLst>
              <a:ext uri="{FF2B5EF4-FFF2-40B4-BE49-F238E27FC236}">
                <a16:creationId xmlns:a16="http://schemas.microsoft.com/office/drawing/2014/main" id="{0418FF77-B65C-1C43-6579-932EF675E1A6}"/>
              </a:ext>
            </a:extLst>
          </p:cNvPr>
          <p:cNvSpPr txBox="1">
            <a:spLocks/>
          </p:cNvSpPr>
          <p:nvPr/>
        </p:nvSpPr>
        <p:spPr>
          <a:xfrm>
            <a:off x="240632" y="5803557"/>
            <a:ext cx="8734926" cy="659154"/>
          </a:xfrm>
          <a:prstGeom prst="rect">
            <a:avLst/>
          </a:prstGeom>
        </p:spPr>
        <p:txBody>
          <a:bodyPr vert="horz" lIns="91440" tIns="45720" rIns="91440" bIns="45720" rtlCol="0" anchor="b"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Calibri" panose="020F0502020204030204" pitchFamily="34" charset="0"/>
                <a:ea typeface="+mj-ea"/>
                <a:cs typeface="Calibri" panose="020F0502020204030204" pitchFamily="34" charset="0"/>
              </a:defRPr>
            </a:lvl1pPr>
          </a:lstStyle>
          <a:p>
            <a:pPr algn="ctr"/>
            <a:r>
              <a:rPr lang="en-US" sz="3600" b="1" dirty="0">
                <a:ea typeface="Calibri" panose="020F0502020204030204" pitchFamily="34" charset="0"/>
              </a:rPr>
              <a:t>Beware of Extremes!</a:t>
            </a:r>
          </a:p>
        </p:txBody>
      </p:sp>
    </p:spTree>
    <p:extLst>
      <p:ext uri="{BB962C8B-B14F-4D97-AF65-F5344CB8AC3E}">
        <p14:creationId xmlns:p14="http://schemas.microsoft.com/office/powerpoint/2010/main" val="1225579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D571D-E953-335E-19A6-9625990FEF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41A25B2-F23B-B427-BA8B-683EEE9013C3}"/>
              </a:ext>
            </a:extLst>
          </p:cNvPr>
          <p:cNvSpPr>
            <a:spLocks noGrp="1"/>
          </p:cNvSpPr>
          <p:nvPr>
            <p:ph type="title"/>
          </p:nvPr>
        </p:nvSpPr>
        <p:spPr>
          <a:xfrm>
            <a:off x="240632" y="395289"/>
            <a:ext cx="8734926" cy="659154"/>
          </a:xfrm>
        </p:spPr>
        <p:txBody>
          <a:bodyPr>
            <a:noAutofit/>
          </a:bodyPr>
          <a:lstStyle/>
          <a:p>
            <a:r>
              <a:rPr lang="en-US" sz="5400" b="1" dirty="0">
                <a:ea typeface="Calibri" panose="020F0502020204030204" pitchFamily="34" charset="0"/>
              </a:rPr>
              <a:t>Togetherness &amp; Inclusion</a:t>
            </a:r>
          </a:p>
        </p:txBody>
      </p:sp>
      <p:sp>
        <p:nvSpPr>
          <p:cNvPr id="9" name="Title 2">
            <a:extLst>
              <a:ext uri="{FF2B5EF4-FFF2-40B4-BE49-F238E27FC236}">
                <a16:creationId xmlns:a16="http://schemas.microsoft.com/office/drawing/2014/main" id="{D1B9ED4C-29CC-CCEC-E710-844DED59138C}"/>
              </a:ext>
            </a:extLst>
          </p:cNvPr>
          <p:cNvSpPr txBox="1">
            <a:spLocks/>
          </p:cNvSpPr>
          <p:nvPr/>
        </p:nvSpPr>
        <p:spPr>
          <a:xfrm>
            <a:off x="204537" y="1292187"/>
            <a:ext cx="8734926" cy="54195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Calibri" panose="020F0502020204030204" pitchFamily="34" charset="0"/>
                <a:ea typeface="+mj-ea"/>
                <a:cs typeface="Calibri" panose="020F0502020204030204" pitchFamily="34" charset="0"/>
              </a:defRPr>
            </a:lvl1pPr>
          </a:lstStyle>
          <a:p>
            <a:r>
              <a:rPr lang="en-US" b="1" dirty="0">
                <a:ea typeface="Calibri" panose="020F0502020204030204" pitchFamily="34" charset="0"/>
              </a:rPr>
              <a:t>Acts 2:44 - And all who believed </a:t>
            </a:r>
            <a:r>
              <a:rPr lang="en-US" b="1" i="1" u="sng" dirty="0">
                <a:ea typeface="Calibri" panose="020F0502020204030204" pitchFamily="34" charset="0"/>
              </a:rPr>
              <a:t>were together</a:t>
            </a:r>
            <a:r>
              <a:rPr lang="en-US" b="1" u="sng" dirty="0">
                <a:ea typeface="Calibri" panose="020F0502020204030204" pitchFamily="34" charset="0"/>
              </a:rPr>
              <a:t> </a:t>
            </a:r>
            <a:r>
              <a:rPr lang="en-US" b="1" dirty="0">
                <a:ea typeface="Calibri" panose="020F0502020204030204" pitchFamily="34" charset="0"/>
              </a:rPr>
              <a:t>and </a:t>
            </a:r>
            <a:r>
              <a:rPr lang="en-US" b="1" i="1" u="sng" dirty="0">
                <a:ea typeface="Calibri" panose="020F0502020204030204" pitchFamily="34" charset="0"/>
              </a:rPr>
              <a:t>had all things in common</a:t>
            </a:r>
            <a:r>
              <a:rPr lang="en-US" b="1" dirty="0">
                <a:ea typeface="Calibri" panose="020F0502020204030204" pitchFamily="34" charset="0"/>
              </a:rPr>
              <a:t>.</a:t>
            </a:r>
          </a:p>
          <a:p>
            <a:pPr marL="571500" indent="-571500">
              <a:buFont typeface="Arial" panose="020B0604020202020204" pitchFamily="34" charset="0"/>
              <a:buChar char="•"/>
            </a:pPr>
            <a:endParaRPr lang="en-US" sz="3600" b="1" dirty="0">
              <a:ea typeface="Calibri" panose="020F0502020204030204" pitchFamily="34" charset="0"/>
            </a:endParaRPr>
          </a:p>
          <a:p>
            <a:pPr marL="695325" lvl="1" indent="-238125">
              <a:spcAft>
                <a:spcPts val="1200"/>
              </a:spcAft>
              <a:buFont typeface="Arial" panose="020B0604020202020204" pitchFamily="34" charset="0"/>
              <a:buChar char="•"/>
            </a:pPr>
            <a:r>
              <a:rPr lang="en-US" sz="2800" dirty="0">
                <a:ea typeface="Calibri" panose="020F0502020204030204" pitchFamily="34" charset="0"/>
              </a:rPr>
              <a:t>“All who believed were together”</a:t>
            </a:r>
          </a:p>
          <a:p>
            <a:pPr marL="1371600" lvl="2" indent="-457200">
              <a:spcAft>
                <a:spcPts val="1200"/>
              </a:spcAft>
              <a:buFont typeface="Wingdings" panose="05000000000000000000" pitchFamily="2" charset="2"/>
              <a:buChar char="Ø"/>
            </a:pPr>
            <a:r>
              <a:rPr lang="en-US" sz="2400" u="sng" dirty="0">
                <a:ea typeface="Calibri" panose="020F0502020204030204" pitchFamily="34" charset="0"/>
              </a:rPr>
              <a:t>Verse 46</a:t>
            </a:r>
            <a:r>
              <a:rPr lang="en-US" sz="2400" dirty="0">
                <a:ea typeface="Calibri" panose="020F0502020204030204" pitchFamily="34" charset="0"/>
              </a:rPr>
              <a:t>: They were all in Jerusalem and </a:t>
            </a:r>
            <a:r>
              <a:rPr lang="en-US" sz="2400" b="1" dirty="0">
                <a:ea typeface="Calibri" panose="020F0502020204030204" pitchFamily="34" charset="0"/>
              </a:rPr>
              <a:t>came together </a:t>
            </a:r>
            <a:r>
              <a:rPr lang="en-US" sz="2400" dirty="0">
                <a:ea typeface="Calibri" panose="020F0502020204030204" pitchFamily="34" charset="0"/>
              </a:rPr>
              <a:t>to worship</a:t>
            </a:r>
          </a:p>
          <a:p>
            <a:pPr marL="1371600" lvl="2" indent="-457200">
              <a:spcAft>
                <a:spcPts val="1200"/>
              </a:spcAft>
              <a:buFont typeface="Wingdings" panose="05000000000000000000" pitchFamily="2" charset="2"/>
              <a:buChar char="Ø"/>
            </a:pPr>
            <a:r>
              <a:rPr lang="en-US" sz="2400" u="sng" dirty="0">
                <a:ea typeface="Calibri" panose="020F0502020204030204" pitchFamily="34" charset="0"/>
              </a:rPr>
              <a:t>Verse 42</a:t>
            </a:r>
            <a:r>
              <a:rPr lang="en-US" sz="2400" dirty="0">
                <a:ea typeface="Calibri" panose="020F0502020204030204" pitchFamily="34" charset="0"/>
              </a:rPr>
              <a:t>: They devoted themselves to </a:t>
            </a:r>
            <a:r>
              <a:rPr lang="en-US" sz="2400" b="1" dirty="0">
                <a:ea typeface="Calibri" panose="020F0502020204030204" pitchFamily="34" charset="0"/>
              </a:rPr>
              <a:t>God</a:t>
            </a:r>
          </a:p>
          <a:p>
            <a:pPr marL="695325" lvl="1" indent="-238125">
              <a:spcAft>
                <a:spcPts val="1200"/>
              </a:spcAft>
              <a:buFont typeface="Arial" panose="020B0604020202020204" pitchFamily="34" charset="0"/>
              <a:buChar char="•"/>
            </a:pPr>
            <a:r>
              <a:rPr lang="en-US" sz="2800" dirty="0">
                <a:ea typeface="Calibri" panose="020F0502020204030204" pitchFamily="34" charset="0"/>
              </a:rPr>
              <a:t>“had all things in common”</a:t>
            </a:r>
          </a:p>
          <a:p>
            <a:pPr marL="1371600" lvl="2" indent="-457200">
              <a:spcAft>
                <a:spcPts val="1200"/>
              </a:spcAft>
              <a:buFont typeface="Wingdings" panose="05000000000000000000" pitchFamily="2" charset="2"/>
              <a:buChar char="Ø"/>
            </a:pPr>
            <a:r>
              <a:rPr lang="en-US" sz="2400" u="sng" dirty="0">
                <a:ea typeface="Calibri" panose="020F0502020204030204" pitchFamily="34" charset="0"/>
              </a:rPr>
              <a:t>Verse 45</a:t>
            </a:r>
            <a:r>
              <a:rPr lang="en-US" sz="2400" dirty="0">
                <a:ea typeface="Calibri" panose="020F0502020204030204" pitchFamily="34" charset="0"/>
              </a:rPr>
              <a:t>: They sold their possessions so they could </a:t>
            </a:r>
            <a:r>
              <a:rPr lang="en-US" sz="2400" b="1" dirty="0">
                <a:ea typeface="Calibri" panose="020F0502020204030204" pitchFamily="34" charset="0"/>
              </a:rPr>
              <a:t>assist those who had a need</a:t>
            </a:r>
          </a:p>
        </p:txBody>
      </p:sp>
    </p:spTree>
    <p:extLst>
      <p:ext uri="{BB962C8B-B14F-4D97-AF65-F5344CB8AC3E}">
        <p14:creationId xmlns:p14="http://schemas.microsoft.com/office/powerpoint/2010/main" val="1071257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37151-A174-FE20-3FD8-1C9B381777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F0AFF53-0670-7207-538B-82FE7F3E4608}"/>
              </a:ext>
            </a:extLst>
          </p:cNvPr>
          <p:cNvSpPr>
            <a:spLocks noGrp="1"/>
          </p:cNvSpPr>
          <p:nvPr>
            <p:ph type="title"/>
          </p:nvPr>
        </p:nvSpPr>
        <p:spPr>
          <a:xfrm>
            <a:off x="240632" y="395289"/>
            <a:ext cx="8734926" cy="659154"/>
          </a:xfrm>
        </p:spPr>
        <p:txBody>
          <a:bodyPr>
            <a:noAutofit/>
          </a:bodyPr>
          <a:lstStyle/>
          <a:p>
            <a:r>
              <a:rPr lang="en-US" sz="5400" b="1" dirty="0">
                <a:ea typeface="Calibri" panose="020F0502020204030204" pitchFamily="34" charset="0"/>
              </a:rPr>
              <a:t>Togetherness &amp; Inclusion</a:t>
            </a:r>
          </a:p>
        </p:txBody>
      </p:sp>
      <p:sp>
        <p:nvSpPr>
          <p:cNvPr id="9" name="Title 2">
            <a:extLst>
              <a:ext uri="{FF2B5EF4-FFF2-40B4-BE49-F238E27FC236}">
                <a16:creationId xmlns:a16="http://schemas.microsoft.com/office/drawing/2014/main" id="{6C3C8326-2B8C-C609-2DF2-0AC00C764A55}"/>
              </a:ext>
            </a:extLst>
          </p:cNvPr>
          <p:cNvSpPr txBox="1">
            <a:spLocks/>
          </p:cNvSpPr>
          <p:nvPr/>
        </p:nvSpPr>
        <p:spPr>
          <a:xfrm>
            <a:off x="204537" y="1292187"/>
            <a:ext cx="8734926" cy="54195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Calibri" panose="020F0502020204030204" pitchFamily="34" charset="0"/>
                <a:ea typeface="+mj-ea"/>
                <a:cs typeface="Calibri" panose="020F0502020204030204" pitchFamily="34" charset="0"/>
              </a:defRPr>
            </a:lvl1pPr>
          </a:lstStyle>
          <a:p>
            <a:r>
              <a:rPr lang="en-US" b="1" dirty="0">
                <a:ea typeface="Calibri" panose="020F0502020204030204" pitchFamily="34" charset="0"/>
              </a:rPr>
              <a:t>Acts 4:32 - Now the full number of those who believed were </a:t>
            </a:r>
            <a:r>
              <a:rPr lang="en-US" b="1" i="1" u="sng" dirty="0">
                <a:ea typeface="Calibri" panose="020F0502020204030204" pitchFamily="34" charset="0"/>
              </a:rPr>
              <a:t>of one heart and soul</a:t>
            </a:r>
            <a:r>
              <a:rPr lang="en-US" b="1" dirty="0">
                <a:ea typeface="Calibri" panose="020F0502020204030204" pitchFamily="34" charset="0"/>
              </a:rPr>
              <a:t>, and no one said that any of the things that belonged to him was his own, but they had everything in common.</a:t>
            </a:r>
          </a:p>
          <a:p>
            <a:pPr marL="695325" lvl="1" indent="-238125">
              <a:spcAft>
                <a:spcPts val="1200"/>
              </a:spcAft>
              <a:buFont typeface="Arial" panose="020B0604020202020204" pitchFamily="34" charset="0"/>
              <a:buChar char="•"/>
            </a:pPr>
            <a:endParaRPr lang="en-US" sz="1600" dirty="0">
              <a:ea typeface="Calibri" panose="020F0502020204030204" pitchFamily="34" charset="0"/>
            </a:endParaRPr>
          </a:p>
          <a:p>
            <a:pPr marL="695325" lvl="1" indent="-238125">
              <a:spcAft>
                <a:spcPts val="1200"/>
              </a:spcAft>
              <a:buFont typeface="Arial" panose="020B0604020202020204" pitchFamily="34" charset="0"/>
              <a:buChar char="•"/>
            </a:pPr>
            <a:r>
              <a:rPr lang="en-US" sz="3200" dirty="0">
                <a:ea typeface="Calibri" panose="020F0502020204030204" pitchFamily="34" charset="0"/>
              </a:rPr>
              <a:t>“</a:t>
            </a:r>
            <a:r>
              <a:rPr lang="en-US" sz="2800" dirty="0">
                <a:ea typeface="Calibri" panose="020F0502020204030204" pitchFamily="34" charset="0"/>
              </a:rPr>
              <a:t>Of one heart and soul”</a:t>
            </a:r>
          </a:p>
          <a:p>
            <a:pPr marL="1371600" lvl="2" indent="-457200">
              <a:spcAft>
                <a:spcPts val="1200"/>
              </a:spcAft>
              <a:buFont typeface="Wingdings" panose="05000000000000000000" pitchFamily="2" charset="2"/>
              <a:buChar char="Ø"/>
            </a:pPr>
            <a:r>
              <a:rPr lang="en-US" sz="2400" u="sng" dirty="0">
                <a:ea typeface="Calibri" panose="020F0502020204030204" pitchFamily="34" charset="0"/>
              </a:rPr>
              <a:t>Ezekiel 11:19</a:t>
            </a:r>
            <a:r>
              <a:rPr lang="en-US" sz="2400" dirty="0">
                <a:ea typeface="Calibri" panose="020F0502020204030204" pitchFamily="34" charset="0"/>
              </a:rPr>
              <a:t>: They had a common goal of </a:t>
            </a:r>
            <a:r>
              <a:rPr lang="en-US" sz="2400" b="1" dirty="0">
                <a:ea typeface="Calibri" panose="020F0502020204030204" pitchFamily="34" charset="0"/>
              </a:rPr>
              <a:t>following God</a:t>
            </a:r>
          </a:p>
        </p:txBody>
      </p:sp>
    </p:spTree>
    <p:extLst>
      <p:ext uri="{BB962C8B-B14F-4D97-AF65-F5344CB8AC3E}">
        <p14:creationId xmlns:p14="http://schemas.microsoft.com/office/powerpoint/2010/main" val="81071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24993-D569-C448-6FAE-816CCD0554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94F70F6-04E7-C2D3-78E0-7BA4D6297779}"/>
              </a:ext>
            </a:extLst>
          </p:cNvPr>
          <p:cNvSpPr>
            <a:spLocks noGrp="1"/>
          </p:cNvSpPr>
          <p:nvPr>
            <p:ph type="title"/>
          </p:nvPr>
        </p:nvSpPr>
        <p:spPr>
          <a:xfrm>
            <a:off x="240632" y="395289"/>
            <a:ext cx="8734926" cy="659154"/>
          </a:xfrm>
        </p:spPr>
        <p:txBody>
          <a:bodyPr>
            <a:noAutofit/>
          </a:bodyPr>
          <a:lstStyle/>
          <a:p>
            <a:r>
              <a:rPr lang="en-US" sz="5400" b="1" dirty="0">
                <a:ea typeface="Calibri" panose="020F0502020204030204" pitchFamily="34" charset="0"/>
              </a:rPr>
              <a:t>Togetherness &amp; Inclusion</a:t>
            </a:r>
          </a:p>
        </p:txBody>
      </p:sp>
      <p:sp>
        <p:nvSpPr>
          <p:cNvPr id="9" name="Title 2">
            <a:extLst>
              <a:ext uri="{FF2B5EF4-FFF2-40B4-BE49-F238E27FC236}">
                <a16:creationId xmlns:a16="http://schemas.microsoft.com/office/drawing/2014/main" id="{AF2AE91B-B43D-D5FC-CBA0-D2091BAA1C9E}"/>
              </a:ext>
            </a:extLst>
          </p:cNvPr>
          <p:cNvSpPr txBox="1">
            <a:spLocks/>
          </p:cNvSpPr>
          <p:nvPr/>
        </p:nvSpPr>
        <p:spPr>
          <a:xfrm>
            <a:off x="204537" y="1255611"/>
            <a:ext cx="8734926" cy="54195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Calibri" panose="020F0502020204030204" pitchFamily="34" charset="0"/>
                <a:ea typeface="+mj-ea"/>
                <a:cs typeface="Calibri" panose="020F0502020204030204" pitchFamily="34" charset="0"/>
              </a:defRPr>
            </a:lvl1pPr>
          </a:lstStyle>
          <a:p>
            <a:r>
              <a:rPr lang="en-US" sz="3000" b="1" dirty="0">
                <a:ea typeface="Calibri" panose="020F0502020204030204" pitchFamily="34" charset="0"/>
              </a:rPr>
              <a:t>Romans 12:10 - Be kindly affectioned one to another with brotherly love; in </a:t>
            </a:r>
            <a:r>
              <a:rPr lang="en-US" sz="3000" b="1" dirty="0" err="1">
                <a:ea typeface="Calibri" panose="020F0502020204030204" pitchFamily="34" charset="0"/>
              </a:rPr>
              <a:t>honour</a:t>
            </a:r>
            <a:r>
              <a:rPr lang="en-US" sz="3000" b="1" dirty="0">
                <a:ea typeface="Calibri" panose="020F0502020204030204" pitchFamily="34" charset="0"/>
              </a:rPr>
              <a:t> </a:t>
            </a:r>
            <a:r>
              <a:rPr lang="en-US" sz="3000" b="1" i="1" u="sng" dirty="0">
                <a:ea typeface="Calibri" panose="020F0502020204030204" pitchFamily="34" charset="0"/>
              </a:rPr>
              <a:t>preferring one another</a:t>
            </a:r>
            <a:r>
              <a:rPr lang="en-US" sz="3000" b="1" dirty="0">
                <a:ea typeface="Calibri" panose="020F0502020204030204" pitchFamily="34" charset="0"/>
              </a:rPr>
              <a:t>;</a:t>
            </a:r>
          </a:p>
          <a:p>
            <a:pPr marL="695325" lvl="1" indent="-238125">
              <a:spcAft>
                <a:spcPts val="1200"/>
              </a:spcAft>
              <a:buFont typeface="Arial" panose="020B0604020202020204" pitchFamily="34" charset="0"/>
              <a:buChar char="•"/>
            </a:pPr>
            <a:endParaRPr lang="en-US" sz="1000" dirty="0">
              <a:ea typeface="Calibri" panose="020F0502020204030204" pitchFamily="34" charset="0"/>
            </a:endParaRPr>
          </a:p>
          <a:p>
            <a:pPr marL="695325" lvl="1" indent="-238125">
              <a:spcAft>
                <a:spcPts val="1200"/>
              </a:spcAft>
              <a:buFont typeface="Arial" panose="020B0604020202020204" pitchFamily="34" charset="0"/>
              <a:buChar char="•"/>
            </a:pPr>
            <a:r>
              <a:rPr lang="en-US" sz="2800" dirty="0">
                <a:ea typeface="Calibri" panose="020F0502020204030204" pitchFamily="34" charset="0"/>
              </a:rPr>
              <a:t>“preferring one another”</a:t>
            </a:r>
          </a:p>
          <a:p>
            <a:pPr marL="914400" lvl="1" indent="-457200">
              <a:spcAft>
                <a:spcPts val="1200"/>
              </a:spcAft>
              <a:buFont typeface="Arial" panose="020B0604020202020204" pitchFamily="34" charset="0"/>
              <a:buChar char="•"/>
            </a:pPr>
            <a:r>
              <a:rPr lang="en-US" sz="2800" dirty="0">
                <a:ea typeface="Calibri" panose="020F0502020204030204" pitchFamily="34" charset="0"/>
              </a:rPr>
              <a:t>“in </a:t>
            </a:r>
            <a:r>
              <a:rPr lang="en-US" sz="2800" dirty="0" err="1">
                <a:ea typeface="Calibri" panose="020F0502020204030204" pitchFamily="34" charset="0"/>
              </a:rPr>
              <a:t>honour</a:t>
            </a:r>
            <a:r>
              <a:rPr lang="en-US" sz="2800" dirty="0">
                <a:ea typeface="Calibri" panose="020F0502020204030204" pitchFamily="34" charset="0"/>
              </a:rPr>
              <a:t>”</a:t>
            </a:r>
          </a:p>
          <a:p>
            <a:pPr marL="695325" lvl="1" indent="-238125">
              <a:spcAft>
                <a:spcPts val="1200"/>
              </a:spcAft>
              <a:buFont typeface="Arial" panose="020B0604020202020204" pitchFamily="34" charset="0"/>
              <a:buChar char="•"/>
            </a:pPr>
            <a:r>
              <a:rPr lang="en-US" sz="2800" u="sng" dirty="0">
                <a:ea typeface="Calibri" panose="020F0502020204030204" pitchFamily="34" charset="0"/>
              </a:rPr>
              <a:t>ESV</a:t>
            </a:r>
            <a:r>
              <a:rPr lang="en-US" sz="2800" dirty="0">
                <a:ea typeface="Calibri" panose="020F0502020204030204" pitchFamily="34" charset="0"/>
              </a:rPr>
              <a:t>: “</a:t>
            </a:r>
            <a:r>
              <a:rPr lang="en-US" sz="2800" dirty="0"/>
              <a:t>Outdo one another in </a:t>
            </a:r>
            <a:r>
              <a:rPr lang="en-US" sz="2800" b="1" i="1" u="sng" dirty="0"/>
              <a:t>showing</a:t>
            </a:r>
            <a:r>
              <a:rPr lang="en-US" sz="2800" dirty="0"/>
              <a:t> honor.”</a:t>
            </a:r>
            <a:endParaRPr lang="en-US" sz="2800" b="1" dirty="0">
              <a:ea typeface="Calibri" panose="020F0502020204030204" pitchFamily="34" charset="0"/>
            </a:endParaRPr>
          </a:p>
          <a:p>
            <a:pPr marL="1257300" lvl="2" indent="-342900">
              <a:spcAft>
                <a:spcPts val="1200"/>
              </a:spcAft>
              <a:buFont typeface="Wingdings" panose="05000000000000000000" pitchFamily="2" charset="2"/>
              <a:buChar char="Ø"/>
            </a:pPr>
            <a:r>
              <a:rPr lang="en-US" sz="2400" dirty="0">
                <a:ea typeface="Calibri" panose="020F0502020204030204" pitchFamily="34" charset="0"/>
              </a:rPr>
              <a:t>It is about putting others before self</a:t>
            </a:r>
          </a:p>
        </p:txBody>
      </p:sp>
    </p:spTree>
    <p:extLst>
      <p:ext uri="{BB962C8B-B14F-4D97-AF65-F5344CB8AC3E}">
        <p14:creationId xmlns:p14="http://schemas.microsoft.com/office/powerpoint/2010/main" val="2531958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03744-92B1-1805-EC59-CB04820572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944536B-0867-DBEA-3A7D-F5D976E68494}"/>
              </a:ext>
            </a:extLst>
          </p:cNvPr>
          <p:cNvSpPr>
            <a:spLocks noGrp="1"/>
          </p:cNvSpPr>
          <p:nvPr>
            <p:ph type="title"/>
          </p:nvPr>
        </p:nvSpPr>
        <p:spPr>
          <a:xfrm>
            <a:off x="240632" y="395289"/>
            <a:ext cx="8734926" cy="659154"/>
          </a:xfrm>
        </p:spPr>
        <p:txBody>
          <a:bodyPr>
            <a:noAutofit/>
          </a:bodyPr>
          <a:lstStyle/>
          <a:p>
            <a:r>
              <a:rPr lang="en-US" sz="5400" b="1" dirty="0">
                <a:ea typeface="Calibri" panose="020F0502020204030204" pitchFamily="34" charset="0"/>
              </a:rPr>
              <a:t>Togetherness &amp; Inclusion</a:t>
            </a:r>
          </a:p>
        </p:txBody>
      </p:sp>
      <p:sp>
        <p:nvSpPr>
          <p:cNvPr id="9" name="Title 2">
            <a:extLst>
              <a:ext uri="{FF2B5EF4-FFF2-40B4-BE49-F238E27FC236}">
                <a16:creationId xmlns:a16="http://schemas.microsoft.com/office/drawing/2014/main" id="{C8AACAE7-D556-883E-02FD-56BECB49229D}"/>
              </a:ext>
            </a:extLst>
          </p:cNvPr>
          <p:cNvSpPr txBox="1">
            <a:spLocks/>
          </p:cNvSpPr>
          <p:nvPr/>
        </p:nvSpPr>
        <p:spPr>
          <a:xfrm>
            <a:off x="204537" y="1255611"/>
            <a:ext cx="8734926" cy="54195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Calibri" panose="020F0502020204030204" pitchFamily="34" charset="0"/>
                <a:ea typeface="+mj-ea"/>
                <a:cs typeface="Calibri" panose="020F0502020204030204" pitchFamily="34" charset="0"/>
              </a:defRPr>
            </a:lvl1pPr>
          </a:lstStyle>
          <a:p>
            <a:pPr>
              <a:spcAft>
                <a:spcPts val="1200"/>
              </a:spcAft>
            </a:pPr>
            <a:r>
              <a:rPr lang="en-US" sz="3000" dirty="0">
                <a:ea typeface="Calibri" panose="020F0502020204030204" pitchFamily="34" charset="0"/>
              </a:rPr>
              <a:t>“Of one heart and soul”</a:t>
            </a:r>
          </a:p>
          <a:p>
            <a:pPr marL="695325" lvl="1" indent="-238125">
              <a:spcAft>
                <a:spcPts val="1200"/>
              </a:spcAft>
              <a:buFont typeface="Arial" panose="020B0604020202020204" pitchFamily="34" charset="0"/>
              <a:buChar char="•"/>
            </a:pPr>
            <a:endParaRPr lang="en-US" sz="1000" dirty="0">
              <a:ea typeface="Calibri" panose="020F0502020204030204" pitchFamily="34" charset="0"/>
            </a:endParaRPr>
          </a:p>
          <a:p>
            <a:pPr marL="695325" lvl="1" indent="-238125">
              <a:spcAft>
                <a:spcPts val="1200"/>
              </a:spcAft>
              <a:buFont typeface="Arial" panose="020B0604020202020204" pitchFamily="34" charset="0"/>
              <a:buChar char="•"/>
            </a:pPr>
            <a:r>
              <a:rPr lang="en-US" sz="2800" dirty="0">
                <a:ea typeface="Calibri" panose="020F0502020204030204" pitchFamily="34" charset="0"/>
              </a:rPr>
              <a:t>Galatians 6:1-2</a:t>
            </a:r>
          </a:p>
          <a:p>
            <a:pPr marL="1371600" lvl="2" indent="-457200">
              <a:spcAft>
                <a:spcPts val="1200"/>
              </a:spcAft>
              <a:buFont typeface="Wingdings" panose="05000000000000000000" pitchFamily="2" charset="2"/>
              <a:buChar char="Ø"/>
            </a:pPr>
            <a:r>
              <a:rPr lang="en-US" sz="2400" dirty="0">
                <a:ea typeface="Calibri" panose="020F0502020204030204" pitchFamily="34" charset="0"/>
              </a:rPr>
              <a:t>Need to be there to help one another</a:t>
            </a:r>
          </a:p>
          <a:p>
            <a:pPr marL="695325" lvl="1" indent="-238125">
              <a:spcAft>
                <a:spcPts val="1200"/>
              </a:spcAft>
              <a:buFont typeface="Arial" panose="020B0604020202020204" pitchFamily="34" charset="0"/>
              <a:buChar char="•"/>
            </a:pPr>
            <a:r>
              <a:rPr lang="en-US" sz="2800" dirty="0">
                <a:ea typeface="Calibri" panose="020F0502020204030204" pitchFamily="34" charset="0"/>
              </a:rPr>
              <a:t>I Thessalonians 5:11</a:t>
            </a:r>
          </a:p>
          <a:p>
            <a:pPr marL="1371600" lvl="2" indent="-457200">
              <a:spcAft>
                <a:spcPts val="1200"/>
              </a:spcAft>
              <a:buFont typeface="Wingdings" panose="05000000000000000000" pitchFamily="2" charset="2"/>
              <a:buChar char="Ø"/>
            </a:pPr>
            <a:r>
              <a:rPr lang="en-US" sz="2400" dirty="0">
                <a:ea typeface="Calibri" panose="020F0502020204030204" pitchFamily="34" charset="0"/>
              </a:rPr>
              <a:t>Need to encourage one another</a:t>
            </a:r>
          </a:p>
          <a:p>
            <a:pPr marL="695325" lvl="1" indent="-238125">
              <a:spcAft>
                <a:spcPts val="1200"/>
              </a:spcAft>
              <a:buFont typeface="Arial" panose="020B0604020202020204" pitchFamily="34" charset="0"/>
              <a:buChar char="•"/>
            </a:pPr>
            <a:r>
              <a:rPr lang="en-US" sz="2800" dirty="0">
                <a:ea typeface="Calibri" panose="020F0502020204030204" pitchFamily="34" charset="0"/>
              </a:rPr>
              <a:t>Hebrews 10:24-25</a:t>
            </a:r>
          </a:p>
          <a:p>
            <a:pPr marL="1371600" lvl="2" indent="-457200">
              <a:spcAft>
                <a:spcPts val="1200"/>
              </a:spcAft>
              <a:buFont typeface="Wingdings" panose="05000000000000000000" pitchFamily="2" charset="2"/>
              <a:buChar char="Ø"/>
            </a:pPr>
            <a:r>
              <a:rPr lang="en-US" sz="2400" dirty="0">
                <a:ea typeface="Calibri" panose="020F0502020204030204" pitchFamily="34" charset="0"/>
              </a:rPr>
              <a:t>Need to meet together, to worship together</a:t>
            </a:r>
          </a:p>
        </p:txBody>
      </p:sp>
    </p:spTree>
    <p:extLst>
      <p:ext uri="{BB962C8B-B14F-4D97-AF65-F5344CB8AC3E}">
        <p14:creationId xmlns:p14="http://schemas.microsoft.com/office/powerpoint/2010/main" val="1425636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D79BF-28CA-0DF8-E5D8-D8A9ADFB11B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65F809-9F05-9092-78E2-1B6AB426CB28}"/>
              </a:ext>
            </a:extLst>
          </p:cNvPr>
          <p:cNvSpPr>
            <a:spLocks noGrp="1"/>
          </p:cNvSpPr>
          <p:nvPr>
            <p:ph type="title"/>
          </p:nvPr>
        </p:nvSpPr>
        <p:spPr>
          <a:xfrm>
            <a:off x="240632" y="395289"/>
            <a:ext cx="8734926" cy="659154"/>
          </a:xfrm>
        </p:spPr>
        <p:txBody>
          <a:bodyPr>
            <a:noAutofit/>
          </a:bodyPr>
          <a:lstStyle/>
          <a:p>
            <a:r>
              <a:rPr lang="en-US" sz="5400" b="1" dirty="0">
                <a:ea typeface="Calibri" panose="020F0502020204030204" pitchFamily="34" charset="0"/>
              </a:rPr>
              <a:t>Togetherness &amp; Inclusion</a:t>
            </a:r>
          </a:p>
        </p:txBody>
      </p:sp>
      <p:sp>
        <p:nvSpPr>
          <p:cNvPr id="9" name="Title 2">
            <a:extLst>
              <a:ext uri="{FF2B5EF4-FFF2-40B4-BE49-F238E27FC236}">
                <a16:creationId xmlns:a16="http://schemas.microsoft.com/office/drawing/2014/main" id="{1F573D90-8483-E2EB-125B-789CC9232303}"/>
              </a:ext>
            </a:extLst>
          </p:cNvPr>
          <p:cNvSpPr txBox="1">
            <a:spLocks/>
          </p:cNvSpPr>
          <p:nvPr/>
        </p:nvSpPr>
        <p:spPr>
          <a:xfrm>
            <a:off x="204537" y="1292187"/>
            <a:ext cx="8734926" cy="54195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Calibri" panose="020F0502020204030204" pitchFamily="34" charset="0"/>
                <a:ea typeface="+mj-ea"/>
                <a:cs typeface="Calibri" panose="020F0502020204030204" pitchFamily="34" charset="0"/>
              </a:defRPr>
            </a:lvl1pPr>
          </a:lstStyle>
          <a:p>
            <a:r>
              <a:rPr lang="en-US" b="1" dirty="0">
                <a:ea typeface="Calibri" panose="020F0502020204030204" pitchFamily="34" charset="0"/>
              </a:rPr>
              <a:t>Acts 4:32 - Now the full number of those who believed were of one heart and soul, and no one said that any of the things that belonged to him was his own, but they </a:t>
            </a:r>
            <a:r>
              <a:rPr lang="en-US" b="1" i="1" u="sng" dirty="0">
                <a:ea typeface="Calibri" panose="020F0502020204030204" pitchFamily="34" charset="0"/>
              </a:rPr>
              <a:t>had everything in common</a:t>
            </a:r>
            <a:r>
              <a:rPr lang="en-US" b="1" dirty="0">
                <a:ea typeface="Calibri" panose="020F0502020204030204" pitchFamily="34" charset="0"/>
              </a:rPr>
              <a:t>.</a:t>
            </a:r>
          </a:p>
          <a:p>
            <a:pPr marL="695325" lvl="1" indent="-238125">
              <a:spcAft>
                <a:spcPts val="1200"/>
              </a:spcAft>
              <a:buFont typeface="Arial" panose="020B0604020202020204" pitchFamily="34" charset="0"/>
              <a:buChar char="•"/>
            </a:pPr>
            <a:endParaRPr lang="en-US" sz="1600" dirty="0">
              <a:ea typeface="Calibri" panose="020F0502020204030204" pitchFamily="34" charset="0"/>
            </a:endParaRPr>
          </a:p>
          <a:p>
            <a:pPr marL="695325" lvl="1" indent="-238125">
              <a:spcAft>
                <a:spcPts val="1200"/>
              </a:spcAft>
              <a:buFont typeface="Arial" panose="020B0604020202020204" pitchFamily="34" charset="0"/>
              <a:buChar char="•"/>
            </a:pPr>
            <a:r>
              <a:rPr lang="en-US" sz="3200" dirty="0">
                <a:ea typeface="Calibri" panose="020F0502020204030204" pitchFamily="34" charset="0"/>
              </a:rPr>
              <a:t>“</a:t>
            </a:r>
            <a:r>
              <a:rPr lang="en-US" sz="2800" dirty="0">
                <a:ea typeface="Calibri" panose="020F0502020204030204" pitchFamily="34" charset="0"/>
              </a:rPr>
              <a:t>Of one heart and soul”</a:t>
            </a:r>
          </a:p>
          <a:p>
            <a:pPr marL="1371600" lvl="2" indent="-457200">
              <a:spcAft>
                <a:spcPts val="1200"/>
              </a:spcAft>
              <a:buFont typeface="Wingdings" panose="05000000000000000000" pitchFamily="2" charset="2"/>
              <a:buChar char="Ø"/>
            </a:pPr>
            <a:r>
              <a:rPr lang="en-US" sz="2400" u="sng" dirty="0">
                <a:ea typeface="Calibri" panose="020F0502020204030204" pitchFamily="34" charset="0"/>
              </a:rPr>
              <a:t>Ezekiel 11:19</a:t>
            </a:r>
            <a:r>
              <a:rPr lang="en-US" sz="2400" dirty="0">
                <a:ea typeface="Calibri" panose="020F0502020204030204" pitchFamily="34" charset="0"/>
              </a:rPr>
              <a:t>: They had a common goal of </a:t>
            </a:r>
            <a:r>
              <a:rPr lang="en-US" sz="2400" b="1" dirty="0">
                <a:ea typeface="Calibri" panose="020F0502020204030204" pitchFamily="34" charset="0"/>
              </a:rPr>
              <a:t>following God</a:t>
            </a:r>
          </a:p>
          <a:p>
            <a:pPr marL="695325" lvl="1" indent="-238125">
              <a:spcAft>
                <a:spcPts val="1200"/>
              </a:spcAft>
              <a:buFont typeface="Arial" panose="020B0604020202020204" pitchFamily="34" charset="0"/>
              <a:buChar char="•"/>
            </a:pPr>
            <a:r>
              <a:rPr lang="en-US" sz="2800" dirty="0">
                <a:ea typeface="Calibri" panose="020F0502020204030204" pitchFamily="34" charset="0"/>
              </a:rPr>
              <a:t>“had everything in common”</a:t>
            </a:r>
          </a:p>
          <a:p>
            <a:pPr marL="1371600" lvl="2" indent="-457200">
              <a:spcAft>
                <a:spcPts val="1200"/>
              </a:spcAft>
              <a:buFont typeface="Wingdings" panose="05000000000000000000" pitchFamily="2" charset="2"/>
              <a:buChar char="Ø"/>
            </a:pPr>
            <a:r>
              <a:rPr lang="en-US" sz="2400" u="sng" dirty="0">
                <a:ea typeface="Calibri" panose="020F0502020204030204" pitchFamily="34" charset="0"/>
              </a:rPr>
              <a:t>Verse 34</a:t>
            </a:r>
            <a:r>
              <a:rPr lang="en-US" sz="2400" dirty="0">
                <a:ea typeface="Calibri" panose="020F0502020204030204" pitchFamily="34" charset="0"/>
              </a:rPr>
              <a:t>: There was </a:t>
            </a:r>
            <a:r>
              <a:rPr lang="en-US" sz="2400" b="1" dirty="0">
                <a:ea typeface="Calibri" panose="020F0502020204030204" pitchFamily="34" charset="0"/>
              </a:rPr>
              <a:t>not a needy person </a:t>
            </a:r>
            <a:r>
              <a:rPr lang="en-US" sz="2400" dirty="0">
                <a:ea typeface="Calibri" panose="020F0502020204030204" pitchFamily="34" charset="0"/>
              </a:rPr>
              <a:t>among them</a:t>
            </a:r>
            <a:endParaRPr lang="en-US" sz="2400" b="1" dirty="0">
              <a:ea typeface="Calibri" panose="020F0502020204030204" pitchFamily="34" charset="0"/>
            </a:endParaRPr>
          </a:p>
        </p:txBody>
      </p:sp>
    </p:spTree>
    <p:extLst>
      <p:ext uri="{BB962C8B-B14F-4D97-AF65-F5344CB8AC3E}">
        <p14:creationId xmlns:p14="http://schemas.microsoft.com/office/powerpoint/2010/main" val="879505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9F1D-6A4B-9E4C-4B87-0A6B17038B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21B827-5E93-E6EF-5D6D-0EA08990E371}"/>
              </a:ext>
            </a:extLst>
          </p:cNvPr>
          <p:cNvSpPr>
            <a:spLocks noGrp="1"/>
          </p:cNvSpPr>
          <p:nvPr>
            <p:ph type="title"/>
          </p:nvPr>
        </p:nvSpPr>
        <p:spPr>
          <a:xfrm>
            <a:off x="240632" y="395289"/>
            <a:ext cx="8734926" cy="659154"/>
          </a:xfrm>
        </p:spPr>
        <p:txBody>
          <a:bodyPr>
            <a:noAutofit/>
          </a:bodyPr>
          <a:lstStyle/>
          <a:p>
            <a:r>
              <a:rPr lang="en-US" sz="5400" b="1" dirty="0">
                <a:ea typeface="Calibri" panose="020F0502020204030204" pitchFamily="34" charset="0"/>
              </a:rPr>
              <a:t>Togetherness &amp; Inclusion</a:t>
            </a:r>
          </a:p>
        </p:txBody>
      </p:sp>
      <p:sp>
        <p:nvSpPr>
          <p:cNvPr id="9" name="Title 2">
            <a:extLst>
              <a:ext uri="{FF2B5EF4-FFF2-40B4-BE49-F238E27FC236}">
                <a16:creationId xmlns:a16="http://schemas.microsoft.com/office/drawing/2014/main" id="{46DBB03E-7288-39F0-48DE-4597543C8D35}"/>
              </a:ext>
            </a:extLst>
          </p:cNvPr>
          <p:cNvSpPr txBox="1">
            <a:spLocks/>
          </p:cNvSpPr>
          <p:nvPr/>
        </p:nvSpPr>
        <p:spPr>
          <a:xfrm>
            <a:off x="204537" y="1255611"/>
            <a:ext cx="8734926" cy="54195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Calibri" panose="020F0502020204030204" pitchFamily="34" charset="0"/>
                <a:ea typeface="+mj-ea"/>
                <a:cs typeface="Calibri" panose="020F0502020204030204" pitchFamily="34" charset="0"/>
              </a:defRPr>
            </a:lvl1pPr>
          </a:lstStyle>
          <a:p>
            <a:r>
              <a:rPr lang="en-US" sz="3000" b="1" dirty="0">
                <a:ea typeface="Calibri" panose="020F0502020204030204" pitchFamily="34" charset="0"/>
              </a:rPr>
              <a:t>Acts 8:1 - And Saul approved of his execution. And there arose on that day a great persecution against the church in Jerusalem, and </a:t>
            </a:r>
            <a:r>
              <a:rPr lang="en-US" sz="3000" b="1" i="1" u="sng" dirty="0">
                <a:ea typeface="Calibri" panose="020F0502020204030204" pitchFamily="34" charset="0"/>
              </a:rPr>
              <a:t>they were all scattered </a:t>
            </a:r>
            <a:r>
              <a:rPr lang="en-US" sz="3000" b="1" dirty="0">
                <a:ea typeface="Calibri" panose="020F0502020204030204" pitchFamily="34" charset="0"/>
              </a:rPr>
              <a:t>throughout the regions of Judea and Samaria, except the apostles.</a:t>
            </a:r>
          </a:p>
          <a:p>
            <a:pPr marL="695325" lvl="1" indent="-238125">
              <a:spcAft>
                <a:spcPts val="1200"/>
              </a:spcAft>
              <a:buFont typeface="Arial" panose="020B0604020202020204" pitchFamily="34" charset="0"/>
              <a:buChar char="•"/>
            </a:pPr>
            <a:endParaRPr lang="en-US" sz="1000" dirty="0">
              <a:ea typeface="Calibri" panose="020F0502020204030204" pitchFamily="34" charset="0"/>
            </a:endParaRPr>
          </a:p>
          <a:p>
            <a:pPr marL="695325" lvl="1" indent="-238125">
              <a:spcAft>
                <a:spcPts val="1200"/>
              </a:spcAft>
              <a:buFont typeface="Arial" panose="020B0604020202020204" pitchFamily="34" charset="0"/>
              <a:buChar char="•"/>
            </a:pPr>
            <a:r>
              <a:rPr lang="en-US" sz="2800" dirty="0">
                <a:ea typeface="Calibri" panose="020F0502020204030204" pitchFamily="34" charset="0"/>
              </a:rPr>
              <a:t>“they were all scattered”</a:t>
            </a:r>
          </a:p>
          <a:p>
            <a:pPr marL="1371600" lvl="2" indent="-457200">
              <a:spcAft>
                <a:spcPts val="1200"/>
              </a:spcAft>
              <a:buFont typeface="Wingdings" panose="05000000000000000000" pitchFamily="2" charset="2"/>
              <a:buChar char="Ø"/>
            </a:pPr>
            <a:r>
              <a:rPr lang="en-US" sz="2400" dirty="0">
                <a:ea typeface="Calibri" panose="020F0502020204030204" pitchFamily="34" charset="0"/>
              </a:rPr>
              <a:t>No longer were all Christians in Jerusalem</a:t>
            </a:r>
          </a:p>
          <a:p>
            <a:pPr marL="695325" lvl="1" indent="-238125">
              <a:spcAft>
                <a:spcPts val="1200"/>
              </a:spcAft>
              <a:buFont typeface="Arial" panose="020B0604020202020204" pitchFamily="34" charset="0"/>
              <a:buChar char="•"/>
            </a:pPr>
            <a:r>
              <a:rPr lang="en-US" sz="2800" u="sng" dirty="0">
                <a:ea typeface="Calibri" panose="020F0502020204030204" pitchFamily="34" charset="0"/>
              </a:rPr>
              <a:t>Acts 8:4</a:t>
            </a:r>
            <a:r>
              <a:rPr lang="en-US" sz="2800" dirty="0">
                <a:ea typeface="Calibri" panose="020F0502020204030204" pitchFamily="34" charset="0"/>
              </a:rPr>
              <a:t>: Now those who were scattered </a:t>
            </a:r>
            <a:r>
              <a:rPr lang="en-US" sz="2800" b="1" i="1" dirty="0">
                <a:ea typeface="Calibri" panose="020F0502020204030204" pitchFamily="34" charset="0"/>
              </a:rPr>
              <a:t>went about preaching the word.</a:t>
            </a:r>
          </a:p>
          <a:p>
            <a:pPr marL="1257300" lvl="2" indent="-342900">
              <a:spcAft>
                <a:spcPts val="1200"/>
              </a:spcAft>
              <a:buFont typeface="Wingdings" panose="05000000000000000000" pitchFamily="2" charset="2"/>
              <a:buChar char="Ø"/>
            </a:pPr>
            <a:r>
              <a:rPr lang="en-US" sz="2400" dirty="0">
                <a:ea typeface="Calibri" panose="020F0502020204030204" pitchFamily="34" charset="0"/>
              </a:rPr>
              <a:t>If they had stayed together in Jerusalem the gospel would not have been spread</a:t>
            </a:r>
          </a:p>
        </p:txBody>
      </p:sp>
    </p:spTree>
    <p:extLst>
      <p:ext uri="{BB962C8B-B14F-4D97-AF65-F5344CB8AC3E}">
        <p14:creationId xmlns:p14="http://schemas.microsoft.com/office/powerpoint/2010/main" val="150942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D5698-0CCF-CA13-3C60-644E100062E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B438ACA-7A62-AB5C-9B4F-77C73229A2A7}"/>
              </a:ext>
            </a:extLst>
          </p:cNvPr>
          <p:cNvSpPr>
            <a:spLocks noGrp="1"/>
          </p:cNvSpPr>
          <p:nvPr>
            <p:ph type="title"/>
          </p:nvPr>
        </p:nvSpPr>
        <p:spPr>
          <a:xfrm>
            <a:off x="240632" y="395289"/>
            <a:ext cx="8734926" cy="659154"/>
          </a:xfrm>
        </p:spPr>
        <p:txBody>
          <a:bodyPr>
            <a:noAutofit/>
          </a:bodyPr>
          <a:lstStyle/>
          <a:p>
            <a:r>
              <a:rPr lang="en-US" sz="5400" b="1" dirty="0">
                <a:ea typeface="Calibri" panose="020F0502020204030204" pitchFamily="34" charset="0"/>
              </a:rPr>
              <a:t>Togetherness &amp; Inclusion</a:t>
            </a:r>
          </a:p>
        </p:txBody>
      </p:sp>
      <p:sp>
        <p:nvSpPr>
          <p:cNvPr id="9" name="Title 2">
            <a:extLst>
              <a:ext uri="{FF2B5EF4-FFF2-40B4-BE49-F238E27FC236}">
                <a16:creationId xmlns:a16="http://schemas.microsoft.com/office/drawing/2014/main" id="{4DC70A85-ACE6-46C4-219B-A9222C142598}"/>
              </a:ext>
            </a:extLst>
          </p:cNvPr>
          <p:cNvSpPr txBox="1">
            <a:spLocks/>
          </p:cNvSpPr>
          <p:nvPr/>
        </p:nvSpPr>
        <p:spPr>
          <a:xfrm>
            <a:off x="204537" y="1255611"/>
            <a:ext cx="8734926" cy="54195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Calibri" panose="020F0502020204030204" pitchFamily="34" charset="0"/>
                <a:ea typeface="+mj-ea"/>
                <a:cs typeface="Calibri" panose="020F0502020204030204" pitchFamily="34" charset="0"/>
              </a:defRPr>
            </a:lvl1pPr>
          </a:lstStyle>
          <a:p>
            <a:r>
              <a:rPr lang="en-US" sz="3000" b="1" dirty="0">
                <a:ea typeface="Calibri" panose="020F0502020204030204" pitchFamily="34" charset="0"/>
              </a:rPr>
              <a:t>II Corinthians 6:14 - Do not be </a:t>
            </a:r>
            <a:r>
              <a:rPr lang="en-US" sz="3000" b="1" i="1" u="sng" dirty="0">
                <a:ea typeface="Calibri" panose="020F0502020204030204" pitchFamily="34" charset="0"/>
              </a:rPr>
              <a:t>unequally yoked </a:t>
            </a:r>
            <a:r>
              <a:rPr lang="en-US" sz="3000" b="1" dirty="0">
                <a:ea typeface="Calibri" panose="020F0502020204030204" pitchFamily="34" charset="0"/>
              </a:rPr>
              <a:t>with unbelievers. For what partnership has righteousness with lawlessness? Or what fellowship has light with darkness?</a:t>
            </a:r>
          </a:p>
          <a:p>
            <a:pPr marL="695325" lvl="1" indent="-238125">
              <a:spcAft>
                <a:spcPts val="1200"/>
              </a:spcAft>
              <a:buFont typeface="Arial" panose="020B0604020202020204" pitchFamily="34" charset="0"/>
              <a:buChar char="•"/>
            </a:pPr>
            <a:endParaRPr lang="en-US" sz="1000" dirty="0">
              <a:ea typeface="Calibri" panose="020F0502020204030204" pitchFamily="34" charset="0"/>
            </a:endParaRPr>
          </a:p>
          <a:p>
            <a:pPr marL="695325" lvl="1" indent="-238125">
              <a:spcAft>
                <a:spcPts val="1200"/>
              </a:spcAft>
              <a:buFont typeface="Arial" panose="020B0604020202020204" pitchFamily="34" charset="0"/>
              <a:buChar char="•"/>
            </a:pPr>
            <a:r>
              <a:rPr lang="en-US" sz="2800" dirty="0">
                <a:ea typeface="Calibri" panose="020F0502020204030204" pitchFamily="34" charset="0"/>
              </a:rPr>
              <a:t>Unequally yoked</a:t>
            </a:r>
          </a:p>
          <a:p>
            <a:pPr marL="1371600" lvl="2" indent="-457200">
              <a:spcAft>
                <a:spcPts val="1200"/>
              </a:spcAft>
              <a:buFont typeface="Wingdings" panose="05000000000000000000" pitchFamily="2" charset="2"/>
              <a:buChar char="Ø"/>
            </a:pPr>
            <a:r>
              <a:rPr lang="en-US" sz="2400" dirty="0">
                <a:ea typeface="Calibri" panose="020F0502020204030204" pitchFamily="34" charset="0"/>
              </a:rPr>
              <a:t>Animals are yoked together to accomplish a goal</a:t>
            </a:r>
          </a:p>
          <a:p>
            <a:pPr marL="1371600" lvl="2" indent="-457200">
              <a:spcAft>
                <a:spcPts val="1200"/>
              </a:spcAft>
              <a:buFont typeface="Wingdings" panose="05000000000000000000" pitchFamily="2" charset="2"/>
              <a:buChar char="Ø"/>
            </a:pPr>
            <a:r>
              <a:rPr lang="en-US" sz="2400" dirty="0">
                <a:ea typeface="Calibri" panose="020F0502020204030204" pitchFamily="34" charset="0"/>
              </a:rPr>
              <a:t>You don’t yoke two animals together who don’t compliment each other, who don’t help each other toward the goal of eternal life</a:t>
            </a:r>
          </a:p>
          <a:p>
            <a:pPr marL="1371600" lvl="2" indent="-457200">
              <a:spcAft>
                <a:spcPts val="1200"/>
              </a:spcAft>
              <a:buFont typeface="Wingdings" panose="05000000000000000000" pitchFamily="2" charset="2"/>
              <a:buChar char="Ø"/>
            </a:pPr>
            <a:r>
              <a:rPr lang="en-US" sz="2400" u="sng" dirty="0">
                <a:ea typeface="Calibri" panose="020F0502020204030204" pitchFamily="34" charset="0"/>
              </a:rPr>
              <a:t>Leviticus 19:19</a:t>
            </a:r>
            <a:r>
              <a:rPr lang="en-US" sz="2400" dirty="0">
                <a:ea typeface="Calibri" panose="020F0502020204030204" pitchFamily="34" charset="0"/>
              </a:rPr>
              <a:t>: Mixing things that aren’t “equal” leads to poor outcomes</a:t>
            </a:r>
          </a:p>
        </p:txBody>
      </p:sp>
    </p:spTree>
    <p:extLst>
      <p:ext uri="{BB962C8B-B14F-4D97-AF65-F5344CB8AC3E}">
        <p14:creationId xmlns:p14="http://schemas.microsoft.com/office/powerpoint/2010/main" val="3362995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DBC7E-61C8-CA0D-DEE5-A4FDDC77C0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F6A01B7-2181-17FC-0AC8-7BEFD0819D17}"/>
              </a:ext>
            </a:extLst>
          </p:cNvPr>
          <p:cNvSpPr>
            <a:spLocks noGrp="1"/>
          </p:cNvSpPr>
          <p:nvPr>
            <p:ph type="title"/>
          </p:nvPr>
        </p:nvSpPr>
        <p:spPr>
          <a:xfrm>
            <a:off x="240632" y="395289"/>
            <a:ext cx="8734926" cy="659154"/>
          </a:xfrm>
        </p:spPr>
        <p:txBody>
          <a:bodyPr>
            <a:noAutofit/>
          </a:bodyPr>
          <a:lstStyle/>
          <a:p>
            <a:r>
              <a:rPr lang="en-US" sz="5400" b="1" dirty="0">
                <a:ea typeface="Calibri" panose="020F0502020204030204" pitchFamily="34" charset="0"/>
              </a:rPr>
              <a:t>Togetherness &amp; Inclusion</a:t>
            </a:r>
          </a:p>
        </p:txBody>
      </p:sp>
      <p:sp>
        <p:nvSpPr>
          <p:cNvPr id="9" name="Title 2">
            <a:extLst>
              <a:ext uri="{FF2B5EF4-FFF2-40B4-BE49-F238E27FC236}">
                <a16:creationId xmlns:a16="http://schemas.microsoft.com/office/drawing/2014/main" id="{11FCE757-5083-3884-FFE8-A4AC4F6936E9}"/>
              </a:ext>
            </a:extLst>
          </p:cNvPr>
          <p:cNvSpPr txBox="1">
            <a:spLocks/>
          </p:cNvSpPr>
          <p:nvPr/>
        </p:nvSpPr>
        <p:spPr>
          <a:xfrm>
            <a:off x="204537" y="1255611"/>
            <a:ext cx="8734926" cy="54195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Calibri" panose="020F0502020204030204" pitchFamily="34" charset="0"/>
                <a:ea typeface="+mj-ea"/>
                <a:cs typeface="Calibri" panose="020F0502020204030204" pitchFamily="34" charset="0"/>
              </a:defRPr>
            </a:lvl1pPr>
          </a:lstStyle>
          <a:p>
            <a:r>
              <a:rPr lang="en-US" sz="3000" b="1" dirty="0">
                <a:ea typeface="Calibri" panose="020F0502020204030204" pitchFamily="34" charset="0"/>
              </a:rPr>
              <a:t>I Corinthians 5:11 - But now I am writing to you </a:t>
            </a:r>
            <a:r>
              <a:rPr lang="en-US" sz="3000" b="1" i="1" u="sng" dirty="0">
                <a:ea typeface="Calibri" panose="020F0502020204030204" pitchFamily="34" charset="0"/>
              </a:rPr>
              <a:t>not to associate</a:t>
            </a:r>
            <a:r>
              <a:rPr lang="en-US" sz="3000" b="1" dirty="0">
                <a:ea typeface="Calibri" panose="020F0502020204030204" pitchFamily="34" charset="0"/>
              </a:rPr>
              <a:t> with anyone who bears the name of brother if he is guilty of sexual immorality or greed, or is an idolater, reviler, drunkard, or swindler--not even to eat with such a one.</a:t>
            </a:r>
          </a:p>
          <a:p>
            <a:pPr marL="695325" lvl="1" indent="-238125">
              <a:spcAft>
                <a:spcPts val="1200"/>
              </a:spcAft>
              <a:buFont typeface="Arial" panose="020B0604020202020204" pitchFamily="34" charset="0"/>
              <a:buChar char="•"/>
            </a:pPr>
            <a:endParaRPr lang="en-US" sz="1000" dirty="0">
              <a:ea typeface="Calibri" panose="020F0502020204030204" pitchFamily="34" charset="0"/>
            </a:endParaRPr>
          </a:p>
          <a:p>
            <a:pPr marL="695325" lvl="1" indent="-238125">
              <a:spcAft>
                <a:spcPts val="1200"/>
              </a:spcAft>
              <a:buFont typeface="Arial" panose="020B0604020202020204" pitchFamily="34" charset="0"/>
              <a:buChar char="•"/>
            </a:pPr>
            <a:r>
              <a:rPr lang="en-US" sz="2800" dirty="0">
                <a:ea typeface="Calibri" panose="020F0502020204030204" pitchFamily="34" charset="0"/>
              </a:rPr>
              <a:t>We </a:t>
            </a:r>
            <a:r>
              <a:rPr lang="en-US" sz="2800" b="1" u="sng" dirty="0">
                <a:ea typeface="Calibri" panose="020F0502020204030204" pitchFamily="34" charset="0"/>
              </a:rPr>
              <a:t>are not </a:t>
            </a:r>
            <a:r>
              <a:rPr lang="en-US" sz="2800" dirty="0">
                <a:ea typeface="Calibri" panose="020F0502020204030204" pitchFamily="34" charset="0"/>
              </a:rPr>
              <a:t>to associate with Christians who refuse to obey God</a:t>
            </a:r>
          </a:p>
          <a:p>
            <a:pPr marL="1371600" lvl="2" indent="-457200">
              <a:spcAft>
                <a:spcPts val="1200"/>
              </a:spcAft>
              <a:buFont typeface="Wingdings" panose="05000000000000000000" pitchFamily="2" charset="2"/>
              <a:buChar char="Ø"/>
            </a:pPr>
            <a:r>
              <a:rPr lang="en-US" sz="2400" u="sng" dirty="0">
                <a:ea typeface="Calibri" panose="020F0502020204030204" pitchFamily="34" charset="0"/>
              </a:rPr>
              <a:t>Verse 10</a:t>
            </a:r>
            <a:r>
              <a:rPr lang="en-US" sz="2400" dirty="0">
                <a:ea typeface="Calibri" panose="020F0502020204030204" pitchFamily="34" charset="0"/>
              </a:rPr>
              <a:t>: Not talking about non-Christians</a:t>
            </a:r>
          </a:p>
          <a:p>
            <a:pPr marL="1371600" lvl="2" indent="-457200">
              <a:spcAft>
                <a:spcPts val="1200"/>
              </a:spcAft>
              <a:buFont typeface="Wingdings" panose="05000000000000000000" pitchFamily="2" charset="2"/>
              <a:buChar char="Ø"/>
            </a:pPr>
            <a:r>
              <a:rPr lang="en-US" sz="2400" u="sng" dirty="0">
                <a:ea typeface="Calibri" panose="020F0502020204030204" pitchFamily="34" charset="0"/>
              </a:rPr>
              <a:t>Luke 5:30-31</a:t>
            </a:r>
            <a:r>
              <a:rPr lang="en-US" sz="2400" dirty="0">
                <a:ea typeface="Calibri" panose="020F0502020204030204" pitchFamily="34" charset="0"/>
              </a:rPr>
              <a:t>: The non-Christian is who needs the gospel</a:t>
            </a:r>
          </a:p>
          <a:p>
            <a:pPr marL="1371600" lvl="2" indent="-457200">
              <a:spcAft>
                <a:spcPts val="1200"/>
              </a:spcAft>
              <a:buFont typeface="Wingdings" panose="05000000000000000000" pitchFamily="2" charset="2"/>
              <a:buChar char="Ø"/>
            </a:pPr>
            <a:r>
              <a:rPr lang="en-US" sz="2400" u="sng" dirty="0">
                <a:ea typeface="Calibri" panose="020F0502020204030204" pitchFamily="34" charset="0"/>
              </a:rPr>
              <a:t>Matthew 5:14-16</a:t>
            </a:r>
            <a:r>
              <a:rPr lang="en-US" sz="2400" dirty="0">
                <a:ea typeface="Calibri" panose="020F0502020204030204" pitchFamily="34" charset="0"/>
              </a:rPr>
              <a:t>: We are to be a light to the lost</a:t>
            </a:r>
          </a:p>
        </p:txBody>
      </p:sp>
    </p:spTree>
    <p:extLst>
      <p:ext uri="{BB962C8B-B14F-4D97-AF65-F5344CB8AC3E}">
        <p14:creationId xmlns:p14="http://schemas.microsoft.com/office/powerpoint/2010/main" val="4030742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021F3-CDFC-A138-0303-2FD78C573F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111863-DB30-4D1F-0B21-AE0F85CD69D4}"/>
              </a:ext>
            </a:extLst>
          </p:cNvPr>
          <p:cNvSpPr>
            <a:spLocks noGrp="1"/>
          </p:cNvSpPr>
          <p:nvPr>
            <p:ph type="title"/>
          </p:nvPr>
        </p:nvSpPr>
        <p:spPr>
          <a:xfrm>
            <a:off x="240632" y="395289"/>
            <a:ext cx="8734926" cy="659154"/>
          </a:xfrm>
        </p:spPr>
        <p:txBody>
          <a:bodyPr>
            <a:noAutofit/>
          </a:bodyPr>
          <a:lstStyle/>
          <a:p>
            <a:r>
              <a:rPr lang="en-US" sz="5400" b="1" dirty="0">
                <a:ea typeface="Calibri" panose="020F0502020204030204" pitchFamily="34" charset="0"/>
              </a:rPr>
              <a:t>Togetherness &amp; Inclusion</a:t>
            </a:r>
          </a:p>
        </p:txBody>
      </p:sp>
      <p:sp>
        <p:nvSpPr>
          <p:cNvPr id="9" name="Title 2">
            <a:extLst>
              <a:ext uri="{FF2B5EF4-FFF2-40B4-BE49-F238E27FC236}">
                <a16:creationId xmlns:a16="http://schemas.microsoft.com/office/drawing/2014/main" id="{A08CC2CB-81D0-87C3-BAAB-B12CB0A80461}"/>
              </a:ext>
            </a:extLst>
          </p:cNvPr>
          <p:cNvSpPr txBox="1">
            <a:spLocks/>
          </p:cNvSpPr>
          <p:nvPr/>
        </p:nvSpPr>
        <p:spPr>
          <a:xfrm>
            <a:off x="204537" y="1219035"/>
            <a:ext cx="8734926" cy="5419509"/>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3200" kern="1200" cap="none" spc="0" baseline="0">
                <a:solidFill>
                  <a:schemeClr val="tx1"/>
                </a:solidFill>
                <a:latin typeface="Calibri" panose="020F0502020204030204" pitchFamily="34" charset="0"/>
                <a:ea typeface="+mj-ea"/>
                <a:cs typeface="Calibri" panose="020F0502020204030204" pitchFamily="34" charset="0"/>
              </a:defRPr>
            </a:lvl1pPr>
          </a:lstStyle>
          <a:p>
            <a:pPr marL="342900" indent="-342900">
              <a:spcAft>
                <a:spcPts val="1200"/>
              </a:spcAft>
              <a:buFont typeface="Arial" panose="020B0604020202020204" pitchFamily="34" charset="0"/>
              <a:buChar char="•"/>
            </a:pPr>
            <a:r>
              <a:rPr lang="en-US" sz="3000" dirty="0">
                <a:ea typeface="Calibri" panose="020F0502020204030204" pitchFamily="34" charset="0"/>
              </a:rPr>
              <a:t>We all need to be focused on serving God</a:t>
            </a:r>
          </a:p>
          <a:p>
            <a:pPr marL="342900" indent="-342900">
              <a:spcAft>
                <a:spcPts val="1200"/>
              </a:spcAft>
              <a:buFont typeface="Arial" panose="020B0604020202020204" pitchFamily="34" charset="0"/>
              <a:buChar char="•"/>
            </a:pPr>
            <a:r>
              <a:rPr lang="en-US" sz="3000" dirty="0">
                <a:ea typeface="Calibri" panose="020F0502020204030204" pitchFamily="34" charset="0"/>
              </a:rPr>
              <a:t>We need to support each other</a:t>
            </a:r>
          </a:p>
          <a:p>
            <a:pPr marL="800100" lvl="1" indent="-342900">
              <a:spcAft>
                <a:spcPts val="1200"/>
              </a:spcAft>
              <a:buFont typeface="Wingdings" panose="05000000000000000000" pitchFamily="2" charset="2"/>
              <a:buChar char="Ø"/>
            </a:pPr>
            <a:r>
              <a:rPr lang="en-US" sz="2600" dirty="0">
                <a:ea typeface="Calibri" panose="020F0502020204030204" pitchFamily="34" charset="0"/>
              </a:rPr>
              <a:t>We need to put the need of  others before ourselves</a:t>
            </a:r>
          </a:p>
          <a:p>
            <a:pPr marL="342900" indent="-342900">
              <a:spcAft>
                <a:spcPts val="1200"/>
              </a:spcAft>
              <a:buFont typeface="Arial" panose="020B0604020202020204" pitchFamily="34" charset="0"/>
              <a:buChar char="•"/>
            </a:pPr>
            <a:r>
              <a:rPr lang="en-US" sz="3000" dirty="0">
                <a:ea typeface="Calibri" panose="020F0502020204030204" pitchFamily="34" charset="0"/>
              </a:rPr>
              <a:t>We must put forth our best effort to share the gospel with those of the world</a:t>
            </a:r>
          </a:p>
          <a:p>
            <a:pPr marL="347663" indent="-347663">
              <a:spcAft>
                <a:spcPts val="1200"/>
              </a:spcAft>
              <a:buFont typeface="Arial" panose="020B0604020202020204" pitchFamily="34" charset="0"/>
              <a:buChar char="•"/>
            </a:pPr>
            <a:r>
              <a:rPr lang="en-US" sz="3000" dirty="0">
                <a:ea typeface="Calibri" panose="020F0502020204030204" pitchFamily="34" charset="0"/>
              </a:rPr>
              <a:t>We cannot be involved in the sins of the world</a:t>
            </a:r>
          </a:p>
          <a:p>
            <a:pPr marL="800100" lvl="1" indent="-342900">
              <a:spcAft>
                <a:spcPts val="1200"/>
              </a:spcAft>
              <a:buFont typeface="Wingdings" panose="05000000000000000000" pitchFamily="2" charset="2"/>
              <a:buChar char="Ø"/>
            </a:pPr>
            <a:r>
              <a:rPr lang="en-US" sz="2600" dirty="0">
                <a:ea typeface="Calibri" panose="020F0502020204030204" pitchFamily="34" charset="0"/>
              </a:rPr>
              <a:t>We cannot be unequally yoked</a:t>
            </a:r>
          </a:p>
          <a:p>
            <a:pPr marL="342900" indent="-342900">
              <a:spcAft>
                <a:spcPts val="1200"/>
              </a:spcAft>
              <a:buFont typeface="Arial" panose="020B0604020202020204" pitchFamily="34" charset="0"/>
              <a:buChar char="•"/>
            </a:pPr>
            <a:r>
              <a:rPr lang="en-US" sz="3000" dirty="0">
                <a:ea typeface="Calibri" panose="020F0502020204030204" pitchFamily="34" charset="0"/>
              </a:rPr>
              <a:t>We cannot associate with Christians who refuse to follow God’s word</a:t>
            </a:r>
          </a:p>
          <a:p>
            <a:pPr marL="342900" indent="-342900">
              <a:spcAft>
                <a:spcPts val="1200"/>
              </a:spcAft>
              <a:buFont typeface="Arial" panose="020B0604020202020204" pitchFamily="34" charset="0"/>
              <a:buChar char="•"/>
            </a:pPr>
            <a:endParaRPr lang="en-US" dirty="0">
              <a:ea typeface="Calibri" panose="020F0502020204030204" pitchFamily="34" charset="0"/>
            </a:endParaRPr>
          </a:p>
        </p:txBody>
      </p:sp>
    </p:spTree>
    <p:extLst>
      <p:ext uri="{BB962C8B-B14F-4D97-AF65-F5344CB8AC3E}">
        <p14:creationId xmlns:p14="http://schemas.microsoft.com/office/powerpoint/2010/main" val="839914336"/>
      </p:ext>
    </p:extLst>
  </p:cSld>
  <p:clrMapOvr>
    <a:masterClrMapping/>
  </p:clrMapOvr>
</p:sld>
</file>

<file path=ppt/theme/theme1.xml><?xml version="1.0" encoding="utf-8"?>
<a:theme xmlns:a="http://schemas.openxmlformats.org/drawingml/2006/main" name="FrostyVTI">
  <a:themeElements>
    <a:clrScheme name="Frosty">
      <a:dk1>
        <a:sysClr val="windowText" lastClr="000000"/>
      </a:dk1>
      <a:lt1>
        <a:sysClr val="window" lastClr="FFFFFF"/>
      </a:lt1>
      <a:dk2>
        <a:srgbClr val="0B2827"/>
      </a:dk2>
      <a:lt2>
        <a:srgbClr val="DAE3E3"/>
      </a:lt2>
      <a:accent1>
        <a:srgbClr val="767E37"/>
      </a:accent1>
      <a:accent2>
        <a:srgbClr val="B495C2"/>
      </a:accent2>
      <a:accent3>
        <a:srgbClr val="8FA3A3"/>
      </a:accent3>
      <a:accent4>
        <a:srgbClr val="CE7F01"/>
      </a:accent4>
      <a:accent5>
        <a:srgbClr val="D15A29"/>
      </a:accent5>
      <a:accent6>
        <a:srgbClr val="B88470"/>
      </a:accent6>
      <a:hlink>
        <a:srgbClr val="B57001"/>
      </a:hlink>
      <a:folHlink>
        <a:srgbClr val="996209"/>
      </a:folHlink>
    </a:clrScheme>
    <a:fontScheme name="Frosted Leaf">
      <a:majorFont>
        <a:latin typeface="Goudy Old Style"/>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rostyVTI" id="{DD283BC3-E0B6-4E4B-91CF-F0F54D51BB21}" vid="{3EE220F7-F497-4893-BE1F-7BB1D60742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AE25C0-66E9-4E74-9814-75E5D2A6CABE}">
  <ds:schemaRefs>
    <ds:schemaRef ds:uri="http://schemas.microsoft.com/sharepoint/v3"/>
    <ds:schemaRef ds:uri="http://schemas.microsoft.com/office/2006/documentManagement/types"/>
    <ds:schemaRef ds:uri="http://schemas.microsoft.com/office/2006/metadata/properties"/>
    <ds:schemaRef ds:uri="16c05727-aa75-4e4a-9b5f-8a80a1165891"/>
    <ds:schemaRef ds:uri="230e9df3-be65-4c73-a93b-d1236ebd677e"/>
    <ds:schemaRef ds:uri="http://purl.org/dc/terms/"/>
    <ds:schemaRef ds:uri="http://purl.org/dc/elements/1.1/"/>
    <ds:schemaRef ds:uri="http://schemas.microsoft.com/office/infopath/2007/PartnerControls"/>
    <ds:schemaRef ds:uri="http://schemas.openxmlformats.org/package/2006/metadata/core-properties"/>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B8954E08-A2C8-44D4-BABF-5531D0DF1F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FEDA63D-DE73-4ED5-BDF0-D3D9FD35E1ED}">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{DD2AA9DE-5789-4364-AF20-27B0B51BFD62}tf11158769_win32</Template>
  <TotalTime>577</TotalTime>
  <Words>660</Words>
  <Application>Microsoft Office PowerPoint</Application>
  <PresentationFormat>On-screen Show (4:3)</PresentationFormat>
  <Paragraphs>80</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Avenir Next LT Pro</vt:lpstr>
      <vt:lpstr>Calibri</vt:lpstr>
      <vt:lpstr>Goudy Old Style</vt:lpstr>
      <vt:lpstr>Wingdings</vt:lpstr>
      <vt:lpstr>FrostyVTI</vt:lpstr>
      <vt:lpstr>Togetherness and Inclusion: What Does the Bible Say?</vt:lpstr>
      <vt:lpstr>Togetherness &amp; Inclusion</vt:lpstr>
      <vt:lpstr>Togetherness &amp; Inclusion</vt:lpstr>
      <vt:lpstr>Togetherness &amp; Inclusion</vt:lpstr>
      <vt:lpstr>Togetherness &amp; Inclusion</vt:lpstr>
      <vt:lpstr>Togetherness &amp; Inclusion</vt:lpstr>
      <vt:lpstr>Togetherness &amp; Inclusion</vt:lpstr>
      <vt:lpstr>Togetherness &amp; Inclusion</vt:lpstr>
      <vt:lpstr>Togetherness &amp; Inclusion</vt:lpstr>
      <vt:lpstr>Togetherness &amp; Inclusion</vt:lpstr>
      <vt:lpstr>Togetherness &amp; Inclusion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Hetrick, Mark</dc:creator>
  <cp:lastModifiedBy>Hetrick, Mark</cp:lastModifiedBy>
  <cp:revision>20</cp:revision>
  <cp:lastPrinted>2025-07-05T17:38:56Z</cp:lastPrinted>
  <dcterms:created xsi:type="dcterms:W3CDTF">2024-07-11T17:14:07Z</dcterms:created>
  <dcterms:modified xsi:type="dcterms:W3CDTF">2025-07-15T18:24:20Z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