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4" r:id="rId4"/>
  </p:sldMasterIdLst>
  <p:notesMasterIdLst>
    <p:notesMasterId r:id="rId16"/>
  </p:notesMasterIdLst>
  <p:handoutMasterIdLst>
    <p:handoutMasterId r:id="rId17"/>
  </p:handoutMasterIdLst>
  <p:sldIdLst>
    <p:sldId id="256" r:id="rId5"/>
    <p:sldId id="323" r:id="rId6"/>
    <p:sldId id="324" r:id="rId7"/>
    <p:sldId id="325" r:id="rId8"/>
    <p:sldId id="327" r:id="rId9"/>
    <p:sldId id="330" r:id="rId10"/>
    <p:sldId id="331" r:id="rId11"/>
    <p:sldId id="326" r:id="rId12"/>
    <p:sldId id="328" r:id="rId13"/>
    <p:sldId id="332" r:id="rId14"/>
    <p:sldId id="333" r:id="rId15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8598D"/>
    <a:srgbClr val="646C92"/>
    <a:srgbClr val="5A6B76"/>
    <a:srgbClr val="5A6E6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0505E3EF-67EA-436B-97B2-0124C06EBD24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25" autoAdjust="0"/>
    <p:restoredTop sz="94365" autoAdjust="0"/>
  </p:normalViewPr>
  <p:slideViewPr>
    <p:cSldViewPr snapToGrid="0">
      <p:cViewPr varScale="1">
        <p:scale>
          <a:sx n="97" d="100"/>
          <a:sy n="97" d="100"/>
        </p:scale>
        <p:origin x="384" y="84"/>
      </p:cViewPr>
      <p:guideLst/>
    </p:cSldViewPr>
  </p:slideViewPr>
  <p:outlineViewPr>
    <p:cViewPr>
      <p:scale>
        <a:sx n="33" d="100"/>
        <a:sy n="33" d="100"/>
      </p:scale>
      <p:origin x="0" y="-4464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3149"/>
    </p:cViewPr>
  </p:sorterViewPr>
  <p:notesViewPr>
    <p:cSldViewPr snapToGrid="0">
      <p:cViewPr varScale="1">
        <p:scale>
          <a:sx n="67" d="100"/>
          <a:sy n="67" d="100"/>
        </p:scale>
        <p:origin x="3120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FE52182-8ED2-2CD9-1769-D9951A99393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4873A34-C368-6B6E-8816-ABC664A8575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7C2FBC06-9676-42B7-A8B4-279236EF9829}" type="datetimeFigureOut">
              <a:rPr lang="en-US" smtClean="0"/>
              <a:t>7/15/2025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E355158-3742-8894-B074-C872916FE8A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6B5579-9D25-81D6-8171-2F8C3F5377E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ABB3735C-CF2D-4272-874B-84D65FE3CAE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6658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6C63451-F71A-45EA-8B10-04A09C28CC19}" type="datetimeFigureOut">
              <a:rPr lang="en-US" smtClean="0"/>
              <a:t>7/15/2025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5B8B270D-091D-4ED2-8C85-0898DD7D9F2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31187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2050"/>
            <a:ext cx="4181475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8B270D-091D-4ED2-8C85-0898DD7D9F21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31412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2050"/>
            <a:ext cx="4181475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8B270D-091D-4ED2-8C85-0898DD7D9F21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74673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960F9B-85BB-B745-320C-18F515789A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38DA346-4FAE-9DD8-F4D1-5564D63321C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4463" y="1162050"/>
            <a:ext cx="4181475" cy="31369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F1A6779-50D8-75CC-782A-A5CC4A68DE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D72293-4F19-486C-A3A8-9C3219812F4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8B270D-091D-4ED2-8C85-0898DD7D9F21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26810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EEECBE-D8DA-5EAC-DA36-E4629D8681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F63BD29-B910-6242-2DF4-66D8C8F1A4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4463" y="1162050"/>
            <a:ext cx="4181475" cy="31369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AF9253A-81F4-AB5F-C8F9-B3F137033A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DB0E31-E282-5FD6-4F47-039E0EC3B39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8B270D-091D-4ED2-8C85-0898DD7D9F21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835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CF578A-C7E2-A9E6-7B76-0683817B61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98FEDA2-A141-2DA5-6AD0-ED1E46BAB9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4463" y="1162050"/>
            <a:ext cx="4181475" cy="31369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CE96ED9-B24E-7E99-34A7-1ED08D7659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F0BE59-9636-E5DF-4E60-00F1F38252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8B270D-091D-4ED2-8C85-0898DD7D9F21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61566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1B1594-5602-C35D-BABC-E67434E88A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C106DD4-84E0-3F0C-182B-6B73BFA4CE3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4463" y="1162050"/>
            <a:ext cx="4181475" cy="31369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180BC79-71C7-49D3-B481-635DCFE3A5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219BD5-B40C-0897-F497-5A5F14F579C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8B270D-091D-4ED2-8C85-0898DD7D9F21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33784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5D291D-C095-BD3A-ECFC-E5C625A00A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C55E6F0-7571-41AF-FEBB-1331EBCCD9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4463" y="1162050"/>
            <a:ext cx="4181475" cy="31369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825ED5D-5448-6979-76AB-5B444739BF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23B5BE-C816-2732-5100-D71B25FE808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8B270D-091D-4ED2-8C85-0898DD7D9F21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96613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2967-BC8B-7B99-BCDF-12280BEB97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A09DF56-59FE-5D4E-D265-8F28C88F24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4463" y="1162050"/>
            <a:ext cx="4181475" cy="31369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AD379D1-DE2A-DA62-4AE7-A98444A3E7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063E95-085B-ECCF-96F7-59ABFB907A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8B270D-091D-4ED2-8C85-0898DD7D9F21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8420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96E63E-86DA-77E8-1EF6-31402F2ABC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242063F-F87B-9FBE-0AF5-A4784DD6F2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4463" y="1162050"/>
            <a:ext cx="4181475" cy="31369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AF16E90-9DE6-A04A-39D2-9878070CCE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C410DB-7BA0-8CE1-1DAF-0ACEFA3A3A2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8B270D-091D-4ED2-8C85-0898DD7D9F21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67381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B488F1-034A-6B92-4B13-1D3D0A31DE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C370F15-B182-EAA0-41FD-0EE2F05CC4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4463" y="1162050"/>
            <a:ext cx="4181475" cy="31369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DCF3ED0-8E34-6D8D-C9DF-8B3262F9FD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C11BD2-C6BA-BE5A-F994-77985CB057D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8B270D-091D-4ED2-8C85-0898DD7D9F21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16116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AE1876-4D08-4E21-8EEE-4F842937EC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D3094FA-7A79-9396-59BF-3989BAD56F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4463" y="1162050"/>
            <a:ext cx="4181475" cy="31369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5FD0E18-3152-ED4D-B41C-F3F8F7FAEF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B234C4-1591-183B-8185-9D924F39DA4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8B270D-091D-4ED2-8C85-0898DD7D9F21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36490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BA1826-1B3E-4E2E-8D6C-93BCEAA3D6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80400" y="1096965"/>
            <a:ext cx="5983200" cy="2085696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AB5F0CE-1714-4650-9690-5676C06349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12000" y="3945771"/>
            <a:ext cx="4320000" cy="1832730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2400" i="0" spc="5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D0CA85-BF38-4762-934C-D00F2047C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9CA3C9-6579-49D9-A5FD-20231FB4B3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9B94FE-6287-4D49-B0E5-FE9A9BA75A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E0C0B2A-3FD1-4235-A16E-0ED1E028A93E}"/>
              </a:ext>
            </a:extLst>
          </p:cNvPr>
          <p:cNvCxnSpPr>
            <a:cxnSpLocks/>
          </p:cNvCxnSpPr>
          <p:nvPr/>
        </p:nvCxnSpPr>
        <p:spPr>
          <a:xfrm>
            <a:off x="4369500" y="3525773"/>
            <a:ext cx="405000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7">
            <a:extLst>
              <a:ext uri="{FF2B5EF4-FFF2-40B4-BE49-F238E27FC236}">
                <a16:creationId xmlns:a16="http://schemas.microsoft.com/office/drawing/2014/main" id="{9494E066-0146-46E9-BAF1-C33240ABA294}"/>
              </a:ext>
            </a:extLst>
          </p:cNvPr>
          <p:cNvGrpSpPr/>
          <p:nvPr/>
        </p:nvGrpSpPr>
        <p:grpSpPr>
          <a:xfrm rot="2700000">
            <a:off x="7516594" y="4411007"/>
            <a:ext cx="633413" cy="1396604"/>
            <a:chOff x="5959192" y="333389"/>
            <a:chExt cx="633413" cy="1862138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B02BD80B-C499-4DAC-9580-575B04F8658F}"/>
                </a:ext>
              </a:extLst>
            </p:cNvPr>
            <p:cNvGrpSpPr/>
            <p:nvPr/>
          </p:nvGrpSpPr>
          <p:grpSpPr>
            <a:xfrm>
              <a:off x="5959192" y="333389"/>
              <a:ext cx="633413" cy="1419225"/>
              <a:chOff x="5959192" y="333389"/>
              <a:chExt cx="633413" cy="1419225"/>
            </a:xfrm>
          </p:grpSpPr>
          <p:sp>
            <p:nvSpPr>
              <p:cNvPr id="11" name="Freeform 68">
                <a:extLst>
                  <a:ext uri="{FF2B5EF4-FFF2-40B4-BE49-F238E27FC236}">
                    <a16:creationId xmlns:a16="http://schemas.microsoft.com/office/drawing/2014/main" id="{CCF069F3-858C-4C67-90C2-46017C3D4C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59192" y="333389"/>
                <a:ext cx="319088" cy="1419225"/>
              </a:xfrm>
              <a:custGeom>
                <a:avLst/>
                <a:gdLst>
                  <a:gd name="T0" fmla="*/ 0 w 67"/>
                  <a:gd name="T1" fmla="*/ 149 h 298"/>
                  <a:gd name="T2" fmla="*/ 67 w 67"/>
                  <a:gd name="T3" fmla="*/ 298 h 298"/>
                  <a:gd name="T4" fmla="*/ 67 w 67"/>
                  <a:gd name="T5" fmla="*/ 0 h 298"/>
                  <a:gd name="T6" fmla="*/ 0 w 67"/>
                  <a:gd name="T7" fmla="*/ 149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149"/>
                    </a:moveTo>
                    <a:cubicBezTo>
                      <a:pt x="0" y="208"/>
                      <a:pt x="26" y="261"/>
                      <a:pt x="67" y="298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36"/>
                      <a:pt x="0" y="89"/>
                      <a:pt x="0" y="14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2" name="Freeform 69">
                <a:extLst>
                  <a:ext uri="{FF2B5EF4-FFF2-40B4-BE49-F238E27FC236}">
                    <a16:creationId xmlns:a16="http://schemas.microsoft.com/office/drawing/2014/main" id="{8A1FFA52-DFA8-4A81-8A85-50BE13257F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78280" y="333389"/>
                <a:ext cx="314325" cy="1419225"/>
              </a:xfrm>
              <a:custGeom>
                <a:avLst/>
                <a:gdLst>
                  <a:gd name="T0" fmla="*/ 0 w 66"/>
                  <a:gd name="T1" fmla="*/ 0 h 298"/>
                  <a:gd name="T2" fmla="*/ 0 w 66"/>
                  <a:gd name="T3" fmla="*/ 298 h 298"/>
                  <a:gd name="T4" fmla="*/ 66 w 66"/>
                  <a:gd name="T5" fmla="*/ 149 h 298"/>
                  <a:gd name="T6" fmla="*/ 0 w 66"/>
                  <a:gd name="T7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6" h="298">
                    <a:moveTo>
                      <a:pt x="0" y="0"/>
                    </a:moveTo>
                    <a:cubicBezTo>
                      <a:pt x="0" y="298"/>
                      <a:pt x="0" y="298"/>
                      <a:pt x="0" y="298"/>
                    </a:cubicBezTo>
                    <a:cubicBezTo>
                      <a:pt x="41" y="261"/>
                      <a:pt x="66" y="208"/>
                      <a:pt x="66" y="149"/>
                    </a:cubicBezTo>
                    <a:cubicBezTo>
                      <a:pt x="66" y="89"/>
                      <a:pt x="41" y="36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</p:grpSp>
        <p:sp>
          <p:nvSpPr>
            <p:cNvPr id="10" name="Line 70">
              <a:extLst>
                <a:ext uri="{FF2B5EF4-FFF2-40B4-BE49-F238E27FC236}">
                  <a16:creationId xmlns:a16="http://schemas.microsoft.com/office/drawing/2014/main" id="{BAEDA471-60CB-4A0C-B9AD-B2B3C51EA2F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278280" y="333389"/>
              <a:ext cx="0" cy="1862138"/>
            </a:xfrm>
            <a:prstGeom prst="line">
              <a:avLst/>
            </a:prstGeom>
            <a:noFill/>
            <a:ln w="12700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</p:grpSp>
    </p:spTree>
    <p:extLst>
      <p:ext uri="{BB962C8B-B14F-4D97-AF65-F5344CB8AC3E}">
        <p14:creationId xmlns:p14="http://schemas.microsoft.com/office/powerpoint/2010/main" val="2978525174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732E59-6597-437B-B2F8-E2DD1F86A8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050" y="395289"/>
            <a:ext cx="7659900" cy="659154"/>
          </a:xfrm>
        </p:spPr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E3BC1D-912E-4012-84AC-A509C9EF4F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2050" y="1386840"/>
            <a:ext cx="7659900" cy="4914900"/>
          </a:xfrm>
        </p:spPr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77110C-4AA3-4101-B3BD-140B90AF99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50F189-4D8E-4DE6-8295-CF92FA8BF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5F33EC-1ACF-4D46-AEA5-A20802210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2449438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045267-19A7-4A3D-9658-AD3F78DD35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500" y="2305800"/>
            <a:ext cx="3477600" cy="2246400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F17554-5672-499F-BEB9-AB069E6D15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23938" y="2305800"/>
            <a:ext cx="3477600" cy="2246400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25000"/>
              </a:lnSpc>
              <a:buNone/>
              <a:defRPr sz="2400" i="1">
                <a:solidFill>
                  <a:schemeClr val="tx1">
                    <a:alpha val="6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CBA3C6-C279-46AA-B4EE-5F861D83D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4C125B-DDB9-4F4E-B9E9-A747E648FC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3D465E-E86B-42A8-B18A-9046E40D63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681007E-0E57-40DB-9A98-D04E0A05937B}"/>
              </a:ext>
            </a:extLst>
          </p:cNvPr>
          <p:cNvSpPr/>
          <p:nvPr/>
        </p:nvSpPr>
        <p:spPr>
          <a:xfrm>
            <a:off x="1077853" y="649305"/>
            <a:ext cx="255311" cy="340415"/>
          </a:xfrm>
          <a:prstGeom prst="ellipse">
            <a:avLst/>
          </a:prstGeom>
          <a:gradFill flip="none" rotWithShape="1">
            <a:gsLst>
              <a:gs pos="0">
                <a:srgbClr val="FFFFFF">
                  <a:alpha val="80000"/>
                </a:srgbClr>
              </a:gs>
              <a:gs pos="100000">
                <a:srgbClr val="FFFFFF">
                  <a:alpha val="10000"/>
                </a:srgbClr>
              </a:gs>
            </a:gsLst>
            <a:lin ang="2700000" scaled="0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sz="1800">
              <a:solidFill>
                <a:schemeClr val="tx1"/>
              </a:solidFill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C2D7ED2-BAE3-470E-9EFF-F2A49EDD9767}"/>
              </a:ext>
            </a:extLst>
          </p:cNvPr>
          <p:cNvGrpSpPr/>
          <p:nvPr/>
        </p:nvGrpSpPr>
        <p:grpSpPr>
          <a:xfrm rot="10800000">
            <a:off x="809625" y="952167"/>
            <a:ext cx="480888" cy="1069728"/>
            <a:chOff x="6484111" y="2967038"/>
            <a:chExt cx="641184" cy="1069728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15B14D1A-9E1B-41C3-96AA-A5C40C4F9B3A}"/>
                </a:ext>
              </a:extLst>
            </p:cNvPr>
            <p:cNvGrpSpPr/>
            <p:nvPr/>
          </p:nvGrpSpPr>
          <p:grpSpPr>
            <a:xfrm>
              <a:off x="6808136" y="2967038"/>
              <a:ext cx="317159" cy="932400"/>
              <a:chOff x="6808136" y="2967038"/>
              <a:chExt cx="317159" cy="932400"/>
            </a:xfrm>
          </p:grpSpPr>
          <p:sp>
            <p:nvSpPr>
              <p:cNvPr id="14" name="Freeform 68">
                <a:extLst>
                  <a:ext uri="{FF2B5EF4-FFF2-40B4-BE49-F238E27FC236}">
                    <a16:creationId xmlns:a16="http://schemas.microsoft.com/office/drawing/2014/main" id="{00EC83EC-04A6-4533-80A5-B1817F1FB3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08136" y="2967038"/>
                <a:ext cx="159772" cy="710627"/>
              </a:xfrm>
              <a:custGeom>
                <a:avLst/>
                <a:gdLst>
                  <a:gd name="T0" fmla="*/ 0 w 67"/>
                  <a:gd name="T1" fmla="*/ 149 h 298"/>
                  <a:gd name="T2" fmla="*/ 67 w 67"/>
                  <a:gd name="T3" fmla="*/ 298 h 298"/>
                  <a:gd name="T4" fmla="*/ 67 w 67"/>
                  <a:gd name="T5" fmla="*/ 0 h 298"/>
                  <a:gd name="T6" fmla="*/ 0 w 67"/>
                  <a:gd name="T7" fmla="*/ 149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149"/>
                    </a:moveTo>
                    <a:cubicBezTo>
                      <a:pt x="0" y="208"/>
                      <a:pt x="26" y="261"/>
                      <a:pt x="67" y="298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36"/>
                      <a:pt x="0" y="89"/>
                      <a:pt x="0" y="14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5" name="Freeform 69">
                <a:extLst>
                  <a:ext uri="{FF2B5EF4-FFF2-40B4-BE49-F238E27FC236}">
                    <a16:creationId xmlns:a16="http://schemas.microsoft.com/office/drawing/2014/main" id="{BF61FF24-9074-4265-ACF4-1AEC3621B7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67908" y="2967038"/>
                <a:ext cx="157387" cy="710627"/>
              </a:xfrm>
              <a:custGeom>
                <a:avLst/>
                <a:gdLst>
                  <a:gd name="T0" fmla="*/ 0 w 66"/>
                  <a:gd name="T1" fmla="*/ 0 h 298"/>
                  <a:gd name="T2" fmla="*/ 0 w 66"/>
                  <a:gd name="T3" fmla="*/ 298 h 298"/>
                  <a:gd name="T4" fmla="*/ 66 w 66"/>
                  <a:gd name="T5" fmla="*/ 149 h 298"/>
                  <a:gd name="T6" fmla="*/ 0 w 66"/>
                  <a:gd name="T7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6" h="298">
                    <a:moveTo>
                      <a:pt x="0" y="0"/>
                    </a:moveTo>
                    <a:cubicBezTo>
                      <a:pt x="0" y="298"/>
                      <a:pt x="0" y="298"/>
                      <a:pt x="0" y="298"/>
                    </a:cubicBezTo>
                    <a:cubicBezTo>
                      <a:pt x="41" y="261"/>
                      <a:pt x="66" y="208"/>
                      <a:pt x="66" y="149"/>
                    </a:cubicBezTo>
                    <a:cubicBezTo>
                      <a:pt x="66" y="89"/>
                      <a:pt x="41" y="36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6" name="Line 70">
                <a:extLst>
                  <a:ext uri="{FF2B5EF4-FFF2-40B4-BE49-F238E27FC236}">
                    <a16:creationId xmlns:a16="http://schemas.microsoft.com/office/drawing/2014/main" id="{8D31D9FF-672B-4C5E-B4B2-DD86A124413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967908" y="2967038"/>
                <a:ext cx="0" cy="932400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8991EBFD-EBD5-48CE-9178-AF5B6F50D416}"/>
                </a:ext>
              </a:extLst>
            </p:cNvPr>
            <p:cNvGrpSpPr/>
            <p:nvPr/>
          </p:nvGrpSpPr>
          <p:grpSpPr>
            <a:xfrm rot="18900000" flipH="1">
              <a:off x="6484111" y="3104366"/>
              <a:ext cx="317159" cy="932400"/>
              <a:chOff x="6808136" y="2967038"/>
              <a:chExt cx="317159" cy="932400"/>
            </a:xfrm>
          </p:grpSpPr>
          <p:sp>
            <p:nvSpPr>
              <p:cNvPr id="11" name="Freeform 68">
                <a:extLst>
                  <a:ext uri="{FF2B5EF4-FFF2-40B4-BE49-F238E27FC236}">
                    <a16:creationId xmlns:a16="http://schemas.microsoft.com/office/drawing/2014/main" id="{1B45F046-3129-4A30-9402-44BA590CD1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08136" y="2967038"/>
                <a:ext cx="159772" cy="710627"/>
              </a:xfrm>
              <a:custGeom>
                <a:avLst/>
                <a:gdLst>
                  <a:gd name="T0" fmla="*/ 0 w 67"/>
                  <a:gd name="T1" fmla="*/ 149 h 298"/>
                  <a:gd name="T2" fmla="*/ 67 w 67"/>
                  <a:gd name="T3" fmla="*/ 298 h 298"/>
                  <a:gd name="T4" fmla="*/ 67 w 67"/>
                  <a:gd name="T5" fmla="*/ 0 h 298"/>
                  <a:gd name="T6" fmla="*/ 0 w 67"/>
                  <a:gd name="T7" fmla="*/ 149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149"/>
                    </a:moveTo>
                    <a:cubicBezTo>
                      <a:pt x="0" y="208"/>
                      <a:pt x="26" y="261"/>
                      <a:pt x="67" y="298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36"/>
                      <a:pt x="0" y="89"/>
                      <a:pt x="0" y="14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2" name="Freeform 69">
                <a:extLst>
                  <a:ext uri="{FF2B5EF4-FFF2-40B4-BE49-F238E27FC236}">
                    <a16:creationId xmlns:a16="http://schemas.microsoft.com/office/drawing/2014/main" id="{24589F32-BB2E-46B1-BAB5-75EA779C7A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67908" y="2967038"/>
                <a:ext cx="157387" cy="710627"/>
              </a:xfrm>
              <a:custGeom>
                <a:avLst/>
                <a:gdLst>
                  <a:gd name="T0" fmla="*/ 0 w 66"/>
                  <a:gd name="T1" fmla="*/ 0 h 298"/>
                  <a:gd name="T2" fmla="*/ 0 w 66"/>
                  <a:gd name="T3" fmla="*/ 298 h 298"/>
                  <a:gd name="T4" fmla="*/ 66 w 66"/>
                  <a:gd name="T5" fmla="*/ 149 h 298"/>
                  <a:gd name="T6" fmla="*/ 0 w 66"/>
                  <a:gd name="T7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6" h="298">
                    <a:moveTo>
                      <a:pt x="0" y="0"/>
                    </a:moveTo>
                    <a:cubicBezTo>
                      <a:pt x="0" y="298"/>
                      <a:pt x="0" y="298"/>
                      <a:pt x="0" y="298"/>
                    </a:cubicBezTo>
                    <a:cubicBezTo>
                      <a:pt x="41" y="261"/>
                      <a:pt x="66" y="208"/>
                      <a:pt x="66" y="149"/>
                    </a:cubicBezTo>
                    <a:cubicBezTo>
                      <a:pt x="66" y="89"/>
                      <a:pt x="41" y="36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3" name="Line 70">
                <a:extLst>
                  <a:ext uri="{FF2B5EF4-FFF2-40B4-BE49-F238E27FC236}">
                    <a16:creationId xmlns:a16="http://schemas.microsoft.com/office/drawing/2014/main" id="{0BD46CA5-AE89-4413-AB8D-347179D8813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967908" y="2967038"/>
                <a:ext cx="0" cy="932400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</p:grpSp>
      </p:grp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043A360-3214-4DB8-BD85-C6AE48D02D3A}"/>
              </a:ext>
            </a:extLst>
          </p:cNvPr>
          <p:cNvCxnSpPr>
            <a:cxnSpLocks/>
          </p:cNvCxnSpPr>
          <p:nvPr/>
        </p:nvCxnSpPr>
        <p:spPr>
          <a:xfrm rot="16200000" flipH="1">
            <a:off x="4302000" y="3429001"/>
            <a:ext cx="540000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0450406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84AEE3-6C7B-402E-B26D-1D079D78D3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101641-6BDA-433D-9393-1DDACE0670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42050" y="1685926"/>
            <a:ext cx="3696300" cy="4092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8F8D2A-A489-488D-B1E1-23F36D3E95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05652" y="1685926"/>
            <a:ext cx="3696300" cy="4092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A242E8-AEEF-4BBD-94E9-86F89D6952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58D2CA-06C9-412D-A5D6-F97DDBBB0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1A80D9-E04B-47BF-80DA-01E68346A5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2527124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A42251-8A4B-463E-982B-C657C3810F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050" y="395289"/>
            <a:ext cx="7659900" cy="111283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74D5E-AC0B-46BF-8840-61CC89C3B6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42049" y="1736732"/>
            <a:ext cx="3696300" cy="661912"/>
          </a:xfrm>
        </p:spPr>
        <p:txBody>
          <a:bodyPr anchor="b">
            <a:normAutofit/>
          </a:bodyPr>
          <a:lstStyle>
            <a:lvl1pPr marL="0" indent="0">
              <a:buNone/>
              <a:defRPr sz="1600" b="0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1A0738-7A90-4A35-AB98-9656D61872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42050" y="2431256"/>
            <a:ext cx="3696300" cy="33472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DADFE01-1BA7-4288-9355-8B2B508BE5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705650" y="1736732"/>
            <a:ext cx="3696300" cy="662400"/>
          </a:xfrm>
        </p:spPr>
        <p:txBody>
          <a:bodyPr anchor="b">
            <a:normAutofit/>
          </a:bodyPr>
          <a:lstStyle>
            <a:lvl1pPr marL="0" indent="0">
              <a:buNone/>
              <a:defRPr sz="1600" b="0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7D49F77-6C55-47AC-B1AE-5D9906DBD7F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705650" y="2431257"/>
            <a:ext cx="3696300" cy="33472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D8EF53-AF86-47E8-83DC-8C419847A6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C01D653-ED9A-46D3-A97F-B5FA1DAE6C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C5B9B66-64EA-4022-BD96-ECF2A80CE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5230273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3B6B0-54DE-4F2D-84DD-D06CD3B11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EFFE053-BB16-4940-B248-2D496BB299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43F4-8769-40B4-85DF-6CB8DE9F66AA}" type="datetimeFigureOut">
              <a:rPr lang="en-US" smtClean="0"/>
              <a:t>7/15/2025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FBD80C-6CA1-42DB-B732-4807A27DA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A9DA86-C177-42C6-90F8-37C6844A2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D96E-3838-45D2-9031-D3AF67C920A5}" type="slidenum">
              <a:rPr lang="en-US" smtClean="0"/>
              <a:t>‹#›</a:t>
            </a:fld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7004688-7200-27A0-AED2-FDEA0C50E2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615482" y="457964"/>
            <a:ext cx="4506800" cy="5914582"/>
            <a:chOff x="6153976" y="457964"/>
            <a:chExt cx="6009066" cy="5914582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0962AE0E-CD08-E4A3-B4FB-58E3FB6095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ChangeAspect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2700000">
              <a:off x="9012621" y="2980002"/>
              <a:ext cx="317159" cy="932400"/>
              <a:chOff x="6376988" y="280988"/>
              <a:chExt cx="633413" cy="1862138"/>
            </a:xfrm>
          </p:grpSpPr>
          <p:sp>
            <p:nvSpPr>
              <p:cNvPr id="86" name="Freeform 68">
                <a:extLst>
                  <a:ext uri="{FF2B5EF4-FFF2-40B4-BE49-F238E27FC236}">
                    <a16:creationId xmlns:a16="http://schemas.microsoft.com/office/drawing/2014/main" id="{942343E8-72A7-5457-2C99-D033A36FF01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376988" y="280988"/>
                <a:ext cx="319088" cy="1419225"/>
              </a:xfrm>
              <a:custGeom>
                <a:avLst/>
                <a:gdLst>
                  <a:gd name="T0" fmla="*/ 0 w 67"/>
                  <a:gd name="T1" fmla="*/ 149 h 298"/>
                  <a:gd name="T2" fmla="*/ 67 w 67"/>
                  <a:gd name="T3" fmla="*/ 298 h 298"/>
                  <a:gd name="T4" fmla="*/ 67 w 67"/>
                  <a:gd name="T5" fmla="*/ 0 h 298"/>
                  <a:gd name="T6" fmla="*/ 0 w 67"/>
                  <a:gd name="T7" fmla="*/ 149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149"/>
                    </a:moveTo>
                    <a:cubicBezTo>
                      <a:pt x="0" y="208"/>
                      <a:pt x="26" y="261"/>
                      <a:pt x="67" y="298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36"/>
                      <a:pt x="0" y="89"/>
                      <a:pt x="0" y="14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 dirty="0"/>
              </a:p>
            </p:txBody>
          </p:sp>
          <p:sp>
            <p:nvSpPr>
              <p:cNvPr id="87" name="Freeform 69">
                <a:extLst>
                  <a:ext uri="{FF2B5EF4-FFF2-40B4-BE49-F238E27FC236}">
                    <a16:creationId xmlns:a16="http://schemas.microsoft.com/office/drawing/2014/main" id="{1C19E638-91EB-75DC-9458-EA0229C044E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696076" y="280988"/>
                <a:ext cx="314325" cy="1419225"/>
              </a:xfrm>
              <a:custGeom>
                <a:avLst/>
                <a:gdLst>
                  <a:gd name="T0" fmla="*/ 0 w 66"/>
                  <a:gd name="T1" fmla="*/ 0 h 298"/>
                  <a:gd name="T2" fmla="*/ 0 w 66"/>
                  <a:gd name="T3" fmla="*/ 298 h 298"/>
                  <a:gd name="T4" fmla="*/ 66 w 66"/>
                  <a:gd name="T5" fmla="*/ 149 h 298"/>
                  <a:gd name="T6" fmla="*/ 0 w 66"/>
                  <a:gd name="T7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6" h="298">
                    <a:moveTo>
                      <a:pt x="0" y="0"/>
                    </a:moveTo>
                    <a:cubicBezTo>
                      <a:pt x="0" y="298"/>
                      <a:pt x="0" y="298"/>
                      <a:pt x="0" y="298"/>
                    </a:cubicBezTo>
                    <a:cubicBezTo>
                      <a:pt x="41" y="261"/>
                      <a:pt x="66" y="208"/>
                      <a:pt x="66" y="149"/>
                    </a:cubicBezTo>
                    <a:cubicBezTo>
                      <a:pt x="66" y="89"/>
                      <a:pt x="41" y="36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 dirty="0"/>
              </a:p>
            </p:txBody>
          </p:sp>
          <p:sp>
            <p:nvSpPr>
              <p:cNvPr id="88" name="Line 70">
                <a:extLst>
                  <a:ext uri="{FF2B5EF4-FFF2-40B4-BE49-F238E27FC236}">
                    <a16:creationId xmlns:a16="http://schemas.microsoft.com/office/drawing/2014/main" id="{6E02EB3D-A45E-B4B7-9E49-65E6921C6DE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flipV="1">
                <a:off x="6696076" y="280988"/>
                <a:ext cx="0" cy="1862138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 dirty="0"/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46ED0F2C-33C6-33F8-D25A-653073FA8F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ChangeAspect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8324466" y="457964"/>
              <a:ext cx="3838576" cy="5838297"/>
              <a:chOff x="8324466" y="457964"/>
              <a:chExt cx="3838576" cy="5838297"/>
            </a:xfrm>
          </p:grpSpPr>
          <p:sp>
            <p:nvSpPr>
              <p:cNvPr id="48" name="Oval 47">
                <a:extLst>
                  <a:ext uri="{FF2B5EF4-FFF2-40B4-BE49-F238E27FC236}">
                    <a16:creationId xmlns:a16="http://schemas.microsoft.com/office/drawing/2014/main" id="{76C992DF-7C76-80E6-220E-5545B437E80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rot="10800000">
                <a:off x="11319026" y="5955846"/>
                <a:ext cx="340415" cy="340415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49" name="Group 48">
                <a:extLst>
                  <a:ext uri="{FF2B5EF4-FFF2-40B4-BE49-F238E27FC236}">
                    <a16:creationId xmlns:a16="http://schemas.microsoft.com/office/drawing/2014/main" id="{1532E4B2-6FAE-2363-8842-E08A265B0FB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ChangeAspect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9015028" y="2840007"/>
                <a:ext cx="2457452" cy="3838576"/>
                <a:chOff x="587375" y="280987"/>
                <a:chExt cx="2457452" cy="3838576"/>
              </a:xfrm>
            </p:grpSpPr>
            <p:sp>
              <p:nvSpPr>
                <p:cNvPr id="64" name="Freeform 64">
                  <a:extLst>
                    <a:ext uri="{FF2B5EF4-FFF2-40B4-BE49-F238E27FC236}">
                      <a16:creationId xmlns:a16="http://schemas.microsoft.com/office/drawing/2014/main" id="{D7AE19E9-E19F-29AF-639C-44EB5FB5E3E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2" y="1443038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65" name="Freeform 81">
                  <a:extLst>
                    <a:ext uri="{FF2B5EF4-FFF2-40B4-BE49-F238E27FC236}">
                      <a16:creationId xmlns:a16="http://schemas.microsoft.com/office/drawing/2014/main" id="{FC6B75DA-401A-8C4D-421A-4A0230030C8F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205038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66" name="Freeform 61">
                  <a:extLst>
                    <a:ext uri="{FF2B5EF4-FFF2-40B4-BE49-F238E27FC236}">
                      <a16:creationId xmlns:a16="http://schemas.microsoft.com/office/drawing/2014/main" id="{83B7B7D8-FAE1-EF25-3177-C597CA28552F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1443038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67" name="Freeform 78">
                  <a:extLst>
                    <a:ext uri="{FF2B5EF4-FFF2-40B4-BE49-F238E27FC236}">
                      <a16:creationId xmlns:a16="http://schemas.microsoft.com/office/drawing/2014/main" id="{D8189C2B-39BF-F3AD-761F-3EC5A413936E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205037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68" name="Freeform 84">
                  <a:extLst>
                    <a:ext uri="{FF2B5EF4-FFF2-40B4-BE49-F238E27FC236}">
                      <a16:creationId xmlns:a16="http://schemas.microsoft.com/office/drawing/2014/main" id="{9B3C11E0-E220-6347-106F-7361EEF4B71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967038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69" name="Freeform 87">
                  <a:extLst>
                    <a:ext uri="{FF2B5EF4-FFF2-40B4-BE49-F238E27FC236}">
                      <a16:creationId xmlns:a16="http://schemas.microsoft.com/office/drawing/2014/main" id="{79AAD932-DEE5-826A-1B8E-BF1B2B2BB3D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967037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70" name="Freeform 60">
                  <a:extLst>
                    <a:ext uri="{FF2B5EF4-FFF2-40B4-BE49-F238E27FC236}">
                      <a16:creationId xmlns:a16="http://schemas.microsoft.com/office/drawing/2014/main" id="{A9BA9C23-F16A-423E-DB70-2BBBE58B0C8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80987"/>
                  <a:ext cx="319088" cy="1419225"/>
                </a:xfrm>
                <a:custGeom>
                  <a:avLst/>
                  <a:gdLst>
                    <a:gd name="T0" fmla="*/ 0 w 67"/>
                    <a:gd name="T1" fmla="*/ 0 h 298"/>
                    <a:gd name="T2" fmla="*/ 0 w 67"/>
                    <a:gd name="T3" fmla="*/ 298 h 298"/>
                    <a:gd name="T4" fmla="*/ 67 w 67"/>
                    <a:gd name="T5" fmla="*/ 149 h 298"/>
                    <a:gd name="T6" fmla="*/ 0 w 67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7" y="208"/>
                        <a:pt x="67" y="149"/>
                      </a:cubicBezTo>
                      <a:cubicBezTo>
                        <a:pt x="67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71" name="Freeform 59">
                  <a:extLst>
                    <a:ext uri="{FF2B5EF4-FFF2-40B4-BE49-F238E27FC236}">
                      <a16:creationId xmlns:a16="http://schemas.microsoft.com/office/drawing/2014/main" id="{237FA726-DD02-A25D-C698-4FB16B377C46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497013" y="280987"/>
                  <a:ext cx="319088" cy="1419225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72" name="Freeform 62">
                  <a:extLst>
                    <a:ext uri="{FF2B5EF4-FFF2-40B4-BE49-F238E27FC236}">
                      <a16:creationId xmlns:a16="http://schemas.microsoft.com/office/drawing/2014/main" id="{A0991B4B-EDB7-1AEE-679D-75A7958333DF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5" y="1390651"/>
                  <a:ext cx="1228725" cy="761999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73" name="Freeform 65">
                  <a:extLst>
                    <a:ext uri="{FF2B5EF4-FFF2-40B4-BE49-F238E27FC236}">
                      <a16:creationId xmlns:a16="http://schemas.microsoft.com/office/drawing/2014/main" id="{198D13E0-51CA-CC43-BFAD-752CD4E5ED2F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1362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0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74" name="Freeform 79">
                  <a:extLst>
                    <a:ext uri="{FF2B5EF4-FFF2-40B4-BE49-F238E27FC236}">
                      <a16:creationId xmlns:a16="http://schemas.microsoft.com/office/drawing/2014/main" id="{979DDC47-298E-AFD7-CE86-9F24018FCB59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124075"/>
                  <a:ext cx="1228725" cy="790575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75" name="Freeform 82">
                  <a:extLst>
                    <a:ext uri="{FF2B5EF4-FFF2-40B4-BE49-F238E27FC236}">
                      <a16:creationId xmlns:a16="http://schemas.microsoft.com/office/drawing/2014/main" id="{FDF6497C-C9D8-77C1-9EC1-AA3DC693FD5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124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76" name="Freeform 85">
                  <a:extLst>
                    <a:ext uri="{FF2B5EF4-FFF2-40B4-BE49-F238E27FC236}">
                      <a16:creationId xmlns:a16="http://schemas.microsoft.com/office/drawing/2014/main" id="{F94954A5-B504-9802-E8A3-D92A434B215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886075"/>
                  <a:ext cx="1228725" cy="790575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77" name="Freeform 88">
                  <a:extLst>
                    <a:ext uri="{FF2B5EF4-FFF2-40B4-BE49-F238E27FC236}">
                      <a16:creationId xmlns:a16="http://schemas.microsoft.com/office/drawing/2014/main" id="{26CA4C70-E5AD-FFC4-4F64-9029A88E16B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886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grpSp>
              <p:nvGrpSpPr>
                <p:cNvPr id="78" name="Group 77">
                  <a:extLst>
                    <a:ext uri="{FF2B5EF4-FFF2-40B4-BE49-F238E27FC236}">
                      <a16:creationId xmlns:a16="http://schemas.microsoft.com/office/drawing/2014/main" id="{C2F66C97-233E-069E-842E-FC7DD613F3E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ChangeAspect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587376" y="280988"/>
                  <a:ext cx="2457450" cy="3838575"/>
                  <a:chOff x="587376" y="280988"/>
                  <a:chExt cx="2457450" cy="3838575"/>
                </a:xfrm>
              </p:grpSpPr>
              <p:sp>
                <p:nvSpPr>
                  <p:cNvPr id="79" name="Line 63">
                    <a:extLst>
                      <a:ext uri="{FF2B5EF4-FFF2-40B4-BE49-F238E27FC236}">
                        <a16:creationId xmlns:a16="http://schemas.microsoft.com/office/drawing/2014/main" id="{AA0F3696-6B0D-543A-4D40-8B145249CBF1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1443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800" dirty="0"/>
                  </a:p>
                </p:txBody>
              </p:sp>
              <p:sp>
                <p:nvSpPr>
                  <p:cNvPr id="80" name="Line 66">
                    <a:extLst>
                      <a:ext uri="{FF2B5EF4-FFF2-40B4-BE49-F238E27FC236}">
                        <a16:creationId xmlns:a16="http://schemas.microsoft.com/office/drawing/2014/main" id="{29D21825-8498-CADF-8EB5-D08C5C4348EB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1443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800" dirty="0"/>
                  </a:p>
                </p:txBody>
              </p:sp>
              <p:sp>
                <p:nvSpPr>
                  <p:cNvPr id="81" name="Line 67">
                    <a:extLst>
                      <a:ext uri="{FF2B5EF4-FFF2-40B4-BE49-F238E27FC236}">
                        <a16:creationId xmlns:a16="http://schemas.microsoft.com/office/drawing/2014/main" id="{D1EBC7BA-66A7-56E5-19F7-65B9A2BE6EBE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80988"/>
                    <a:ext cx="0" cy="3838575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800" dirty="0"/>
                  </a:p>
                </p:txBody>
              </p:sp>
              <p:sp>
                <p:nvSpPr>
                  <p:cNvPr id="82" name="Line 80">
                    <a:extLst>
                      <a:ext uri="{FF2B5EF4-FFF2-40B4-BE49-F238E27FC236}">
                        <a16:creationId xmlns:a16="http://schemas.microsoft.com/office/drawing/2014/main" id="{41A6EA28-930F-EBBA-43EE-6CB627294ACA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2205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800" dirty="0"/>
                  </a:p>
                </p:txBody>
              </p:sp>
              <p:sp>
                <p:nvSpPr>
                  <p:cNvPr id="83" name="Line 83">
                    <a:extLst>
                      <a:ext uri="{FF2B5EF4-FFF2-40B4-BE49-F238E27FC236}">
                        <a16:creationId xmlns:a16="http://schemas.microsoft.com/office/drawing/2014/main" id="{5297B34D-B81D-6350-4194-484D7EC282F4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205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800" dirty="0"/>
                  </a:p>
                </p:txBody>
              </p:sp>
              <p:sp>
                <p:nvSpPr>
                  <p:cNvPr id="84" name="Line 86">
                    <a:extLst>
                      <a:ext uri="{FF2B5EF4-FFF2-40B4-BE49-F238E27FC236}">
                        <a16:creationId xmlns:a16="http://schemas.microsoft.com/office/drawing/2014/main" id="{DD7C599E-910F-8D88-3AA0-B24C9A79E132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2967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800" dirty="0"/>
                  </a:p>
                </p:txBody>
              </p:sp>
              <p:sp>
                <p:nvSpPr>
                  <p:cNvPr id="85" name="Line 89">
                    <a:extLst>
                      <a:ext uri="{FF2B5EF4-FFF2-40B4-BE49-F238E27FC236}">
                        <a16:creationId xmlns:a16="http://schemas.microsoft.com/office/drawing/2014/main" id="{E663B789-16D2-7968-1AB9-E036E4D42853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967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800" dirty="0"/>
                  </a:p>
                </p:txBody>
              </p:sp>
            </p:grpSp>
          </p:grpSp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EBE4D28C-9D5D-2CDF-4E98-5D046F140CB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ChangeAspect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9940728" y="245341"/>
                <a:ext cx="1785984" cy="2211229"/>
                <a:chOff x="3125006" y="3171595"/>
                <a:chExt cx="1785984" cy="2211229"/>
              </a:xfrm>
            </p:grpSpPr>
            <p:grpSp>
              <p:nvGrpSpPr>
                <p:cNvPr id="56" name="Group 55">
                  <a:extLst>
                    <a:ext uri="{FF2B5EF4-FFF2-40B4-BE49-F238E27FC236}">
                      <a16:creationId xmlns:a16="http://schemas.microsoft.com/office/drawing/2014/main" id="{19D439ED-096C-BC38-ECCB-78B2B5178F8E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ChangeAspect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3136819" y="3174345"/>
                  <a:ext cx="1760933" cy="2208479"/>
                  <a:chOff x="4749017" y="2998646"/>
                  <a:chExt cx="1760933" cy="2208479"/>
                </a:xfrm>
              </p:grpSpPr>
              <p:cxnSp>
                <p:nvCxnSpPr>
                  <p:cNvPr id="60" name="Straight Connector 59">
                    <a:extLst>
                      <a:ext uri="{FF2B5EF4-FFF2-40B4-BE49-F238E27FC236}">
                        <a16:creationId xmlns:a16="http://schemas.microsoft.com/office/drawing/2014/main" id="{8E820AB2-DB7A-A79D-FAE4-35AC3D677C83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 noChangeAspect="1"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 flipH="1">
                    <a:off x="5630197" y="2998646"/>
                    <a:ext cx="0" cy="2208479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1" name="Straight Connector 60">
                    <a:extLst>
                      <a:ext uri="{FF2B5EF4-FFF2-40B4-BE49-F238E27FC236}">
                        <a16:creationId xmlns:a16="http://schemas.microsoft.com/office/drawing/2014/main" id="{C88E5C4B-5B7B-FDA4-A576-7854A9D15983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 noChangeAspect="1"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 rot="10800000" flipH="1">
                    <a:off x="4749017" y="4416771"/>
                    <a:ext cx="1760933" cy="0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62" name="Rectangle 30">
                    <a:extLst>
                      <a:ext uri="{FF2B5EF4-FFF2-40B4-BE49-F238E27FC236}">
                        <a16:creationId xmlns:a16="http://schemas.microsoft.com/office/drawing/2014/main" id="{E3C02BC9-4E4F-3743-8563-808D6A0B437F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13500000">
                    <a:off x="5136242" y="3224252"/>
                    <a:ext cx="987915" cy="987915"/>
                  </a:xfrm>
                  <a:custGeom>
                    <a:avLst/>
                    <a:gdLst>
                      <a:gd name="connsiteX0" fmla="*/ 0 w 1302493"/>
                      <a:gd name="connsiteY0" fmla="*/ 0 h 1302493"/>
                      <a:gd name="connsiteX1" fmla="*/ 1302493 w 1302493"/>
                      <a:gd name="connsiteY1" fmla="*/ 0 h 1302493"/>
                      <a:gd name="connsiteX2" fmla="*/ 1302493 w 1302493"/>
                      <a:gd name="connsiteY2" fmla="*/ 1302493 h 1302493"/>
                      <a:gd name="connsiteX3" fmla="*/ 0 w 1302493"/>
                      <a:gd name="connsiteY3" fmla="*/ 1302493 h 1302493"/>
                      <a:gd name="connsiteX4" fmla="*/ 0 w 1302493"/>
                      <a:gd name="connsiteY4" fmla="*/ 0 h 1302493"/>
                      <a:gd name="connsiteX0" fmla="*/ 1302493 w 1393933"/>
                      <a:gd name="connsiteY0" fmla="*/ 1302493 h 1393933"/>
                      <a:gd name="connsiteX1" fmla="*/ 0 w 1393933"/>
                      <a:gd name="connsiteY1" fmla="*/ 1302493 h 1393933"/>
                      <a:gd name="connsiteX2" fmla="*/ 0 w 1393933"/>
                      <a:gd name="connsiteY2" fmla="*/ 0 h 1393933"/>
                      <a:gd name="connsiteX3" fmla="*/ 1302493 w 1393933"/>
                      <a:gd name="connsiteY3" fmla="*/ 0 h 1393933"/>
                      <a:gd name="connsiteX4" fmla="*/ 1393933 w 1393933"/>
                      <a:gd name="connsiteY4" fmla="*/ 1393933 h 1393933"/>
                      <a:gd name="connsiteX0" fmla="*/ 0 w 1393933"/>
                      <a:gd name="connsiteY0" fmla="*/ 1302493 h 1393933"/>
                      <a:gd name="connsiteX1" fmla="*/ 0 w 1393933"/>
                      <a:gd name="connsiteY1" fmla="*/ 0 h 1393933"/>
                      <a:gd name="connsiteX2" fmla="*/ 1302493 w 1393933"/>
                      <a:gd name="connsiteY2" fmla="*/ 0 h 1393933"/>
                      <a:gd name="connsiteX3" fmla="*/ 1393933 w 1393933"/>
                      <a:gd name="connsiteY3" fmla="*/ 1393933 h 1393933"/>
                      <a:gd name="connsiteX0" fmla="*/ 0 w 1302493"/>
                      <a:gd name="connsiteY0" fmla="*/ 1302493 h 1302493"/>
                      <a:gd name="connsiteX1" fmla="*/ 0 w 1302493"/>
                      <a:gd name="connsiteY1" fmla="*/ 0 h 1302493"/>
                      <a:gd name="connsiteX2" fmla="*/ 1302493 w 1302493"/>
                      <a:gd name="connsiteY2" fmla="*/ 0 h 1302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02493" h="1302493">
                        <a:moveTo>
                          <a:pt x="0" y="1302493"/>
                        </a:moveTo>
                        <a:lnTo>
                          <a:pt x="0" y="0"/>
                        </a:lnTo>
                        <a:lnTo>
                          <a:pt x="1302493" y="0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800" dirty="0"/>
                  </a:p>
                </p:txBody>
              </p:sp>
              <p:sp>
                <p:nvSpPr>
                  <p:cNvPr id="63" name="Rectangle 30">
                    <a:extLst>
                      <a:ext uri="{FF2B5EF4-FFF2-40B4-BE49-F238E27FC236}">
                        <a16:creationId xmlns:a16="http://schemas.microsoft.com/office/drawing/2014/main" id="{D0EF96EA-252F-062A-E566-42ABC6B9036F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13500000">
                    <a:off x="5327037" y="3070731"/>
                    <a:ext cx="606323" cy="606323"/>
                  </a:xfrm>
                  <a:custGeom>
                    <a:avLst/>
                    <a:gdLst>
                      <a:gd name="connsiteX0" fmla="*/ 0 w 1302493"/>
                      <a:gd name="connsiteY0" fmla="*/ 0 h 1302493"/>
                      <a:gd name="connsiteX1" fmla="*/ 1302493 w 1302493"/>
                      <a:gd name="connsiteY1" fmla="*/ 0 h 1302493"/>
                      <a:gd name="connsiteX2" fmla="*/ 1302493 w 1302493"/>
                      <a:gd name="connsiteY2" fmla="*/ 1302493 h 1302493"/>
                      <a:gd name="connsiteX3" fmla="*/ 0 w 1302493"/>
                      <a:gd name="connsiteY3" fmla="*/ 1302493 h 1302493"/>
                      <a:gd name="connsiteX4" fmla="*/ 0 w 1302493"/>
                      <a:gd name="connsiteY4" fmla="*/ 0 h 1302493"/>
                      <a:gd name="connsiteX0" fmla="*/ 1302493 w 1393933"/>
                      <a:gd name="connsiteY0" fmla="*/ 1302493 h 1393933"/>
                      <a:gd name="connsiteX1" fmla="*/ 0 w 1393933"/>
                      <a:gd name="connsiteY1" fmla="*/ 1302493 h 1393933"/>
                      <a:gd name="connsiteX2" fmla="*/ 0 w 1393933"/>
                      <a:gd name="connsiteY2" fmla="*/ 0 h 1393933"/>
                      <a:gd name="connsiteX3" fmla="*/ 1302493 w 1393933"/>
                      <a:gd name="connsiteY3" fmla="*/ 0 h 1393933"/>
                      <a:gd name="connsiteX4" fmla="*/ 1393933 w 1393933"/>
                      <a:gd name="connsiteY4" fmla="*/ 1393933 h 1393933"/>
                      <a:gd name="connsiteX0" fmla="*/ 0 w 1393933"/>
                      <a:gd name="connsiteY0" fmla="*/ 1302493 h 1393933"/>
                      <a:gd name="connsiteX1" fmla="*/ 0 w 1393933"/>
                      <a:gd name="connsiteY1" fmla="*/ 0 h 1393933"/>
                      <a:gd name="connsiteX2" fmla="*/ 1302493 w 1393933"/>
                      <a:gd name="connsiteY2" fmla="*/ 0 h 1393933"/>
                      <a:gd name="connsiteX3" fmla="*/ 1393933 w 1393933"/>
                      <a:gd name="connsiteY3" fmla="*/ 1393933 h 1393933"/>
                      <a:gd name="connsiteX0" fmla="*/ 0 w 1302493"/>
                      <a:gd name="connsiteY0" fmla="*/ 1302493 h 1302493"/>
                      <a:gd name="connsiteX1" fmla="*/ 0 w 1302493"/>
                      <a:gd name="connsiteY1" fmla="*/ 0 h 1302493"/>
                      <a:gd name="connsiteX2" fmla="*/ 1302493 w 1302493"/>
                      <a:gd name="connsiteY2" fmla="*/ 0 h 1302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02493" h="1302493">
                        <a:moveTo>
                          <a:pt x="0" y="1302493"/>
                        </a:moveTo>
                        <a:lnTo>
                          <a:pt x="0" y="0"/>
                        </a:lnTo>
                        <a:lnTo>
                          <a:pt x="1302493" y="0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800" dirty="0"/>
                  </a:p>
                </p:txBody>
              </p:sp>
            </p:grpSp>
            <p:grpSp>
              <p:nvGrpSpPr>
                <p:cNvPr id="57" name="Group 56">
                  <a:extLst>
                    <a:ext uri="{FF2B5EF4-FFF2-40B4-BE49-F238E27FC236}">
                      <a16:creationId xmlns:a16="http://schemas.microsoft.com/office/drawing/2014/main" id="{58DCE928-965C-EA85-F5C1-24E19E45854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ChangeAspect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3125006" y="3171595"/>
                  <a:ext cx="1785984" cy="1799739"/>
                  <a:chOff x="6879836" y="3516901"/>
                  <a:chExt cx="1785984" cy="1799739"/>
                </a:xfrm>
              </p:grpSpPr>
              <p:sp>
                <p:nvSpPr>
                  <p:cNvPr id="58" name="Freeform: Shape 57">
                    <a:extLst>
                      <a:ext uri="{FF2B5EF4-FFF2-40B4-BE49-F238E27FC236}">
                        <a16:creationId xmlns:a16="http://schemas.microsoft.com/office/drawing/2014/main" id="{B5B70EF0-D01D-E5DD-0234-6B93EE439E1B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6879836" y="3521665"/>
                    <a:ext cx="892801" cy="1794975"/>
                  </a:xfrm>
                  <a:custGeom>
                    <a:avLst/>
                    <a:gdLst>
                      <a:gd name="connsiteX0" fmla="*/ 892801 w 892801"/>
                      <a:gd name="connsiteY0" fmla="*/ 0 h 1794975"/>
                      <a:gd name="connsiteX1" fmla="*/ 892801 w 892801"/>
                      <a:gd name="connsiteY1" fmla="*/ 1434622 h 1794975"/>
                      <a:gd name="connsiteX2" fmla="*/ 845919 w 892801"/>
                      <a:gd name="connsiteY2" fmla="*/ 1533379 h 1794975"/>
                      <a:gd name="connsiteX3" fmla="*/ 440820 w 892801"/>
                      <a:gd name="connsiteY3" fmla="*/ 1794916 h 1794975"/>
                      <a:gd name="connsiteX4" fmla="*/ 379878 w 892801"/>
                      <a:gd name="connsiteY4" fmla="*/ 1791253 h 1794975"/>
                      <a:gd name="connsiteX5" fmla="*/ 763083 w 892801"/>
                      <a:gd name="connsiteY5" fmla="*/ 100140 h 1794975"/>
                      <a:gd name="connsiteX6" fmla="*/ 892801 w 892801"/>
                      <a:gd name="connsiteY6" fmla="*/ 0 h 17949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92801" h="1794975">
                        <a:moveTo>
                          <a:pt x="892801" y="0"/>
                        </a:moveTo>
                        <a:lnTo>
                          <a:pt x="892801" y="1434622"/>
                        </a:lnTo>
                        <a:lnTo>
                          <a:pt x="845919" y="1533379"/>
                        </a:lnTo>
                        <a:cubicBezTo>
                          <a:pt x="735106" y="1711682"/>
                          <a:pt x="584368" y="1792418"/>
                          <a:pt x="440820" y="1794916"/>
                        </a:cubicBezTo>
                        <a:cubicBezTo>
                          <a:pt x="420314" y="1795273"/>
                          <a:pt x="399954" y="1794033"/>
                          <a:pt x="379878" y="1791253"/>
                        </a:cubicBezTo>
                        <a:cubicBezTo>
                          <a:pt x="-41718" y="1732871"/>
                          <a:pt x="-338017" y="995203"/>
                          <a:pt x="763083" y="100140"/>
                        </a:cubicBezTo>
                        <a:lnTo>
                          <a:pt x="89280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800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59" name="Freeform: Shape 58">
                    <a:extLst>
                      <a:ext uri="{FF2B5EF4-FFF2-40B4-BE49-F238E27FC236}">
                        <a16:creationId xmlns:a16="http://schemas.microsoft.com/office/drawing/2014/main" id="{CA0351E2-397A-7FC9-6BE5-A3018AAB2BD5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7772637" y="3516901"/>
                    <a:ext cx="893183" cy="1795123"/>
                  </a:xfrm>
                  <a:custGeom>
                    <a:avLst/>
                    <a:gdLst>
                      <a:gd name="connsiteX0" fmla="*/ 191 w 893183"/>
                      <a:gd name="connsiteY0" fmla="*/ 0 h 1795123"/>
                      <a:gd name="connsiteX1" fmla="*/ 130101 w 893183"/>
                      <a:gd name="connsiteY1" fmla="*/ 100288 h 1795123"/>
                      <a:gd name="connsiteX2" fmla="*/ 513306 w 893183"/>
                      <a:gd name="connsiteY2" fmla="*/ 1791401 h 1795123"/>
                      <a:gd name="connsiteX3" fmla="*/ 47265 w 893183"/>
                      <a:gd name="connsiteY3" fmla="*/ 1533527 h 1795123"/>
                      <a:gd name="connsiteX4" fmla="*/ 192 w 893183"/>
                      <a:gd name="connsiteY4" fmla="*/ 1434367 h 1795123"/>
                      <a:gd name="connsiteX5" fmla="*/ 192 w 893183"/>
                      <a:gd name="connsiteY5" fmla="*/ 1438981 h 1795123"/>
                      <a:gd name="connsiteX6" fmla="*/ 0 w 893183"/>
                      <a:gd name="connsiteY6" fmla="*/ 1439386 h 1795123"/>
                      <a:gd name="connsiteX7" fmla="*/ 0 w 893183"/>
                      <a:gd name="connsiteY7" fmla="*/ 4764 h 1795123"/>
                      <a:gd name="connsiteX8" fmla="*/ 191 w 893183"/>
                      <a:gd name="connsiteY8" fmla="*/ 4616 h 1795123"/>
                      <a:gd name="connsiteX9" fmla="*/ 191 w 893183"/>
                      <a:gd name="connsiteY9" fmla="*/ 0 h 17951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893183" h="1795123">
                        <a:moveTo>
                          <a:pt x="191" y="0"/>
                        </a:moveTo>
                        <a:lnTo>
                          <a:pt x="130101" y="100288"/>
                        </a:lnTo>
                        <a:cubicBezTo>
                          <a:pt x="1231201" y="995351"/>
                          <a:pt x="934902" y="1733019"/>
                          <a:pt x="513306" y="1791401"/>
                        </a:cubicBezTo>
                        <a:cubicBezTo>
                          <a:pt x="352699" y="1813642"/>
                          <a:pt x="173909" y="1737302"/>
                          <a:pt x="47265" y="1533527"/>
                        </a:cubicBezTo>
                        <a:lnTo>
                          <a:pt x="192" y="1434367"/>
                        </a:lnTo>
                        <a:lnTo>
                          <a:pt x="192" y="1438981"/>
                        </a:lnTo>
                        <a:lnTo>
                          <a:pt x="0" y="1439386"/>
                        </a:lnTo>
                        <a:lnTo>
                          <a:pt x="0" y="4764"/>
                        </a:lnTo>
                        <a:lnTo>
                          <a:pt x="191" y="4616"/>
                        </a:lnTo>
                        <a:lnTo>
                          <a:pt x="19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800" dirty="0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9EE4DD70-FCD0-DFFE-52A6-0DE9BC23311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ChangeAspect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5400000">
                <a:off x="10400268" y="1917602"/>
                <a:ext cx="633413" cy="1862138"/>
                <a:chOff x="5959192" y="333389"/>
                <a:chExt cx="633413" cy="1862138"/>
              </a:xfrm>
            </p:grpSpPr>
            <p:grpSp>
              <p:nvGrpSpPr>
                <p:cNvPr id="52" name="Group 51">
                  <a:extLst>
                    <a:ext uri="{FF2B5EF4-FFF2-40B4-BE49-F238E27FC236}">
                      <a16:creationId xmlns:a16="http://schemas.microsoft.com/office/drawing/2014/main" id="{1466F87F-6F35-E28C-1556-6383A82F7F80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ChangeAspect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5959192" y="333389"/>
                  <a:ext cx="633413" cy="1419225"/>
                  <a:chOff x="5959192" y="333389"/>
                  <a:chExt cx="633413" cy="1419225"/>
                </a:xfrm>
              </p:grpSpPr>
              <p:sp>
                <p:nvSpPr>
                  <p:cNvPr id="54" name="Freeform 68">
                    <a:extLst>
                      <a:ext uri="{FF2B5EF4-FFF2-40B4-BE49-F238E27FC236}">
                        <a16:creationId xmlns:a16="http://schemas.microsoft.com/office/drawing/2014/main" id="{D4FD8A8E-2B46-F940-BD0E-086FCF76665F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959192" y="333389"/>
                    <a:ext cx="319088" cy="1419225"/>
                  </a:xfrm>
                  <a:custGeom>
                    <a:avLst/>
                    <a:gdLst>
                      <a:gd name="T0" fmla="*/ 0 w 67"/>
                      <a:gd name="T1" fmla="*/ 149 h 298"/>
                      <a:gd name="T2" fmla="*/ 67 w 67"/>
                      <a:gd name="T3" fmla="*/ 298 h 298"/>
                      <a:gd name="T4" fmla="*/ 67 w 67"/>
                      <a:gd name="T5" fmla="*/ 0 h 298"/>
                      <a:gd name="T6" fmla="*/ 0 w 67"/>
                      <a:gd name="T7" fmla="*/ 149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7" h="298">
                        <a:moveTo>
                          <a:pt x="0" y="149"/>
                        </a:moveTo>
                        <a:cubicBezTo>
                          <a:pt x="0" y="208"/>
                          <a:pt x="26" y="261"/>
                          <a:pt x="67" y="298"/>
                        </a:cubicBezTo>
                        <a:cubicBezTo>
                          <a:pt x="67" y="0"/>
                          <a:pt x="67" y="0"/>
                          <a:pt x="67" y="0"/>
                        </a:cubicBezTo>
                        <a:cubicBezTo>
                          <a:pt x="26" y="36"/>
                          <a:pt x="0" y="89"/>
                          <a:pt x="0" y="149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800" dirty="0"/>
                  </a:p>
                </p:txBody>
              </p:sp>
              <p:sp>
                <p:nvSpPr>
                  <p:cNvPr id="55" name="Freeform 69">
                    <a:extLst>
                      <a:ext uri="{FF2B5EF4-FFF2-40B4-BE49-F238E27FC236}">
                        <a16:creationId xmlns:a16="http://schemas.microsoft.com/office/drawing/2014/main" id="{7532BE26-5B7C-EE9E-4191-8A54CDBBD66F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6278280" y="333389"/>
                    <a:ext cx="314325" cy="1419225"/>
                  </a:xfrm>
                  <a:custGeom>
                    <a:avLst/>
                    <a:gdLst>
                      <a:gd name="T0" fmla="*/ 0 w 66"/>
                      <a:gd name="T1" fmla="*/ 0 h 298"/>
                      <a:gd name="T2" fmla="*/ 0 w 66"/>
                      <a:gd name="T3" fmla="*/ 298 h 298"/>
                      <a:gd name="T4" fmla="*/ 66 w 66"/>
                      <a:gd name="T5" fmla="*/ 149 h 298"/>
                      <a:gd name="T6" fmla="*/ 0 w 66"/>
                      <a:gd name="T7" fmla="*/ 0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6" h="298">
                        <a:moveTo>
                          <a:pt x="0" y="0"/>
                        </a:moveTo>
                        <a:cubicBezTo>
                          <a:pt x="0" y="298"/>
                          <a:pt x="0" y="298"/>
                          <a:pt x="0" y="298"/>
                        </a:cubicBezTo>
                        <a:cubicBezTo>
                          <a:pt x="41" y="261"/>
                          <a:pt x="66" y="208"/>
                          <a:pt x="66" y="149"/>
                        </a:cubicBezTo>
                        <a:cubicBezTo>
                          <a:pt x="66" y="89"/>
                          <a:pt x="41" y="36"/>
                          <a:pt x="0" y="0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800" dirty="0"/>
                  </a:p>
                </p:txBody>
              </p:sp>
            </p:grpSp>
            <p:sp>
              <p:nvSpPr>
                <p:cNvPr id="53" name="Line 70">
                  <a:extLst>
                    <a:ext uri="{FF2B5EF4-FFF2-40B4-BE49-F238E27FC236}">
                      <a16:creationId xmlns:a16="http://schemas.microsoft.com/office/drawing/2014/main" id="{BFC8ECE6-D59A-9EE4-CB81-D6162F00D8EA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6278281" y="333389"/>
                  <a:ext cx="0" cy="1862138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</p:grp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15080BC2-EE72-5D70-6666-DEBC491653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ChangeAspect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10800000">
              <a:off x="6153976" y="534249"/>
              <a:ext cx="3838576" cy="5838297"/>
              <a:chOff x="8324466" y="457964"/>
              <a:chExt cx="3838576" cy="5838297"/>
            </a:xfrm>
          </p:grpSpPr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393AA0A3-2A8A-2332-F348-F88D6E1F3B3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rot="10800000">
                <a:off x="11319026" y="5955846"/>
                <a:ext cx="340415" cy="340415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54355255-9D4E-147B-DA9E-4FFB14E7C1B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ChangeAspect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9015028" y="2840007"/>
                <a:ext cx="2457452" cy="3838576"/>
                <a:chOff x="587375" y="280987"/>
                <a:chExt cx="2457452" cy="3838576"/>
              </a:xfrm>
            </p:grpSpPr>
            <p:sp>
              <p:nvSpPr>
                <p:cNvPr id="26" name="Freeform 64">
                  <a:extLst>
                    <a:ext uri="{FF2B5EF4-FFF2-40B4-BE49-F238E27FC236}">
                      <a16:creationId xmlns:a16="http://schemas.microsoft.com/office/drawing/2014/main" id="{0C229BCD-A083-BC81-2151-41E4947E04A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2" y="1443038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27" name="Freeform 81">
                  <a:extLst>
                    <a:ext uri="{FF2B5EF4-FFF2-40B4-BE49-F238E27FC236}">
                      <a16:creationId xmlns:a16="http://schemas.microsoft.com/office/drawing/2014/main" id="{F138DCEE-5B8D-D5E5-54B6-6B0BA01F6EDA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205038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28" name="Freeform 61">
                  <a:extLst>
                    <a:ext uri="{FF2B5EF4-FFF2-40B4-BE49-F238E27FC236}">
                      <a16:creationId xmlns:a16="http://schemas.microsoft.com/office/drawing/2014/main" id="{F00BD61F-0747-E748-6BFB-CB875F4942DF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1443038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29" name="Freeform 78">
                  <a:extLst>
                    <a:ext uri="{FF2B5EF4-FFF2-40B4-BE49-F238E27FC236}">
                      <a16:creationId xmlns:a16="http://schemas.microsoft.com/office/drawing/2014/main" id="{07C45B1B-92EA-5E82-24D1-931DB8AF997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205037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30" name="Freeform 84">
                  <a:extLst>
                    <a:ext uri="{FF2B5EF4-FFF2-40B4-BE49-F238E27FC236}">
                      <a16:creationId xmlns:a16="http://schemas.microsoft.com/office/drawing/2014/main" id="{F11B1265-0119-731D-E758-7C0BAFE4B53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967038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31" name="Freeform 87">
                  <a:extLst>
                    <a:ext uri="{FF2B5EF4-FFF2-40B4-BE49-F238E27FC236}">
                      <a16:creationId xmlns:a16="http://schemas.microsoft.com/office/drawing/2014/main" id="{35056C9E-95B1-E743-9A73-5A39803B74B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967037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32" name="Freeform 60">
                  <a:extLst>
                    <a:ext uri="{FF2B5EF4-FFF2-40B4-BE49-F238E27FC236}">
                      <a16:creationId xmlns:a16="http://schemas.microsoft.com/office/drawing/2014/main" id="{873B7450-9F65-5384-2976-127FD877572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80987"/>
                  <a:ext cx="319088" cy="1419225"/>
                </a:xfrm>
                <a:custGeom>
                  <a:avLst/>
                  <a:gdLst>
                    <a:gd name="T0" fmla="*/ 0 w 67"/>
                    <a:gd name="T1" fmla="*/ 0 h 298"/>
                    <a:gd name="T2" fmla="*/ 0 w 67"/>
                    <a:gd name="T3" fmla="*/ 298 h 298"/>
                    <a:gd name="T4" fmla="*/ 67 w 67"/>
                    <a:gd name="T5" fmla="*/ 149 h 298"/>
                    <a:gd name="T6" fmla="*/ 0 w 67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7" y="208"/>
                        <a:pt x="67" y="149"/>
                      </a:cubicBezTo>
                      <a:cubicBezTo>
                        <a:pt x="67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33" name="Freeform 59">
                  <a:extLst>
                    <a:ext uri="{FF2B5EF4-FFF2-40B4-BE49-F238E27FC236}">
                      <a16:creationId xmlns:a16="http://schemas.microsoft.com/office/drawing/2014/main" id="{93FE1A96-9FB8-DD4B-5EB8-26A91007B6EE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497013" y="280987"/>
                  <a:ext cx="319088" cy="1419225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34" name="Freeform 62">
                  <a:extLst>
                    <a:ext uri="{FF2B5EF4-FFF2-40B4-BE49-F238E27FC236}">
                      <a16:creationId xmlns:a16="http://schemas.microsoft.com/office/drawing/2014/main" id="{07C997E7-D2EC-2533-34E1-ADA752DD0A5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5" y="1390651"/>
                  <a:ext cx="1228725" cy="761999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35" name="Freeform 65">
                  <a:extLst>
                    <a:ext uri="{FF2B5EF4-FFF2-40B4-BE49-F238E27FC236}">
                      <a16:creationId xmlns:a16="http://schemas.microsoft.com/office/drawing/2014/main" id="{CDFD69D0-D4F6-6990-4E0A-C6FEB0CE49BE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1362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0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36" name="Freeform 79">
                  <a:extLst>
                    <a:ext uri="{FF2B5EF4-FFF2-40B4-BE49-F238E27FC236}">
                      <a16:creationId xmlns:a16="http://schemas.microsoft.com/office/drawing/2014/main" id="{825CB36E-9726-A54C-5717-F6A428FED53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124075"/>
                  <a:ext cx="1228725" cy="790575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37" name="Freeform 82">
                  <a:extLst>
                    <a:ext uri="{FF2B5EF4-FFF2-40B4-BE49-F238E27FC236}">
                      <a16:creationId xmlns:a16="http://schemas.microsoft.com/office/drawing/2014/main" id="{F8184497-7251-D4E9-F39C-EE556E4B108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124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38" name="Freeform 85">
                  <a:extLst>
                    <a:ext uri="{FF2B5EF4-FFF2-40B4-BE49-F238E27FC236}">
                      <a16:creationId xmlns:a16="http://schemas.microsoft.com/office/drawing/2014/main" id="{835D68A6-6C40-806B-C58A-25B22D6BC629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886075"/>
                  <a:ext cx="1228725" cy="790575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39" name="Freeform 88">
                  <a:extLst>
                    <a:ext uri="{FF2B5EF4-FFF2-40B4-BE49-F238E27FC236}">
                      <a16:creationId xmlns:a16="http://schemas.microsoft.com/office/drawing/2014/main" id="{E36097E1-57E6-7188-7C0D-36C56EF55F77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886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grpSp>
              <p:nvGrpSpPr>
                <p:cNvPr id="40" name="Group 39">
                  <a:extLst>
                    <a:ext uri="{FF2B5EF4-FFF2-40B4-BE49-F238E27FC236}">
                      <a16:creationId xmlns:a16="http://schemas.microsoft.com/office/drawing/2014/main" id="{9C1BAB2A-BA9C-8C5A-13B8-CE9C056AE65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ChangeAspect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587376" y="280988"/>
                  <a:ext cx="2457450" cy="3838575"/>
                  <a:chOff x="587376" y="280988"/>
                  <a:chExt cx="2457450" cy="3838575"/>
                </a:xfrm>
              </p:grpSpPr>
              <p:sp>
                <p:nvSpPr>
                  <p:cNvPr id="41" name="Line 63">
                    <a:extLst>
                      <a:ext uri="{FF2B5EF4-FFF2-40B4-BE49-F238E27FC236}">
                        <a16:creationId xmlns:a16="http://schemas.microsoft.com/office/drawing/2014/main" id="{4F8DCA4A-A0D6-514F-47BB-541F133C696A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1443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800" dirty="0"/>
                  </a:p>
                </p:txBody>
              </p:sp>
              <p:sp>
                <p:nvSpPr>
                  <p:cNvPr id="42" name="Line 66">
                    <a:extLst>
                      <a:ext uri="{FF2B5EF4-FFF2-40B4-BE49-F238E27FC236}">
                        <a16:creationId xmlns:a16="http://schemas.microsoft.com/office/drawing/2014/main" id="{0BEDD737-7AD9-32AF-DA50-AE940D883A1E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1443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800" dirty="0"/>
                  </a:p>
                </p:txBody>
              </p:sp>
              <p:sp>
                <p:nvSpPr>
                  <p:cNvPr id="43" name="Line 67">
                    <a:extLst>
                      <a:ext uri="{FF2B5EF4-FFF2-40B4-BE49-F238E27FC236}">
                        <a16:creationId xmlns:a16="http://schemas.microsoft.com/office/drawing/2014/main" id="{9361792E-BF11-44DD-3900-9EE92815F3E2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80988"/>
                    <a:ext cx="0" cy="3838575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800" dirty="0"/>
                  </a:p>
                </p:txBody>
              </p:sp>
              <p:sp>
                <p:nvSpPr>
                  <p:cNvPr id="44" name="Line 80">
                    <a:extLst>
                      <a:ext uri="{FF2B5EF4-FFF2-40B4-BE49-F238E27FC236}">
                        <a16:creationId xmlns:a16="http://schemas.microsoft.com/office/drawing/2014/main" id="{EF08723B-66BF-73AE-106A-58DBBBABFA3B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2205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800" dirty="0"/>
                  </a:p>
                </p:txBody>
              </p:sp>
              <p:sp>
                <p:nvSpPr>
                  <p:cNvPr id="45" name="Line 83">
                    <a:extLst>
                      <a:ext uri="{FF2B5EF4-FFF2-40B4-BE49-F238E27FC236}">
                        <a16:creationId xmlns:a16="http://schemas.microsoft.com/office/drawing/2014/main" id="{866A6C7D-739E-6ED2-8DC9-F62F9697723E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205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800" dirty="0"/>
                  </a:p>
                </p:txBody>
              </p:sp>
              <p:sp>
                <p:nvSpPr>
                  <p:cNvPr id="46" name="Line 86">
                    <a:extLst>
                      <a:ext uri="{FF2B5EF4-FFF2-40B4-BE49-F238E27FC236}">
                        <a16:creationId xmlns:a16="http://schemas.microsoft.com/office/drawing/2014/main" id="{3CAE0274-E38E-54A4-13C4-FFD1A9DDC6C8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2967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800" dirty="0"/>
                  </a:p>
                </p:txBody>
              </p:sp>
              <p:sp>
                <p:nvSpPr>
                  <p:cNvPr id="47" name="Line 89">
                    <a:extLst>
                      <a:ext uri="{FF2B5EF4-FFF2-40B4-BE49-F238E27FC236}">
                        <a16:creationId xmlns:a16="http://schemas.microsoft.com/office/drawing/2014/main" id="{7561DEAF-B810-94D1-71BB-2116BFFFA77B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967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800" dirty="0"/>
                  </a:p>
                </p:txBody>
              </p:sp>
            </p:grpSp>
          </p:grp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323C31A5-9409-F839-90BA-3883DC53230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ChangeAspect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9940728" y="245341"/>
                <a:ext cx="1785984" cy="2211229"/>
                <a:chOff x="3125006" y="3171595"/>
                <a:chExt cx="1785984" cy="2211229"/>
              </a:xfrm>
            </p:grpSpPr>
            <p:grpSp>
              <p:nvGrpSpPr>
                <p:cNvPr id="18" name="Group 17">
                  <a:extLst>
                    <a:ext uri="{FF2B5EF4-FFF2-40B4-BE49-F238E27FC236}">
                      <a16:creationId xmlns:a16="http://schemas.microsoft.com/office/drawing/2014/main" id="{42742EC4-5A1C-631E-398C-F3C5A9C4A2EE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ChangeAspect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3136819" y="3174345"/>
                  <a:ext cx="1760933" cy="2208479"/>
                  <a:chOff x="4749017" y="2998646"/>
                  <a:chExt cx="1760933" cy="2208479"/>
                </a:xfrm>
              </p:grpSpPr>
              <p:cxnSp>
                <p:nvCxnSpPr>
                  <p:cNvPr id="22" name="Straight Connector 21">
                    <a:extLst>
                      <a:ext uri="{FF2B5EF4-FFF2-40B4-BE49-F238E27FC236}">
                        <a16:creationId xmlns:a16="http://schemas.microsoft.com/office/drawing/2014/main" id="{D2C0A335-0DBB-9CDA-7CB6-64689BB782AD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 noChangeAspect="1"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 flipH="1">
                    <a:off x="5630197" y="2998646"/>
                    <a:ext cx="0" cy="2208479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" name="Straight Connector 22">
                    <a:extLst>
                      <a:ext uri="{FF2B5EF4-FFF2-40B4-BE49-F238E27FC236}">
                        <a16:creationId xmlns:a16="http://schemas.microsoft.com/office/drawing/2014/main" id="{C21B6FD8-0F3F-70F9-2457-87BB8AAB7930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 noChangeAspect="1"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 rot="10800000" flipH="1">
                    <a:off x="4749017" y="4416771"/>
                    <a:ext cx="1760933" cy="0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4" name="Rectangle 30">
                    <a:extLst>
                      <a:ext uri="{FF2B5EF4-FFF2-40B4-BE49-F238E27FC236}">
                        <a16:creationId xmlns:a16="http://schemas.microsoft.com/office/drawing/2014/main" id="{44ACA065-23B9-0399-85C9-8821480A7DDA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13500000">
                    <a:off x="5136242" y="3224252"/>
                    <a:ext cx="987915" cy="987915"/>
                  </a:xfrm>
                  <a:custGeom>
                    <a:avLst/>
                    <a:gdLst>
                      <a:gd name="connsiteX0" fmla="*/ 0 w 1302493"/>
                      <a:gd name="connsiteY0" fmla="*/ 0 h 1302493"/>
                      <a:gd name="connsiteX1" fmla="*/ 1302493 w 1302493"/>
                      <a:gd name="connsiteY1" fmla="*/ 0 h 1302493"/>
                      <a:gd name="connsiteX2" fmla="*/ 1302493 w 1302493"/>
                      <a:gd name="connsiteY2" fmla="*/ 1302493 h 1302493"/>
                      <a:gd name="connsiteX3" fmla="*/ 0 w 1302493"/>
                      <a:gd name="connsiteY3" fmla="*/ 1302493 h 1302493"/>
                      <a:gd name="connsiteX4" fmla="*/ 0 w 1302493"/>
                      <a:gd name="connsiteY4" fmla="*/ 0 h 1302493"/>
                      <a:gd name="connsiteX0" fmla="*/ 1302493 w 1393933"/>
                      <a:gd name="connsiteY0" fmla="*/ 1302493 h 1393933"/>
                      <a:gd name="connsiteX1" fmla="*/ 0 w 1393933"/>
                      <a:gd name="connsiteY1" fmla="*/ 1302493 h 1393933"/>
                      <a:gd name="connsiteX2" fmla="*/ 0 w 1393933"/>
                      <a:gd name="connsiteY2" fmla="*/ 0 h 1393933"/>
                      <a:gd name="connsiteX3" fmla="*/ 1302493 w 1393933"/>
                      <a:gd name="connsiteY3" fmla="*/ 0 h 1393933"/>
                      <a:gd name="connsiteX4" fmla="*/ 1393933 w 1393933"/>
                      <a:gd name="connsiteY4" fmla="*/ 1393933 h 1393933"/>
                      <a:gd name="connsiteX0" fmla="*/ 0 w 1393933"/>
                      <a:gd name="connsiteY0" fmla="*/ 1302493 h 1393933"/>
                      <a:gd name="connsiteX1" fmla="*/ 0 w 1393933"/>
                      <a:gd name="connsiteY1" fmla="*/ 0 h 1393933"/>
                      <a:gd name="connsiteX2" fmla="*/ 1302493 w 1393933"/>
                      <a:gd name="connsiteY2" fmla="*/ 0 h 1393933"/>
                      <a:gd name="connsiteX3" fmla="*/ 1393933 w 1393933"/>
                      <a:gd name="connsiteY3" fmla="*/ 1393933 h 1393933"/>
                      <a:gd name="connsiteX0" fmla="*/ 0 w 1302493"/>
                      <a:gd name="connsiteY0" fmla="*/ 1302493 h 1302493"/>
                      <a:gd name="connsiteX1" fmla="*/ 0 w 1302493"/>
                      <a:gd name="connsiteY1" fmla="*/ 0 h 1302493"/>
                      <a:gd name="connsiteX2" fmla="*/ 1302493 w 1302493"/>
                      <a:gd name="connsiteY2" fmla="*/ 0 h 1302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02493" h="1302493">
                        <a:moveTo>
                          <a:pt x="0" y="1302493"/>
                        </a:moveTo>
                        <a:lnTo>
                          <a:pt x="0" y="0"/>
                        </a:lnTo>
                        <a:lnTo>
                          <a:pt x="1302493" y="0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800" dirty="0"/>
                  </a:p>
                </p:txBody>
              </p:sp>
              <p:sp>
                <p:nvSpPr>
                  <p:cNvPr id="25" name="Rectangle 30">
                    <a:extLst>
                      <a:ext uri="{FF2B5EF4-FFF2-40B4-BE49-F238E27FC236}">
                        <a16:creationId xmlns:a16="http://schemas.microsoft.com/office/drawing/2014/main" id="{360F78FE-550E-F182-27C9-8D0D0411F4D6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13500000">
                    <a:off x="5327037" y="3070731"/>
                    <a:ext cx="606323" cy="606323"/>
                  </a:xfrm>
                  <a:custGeom>
                    <a:avLst/>
                    <a:gdLst>
                      <a:gd name="connsiteX0" fmla="*/ 0 w 1302493"/>
                      <a:gd name="connsiteY0" fmla="*/ 0 h 1302493"/>
                      <a:gd name="connsiteX1" fmla="*/ 1302493 w 1302493"/>
                      <a:gd name="connsiteY1" fmla="*/ 0 h 1302493"/>
                      <a:gd name="connsiteX2" fmla="*/ 1302493 w 1302493"/>
                      <a:gd name="connsiteY2" fmla="*/ 1302493 h 1302493"/>
                      <a:gd name="connsiteX3" fmla="*/ 0 w 1302493"/>
                      <a:gd name="connsiteY3" fmla="*/ 1302493 h 1302493"/>
                      <a:gd name="connsiteX4" fmla="*/ 0 w 1302493"/>
                      <a:gd name="connsiteY4" fmla="*/ 0 h 1302493"/>
                      <a:gd name="connsiteX0" fmla="*/ 1302493 w 1393933"/>
                      <a:gd name="connsiteY0" fmla="*/ 1302493 h 1393933"/>
                      <a:gd name="connsiteX1" fmla="*/ 0 w 1393933"/>
                      <a:gd name="connsiteY1" fmla="*/ 1302493 h 1393933"/>
                      <a:gd name="connsiteX2" fmla="*/ 0 w 1393933"/>
                      <a:gd name="connsiteY2" fmla="*/ 0 h 1393933"/>
                      <a:gd name="connsiteX3" fmla="*/ 1302493 w 1393933"/>
                      <a:gd name="connsiteY3" fmla="*/ 0 h 1393933"/>
                      <a:gd name="connsiteX4" fmla="*/ 1393933 w 1393933"/>
                      <a:gd name="connsiteY4" fmla="*/ 1393933 h 1393933"/>
                      <a:gd name="connsiteX0" fmla="*/ 0 w 1393933"/>
                      <a:gd name="connsiteY0" fmla="*/ 1302493 h 1393933"/>
                      <a:gd name="connsiteX1" fmla="*/ 0 w 1393933"/>
                      <a:gd name="connsiteY1" fmla="*/ 0 h 1393933"/>
                      <a:gd name="connsiteX2" fmla="*/ 1302493 w 1393933"/>
                      <a:gd name="connsiteY2" fmla="*/ 0 h 1393933"/>
                      <a:gd name="connsiteX3" fmla="*/ 1393933 w 1393933"/>
                      <a:gd name="connsiteY3" fmla="*/ 1393933 h 1393933"/>
                      <a:gd name="connsiteX0" fmla="*/ 0 w 1302493"/>
                      <a:gd name="connsiteY0" fmla="*/ 1302493 h 1302493"/>
                      <a:gd name="connsiteX1" fmla="*/ 0 w 1302493"/>
                      <a:gd name="connsiteY1" fmla="*/ 0 h 1302493"/>
                      <a:gd name="connsiteX2" fmla="*/ 1302493 w 1302493"/>
                      <a:gd name="connsiteY2" fmla="*/ 0 h 1302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02493" h="1302493">
                        <a:moveTo>
                          <a:pt x="0" y="1302493"/>
                        </a:moveTo>
                        <a:lnTo>
                          <a:pt x="0" y="0"/>
                        </a:lnTo>
                        <a:lnTo>
                          <a:pt x="1302493" y="0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800" dirty="0"/>
                  </a:p>
                </p:txBody>
              </p:sp>
            </p:grpSp>
            <p:grpSp>
              <p:nvGrpSpPr>
                <p:cNvPr id="19" name="Group 18">
                  <a:extLst>
                    <a:ext uri="{FF2B5EF4-FFF2-40B4-BE49-F238E27FC236}">
                      <a16:creationId xmlns:a16="http://schemas.microsoft.com/office/drawing/2014/main" id="{82BEC42F-0A94-4DB3-9210-90D9BA7610B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ChangeAspect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3125006" y="3171595"/>
                  <a:ext cx="1785984" cy="1799739"/>
                  <a:chOff x="6879836" y="3516901"/>
                  <a:chExt cx="1785984" cy="1799739"/>
                </a:xfrm>
              </p:grpSpPr>
              <p:sp>
                <p:nvSpPr>
                  <p:cNvPr id="20" name="Freeform: Shape 19">
                    <a:extLst>
                      <a:ext uri="{FF2B5EF4-FFF2-40B4-BE49-F238E27FC236}">
                        <a16:creationId xmlns:a16="http://schemas.microsoft.com/office/drawing/2014/main" id="{4639297D-A086-3111-DE35-3ADFC63EC527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6879836" y="3521665"/>
                    <a:ext cx="892801" cy="1794975"/>
                  </a:xfrm>
                  <a:custGeom>
                    <a:avLst/>
                    <a:gdLst>
                      <a:gd name="connsiteX0" fmla="*/ 892801 w 892801"/>
                      <a:gd name="connsiteY0" fmla="*/ 0 h 1794975"/>
                      <a:gd name="connsiteX1" fmla="*/ 892801 w 892801"/>
                      <a:gd name="connsiteY1" fmla="*/ 1434622 h 1794975"/>
                      <a:gd name="connsiteX2" fmla="*/ 845919 w 892801"/>
                      <a:gd name="connsiteY2" fmla="*/ 1533379 h 1794975"/>
                      <a:gd name="connsiteX3" fmla="*/ 440820 w 892801"/>
                      <a:gd name="connsiteY3" fmla="*/ 1794916 h 1794975"/>
                      <a:gd name="connsiteX4" fmla="*/ 379878 w 892801"/>
                      <a:gd name="connsiteY4" fmla="*/ 1791253 h 1794975"/>
                      <a:gd name="connsiteX5" fmla="*/ 763083 w 892801"/>
                      <a:gd name="connsiteY5" fmla="*/ 100140 h 1794975"/>
                      <a:gd name="connsiteX6" fmla="*/ 892801 w 892801"/>
                      <a:gd name="connsiteY6" fmla="*/ 0 h 17949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92801" h="1794975">
                        <a:moveTo>
                          <a:pt x="892801" y="0"/>
                        </a:moveTo>
                        <a:lnTo>
                          <a:pt x="892801" y="1434622"/>
                        </a:lnTo>
                        <a:lnTo>
                          <a:pt x="845919" y="1533379"/>
                        </a:lnTo>
                        <a:cubicBezTo>
                          <a:pt x="735106" y="1711682"/>
                          <a:pt x="584368" y="1792418"/>
                          <a:pt x="440820" y="1794916"/>
                        </a:cubicBezTo>
                        <a:cubicBezTo>
                          <a:pt x="420314" y="1795273"/>
                          <a:pt x="399954" y="1794033"/>
                          <a:pt x="379878" y="1791253"/>
                        </a:cubicBezTo>
                        <a:cubicBezTo>
                          <a:pt x="-41718" y="1732871"/>
                          <a:pt x="-338017" y="995203"/>
                          <a:pt x="763083" y="100140"/>
                        </a:cubicBezTo>
                        <a:lnTo>
                          <a:pt x="89280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800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1" name="Freeform: Shape 20">
                    <a:extLst>
                      <a:ext uri="{FF2B5EF4-FFF2-40B4-BE49-F238E27FC236}">
                        <a16:creationId xmlns:a16="http://schemas.microsoft.com/office/drawing/2014/main" id="{0A57F373-E650-007D-EF3A-125835724B37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7772637" y="3516901"/>
                    <a:ext cx="893183" cy="1795123"/>
                  </a:xfrm>
                  <a:custGeom>
                    <a:avLst/>
                    <a:gdLst>
                      <a:gd name="connsiteX0" fmla="*/ 191 w 893183"/>
                      <a:gd name="connsiteY0" fmla="*/ 0 h 1795123"/>
                      <a:gd name="connsiteX1" fmla="*/ 130101 w 893183"/>
                      <a:gd name="connsiteY1" fmla="*/ 100288 h 1795123"/>
                      <a:gd name="connsiteX2" fmla="*/ 513306 w 893183"/>
                      <a:gd name="connsiteY2" fmla="*/ 1791401 h 1795123"/>
                      <a:gd name="connsiteX3" fmla="*/ 47265 w 893183"/>
                      <a:gd name="connsiteY3" fmla="*/ 1533527 h 1795123"/>
                      <a:gd name="connsiteX4" fmla="*/ 192 w 893183"/>
                      <a:gd name="connsiteY4" fmla="*/ 1434367 h 1795123"/>
                      <a:gd name="connsiteX5" fmla="*/ 192 w 893183"/>
                      <a:gd name="connsiteY5" fmla="*/ 1438981 h 1795123"/>
                      <a:gd name="connsiteX6" fmla="*/ 0 w 893183"/>
                      <a:gd name="connsiteY6" fmla="*/ 1439386 h 1795123"/>
                      <a:gd name="connsiteX7" fmla="*/ 0 w 893183"/>
                      <a:gd name="connsiteY7" fmla="*/ 4764 h 1795123"/>
                      <a:gd name="connsiteX8" fmla="*/ 191 w 893183"/>
                      <a:gd name="connsiteY8" fmla="*/ 4616 h 1795123"/>
                      <a:gd name="connsiteX9" fmla="*/ 191 w 893183"/>
                      <a:gd name="connsiteY9" fmla="*/ 0 h 17951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893183" h="1795123">
                        <a:moveTo>
                          <a:pt x="191" y="0"/>
                        </a:moveTo>
                        <a:lnTo>
                          <a:pt x="130101" y="100288"/>
                        </a:lnTo>
                        <a:cubicBezTo>
                          <a:pt x="1231201" y="995351"/>
                          <a:pt x="934902" y="1733019"/>
                          <a:pt x="513306" y="1791401"/>
                        </a:cubicBezTo>
                        <a:cubicBezTo>
                          <a:pt x="352699" y="1813642"/>
                          <a:pt x="173909" y="1737302"/>
                          <a:pt x="47265" y="1533527"/>
                        </a:cubicBezTo>
                        <a:lnTo>
                          <a:pt x="192" y="1434367"/>
                        </a:lnTo>
                        <a:lnTo>
                          <a:pt x="192" y="1438981"/>
                        </a:lnTo>
                        <a:lnTo>
                          <a:pt x="0" y="1439386"/>
                        </a:lnTo>
                        <a:lnTo>
                          <a:pt x="0" y="4764"/>
                        </a:lnTo>
                        <a:lnTo>
                          <a:pt x="191" y="4616"/>
                        </a:lnTo>
                        <a:lnTo>
                          <a:pt x="19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800" dirty="0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3F7AA1C2-3BC9-2CC2-246C-891EEAAAAAD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ChangeAspect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5400000">
                <a:off x="10400268" y="1917602"/>
                <a:ext cx="633413" cy="1862138"/>
                <a:chOff x="5959192" y="333389"/>
                <a:chExt cx="633413" cy="1862138"/>
              </a:xfrm>
            </p:grpSpPr>
            <p:grpSp>
              <p:nvGrpSpPr>
                <p:cNvPr id="14" name="Group 13">
                  <a:extLst>
                    <a:ext uri="{FF2B5EF4-FFF2-40B4-BE49-F238E27FC236}">
                      <a16:creationId xmlns:a16="http://schemas.microsoft.com/office/drawing/2014/main" id="{8095730D-9E3D-CB3A-4FF1-D9B51A162A36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ChangeAspect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5959192" y="333389"/>
                  <a:ext cx="633413" cy="1419225"/>
                  <a:chOff x="5959192" y="333389"/>
                  <a:chExt cx="633413" cy="1419225"/>
                </a:xfrm>
              </p:grpSpPr>
              <p:sp>
                <p:nvSpPr>
                  <p:cNvPr id="16" name="Freeform 68">
                    <a:extLst>
                      <a:ext uri="{FF2B5EF4-FFF2-40B4-BE49-F238E27FC236}">
                        <a16:creationId xmlns:a16="http://schemas.microsoft.com/office/drawing/2014/main" id="{0FDC9A03-E7DE-3D3E-74F8-C2990A5082F8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959192" y="333389"/>
                    <a:ext cx="319088" cy="1419225"/>
                  </a:xfrm>
                  <a:custGeom>
                    <a:avLst/>
                    <a:gdLst>
                      <a:gd name="T0" fmla="*/ 0 w 67"/>
                      <a:gd name="T1" fmla="*/ 149 h 298"/>
                      <a:gd name="T2" fmla="*/ 67 w 67"/>
                      <a:gd name="T3" fmla="*/ 298 h 298"/>
                      <a:gd name="T4" fmla="*/ 67 w 67"/>
                      <a:gd name="T5" fmla="*/ 0 h 298"/>
                      <a:gd name="T6" fmla="*/ 0 w 67"/>
                      <a:gd name="T7" fmla="*/ 149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7" h="298">
                        <a:moveTo>
                          <a:pt x="0" y="149"/>
                        </a:moveTo>
                        <a:cubicBezTo>
                          <a:pt x="0" y="208"/>
                          <a:pt x="26" y="261"/>
                          <a:pt x="67" y="298"/>
                        </a:cubicBezTo>
                        <a:cubicBezTo>
                          <a:pt x="67" y="0"/>
                          <a:pt x="67" y="0"/>
                          <a:pt x="67" y="0"/>
                        </a:cubicBezTo>
                        <a:cubicBezTo>
                          <a:pt x="26" y="36"/>
                          <a:pt x="0" y="89"/>
                          <a:pt x="0" y="149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800" dirty="0"/>
                  </a:p>
                </p:txBody>
              </p:sp>
              <p:sp>
                <p:nvSpPr>
                  <p:cNvPr id="17" name="Freeform 69">
                    <a:extLst>
                      <a:ext uri="{FF2B5EF4-FFF2-40B4-BE49-F238E27FC236}">
                        <a16:creationId xmlns:a16="http://schemas.microsoft.com/office/drawing/2014/main" id="{3B430687-A11D-CFC5-B7C6-AF9A479146F6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6278280" y="333389"/>
                    <a:ext cx="314325" cy="1419225"/>
                  </a:xfrm>
                  <a:custGeom>
                    <a:avLst/>
                    <a:gdLst>
                      <a:gd name="T0" fmla="*/ 0 w 66"/>
                      <a:gd name="T1" fmla="*/ 0 h 298"/>
                      <a:gd name="T2" fmla="*/ 0 w 66"/>
                      <a:gd name="T3" fmla="*/ 298 h 298"/>
                      <a:gd name="T4" fmla="*/ 66 w 66"/>
                      <a:gd name="T5" fmla="*/ 149 h 298"/>
                      <a:gd name="T6" fmla="*/ 0 w 66"/>
                      <a:gd name="T7" fmla="*/ 0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6" h="298">
                        <a:moveTo>
                          <a:pt x="0" y="0"/>
                        </a:moveTo>
                        <a:cubicBezTo>
                          <a:pt x="0" y="298"/>
                          <a:pt x="0" y="298"/>
                          <a:pt x="0" y="298"/>
                        </a:cubicBezTo>
                        <a:cubicBezTo>
                          <a:pt x="41" y="261"/>
                          <a:pt x="66" y="208"/>
                          <a:pt x="66" y="149"/>
                        </a:cubicBezTo>
                        <a:cubicBezTo>
                          <a:pt x="66" y="89"/>
                          <a:pt x="41" y="36"/>
                          <a:pt x="0" y="0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800" dirty="0"/>
                  </a:p>
                </p:txBody>
              </p:sp>
            </p:grpSp>
            <p:sp>
              <p:nvSpPr>
                <p:cNvPr id="15" name="Line 70">
                  <a:extLst>
                    <a:ext uri="{FF2B5EF4-FFF2-40B4-BE49-F238E27FC236}">
                      <a16:creationId xmlns:a16="http://schemas.microsoft.com/office/drawing/2014/main" id="{F9EEDCBB-CCC4-61BB-3480-8D21A3D2F18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6278281" y="333389"/>
                  <a:ext cx="0" cy="1862138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9003897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746A27C-9BDA-43B3-96EA-C145EA7F04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91FBD5E-AA17-42F1-8615-49F2664DD4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57A2D5-EBE5-43DD-8CF2-8B90801A0D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1051873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4451E1-40E1-4ED2-A9E3-6376E774AD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501" y="955675"/>
            <a:ext cx="2648700" cy="138499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BAAE5E-AD83-40D4-8BDB-6B25250247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83638" y="882652"/>
            <a:ext cx="4320000" cy="489584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4DF8E2-A28B-4889-AD9E-1D733FEA2E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42051" y="2584760"/>
            <a:ext cx="2648700" cy="3193741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2EF812-B775-468C-84D9-4394CC19F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E1DEB3-5237-467C-A5B6-EDA7F366EB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877A6B-440F-4D7B-92DA-1B964D029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C89B2F1-1E32-44DB-B50E-BEA1896CAD81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CxnSpPr>
            <a:cxnSpLocks/>
          </p:cNvCxnSpPr>
          <p:nvPr/>
        </p:nvCxnSpPr>
        <p:spPr>
          <a:xfrm>
            <a:off x="3734991" y="540000"/>
            <a:ext cx="0" cy="5778000"/>
          </a:xfrm>
          <a:prstGeom prst="line">
            <a:avLst/>
          </a:prstGeom>
          <a:ln w="12700">
            <a:solidFill>
              <a:srgbClr val="FFFFFF">
                <a:alpha val="4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6402137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6B204-119E-45DB-A177-995FF5D9B4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500" y="955457"/>
            <a:ext cx="2648700" cy="1384995"/>
          </a:xfrm>
        </p:spPr>
        <p:txBody>
          <a:bodyPr anchor="b" anchorCtr="0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CCD3036-53A8-4361-AAAC-D8072EB470F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152900" y="540001"/>
            <a:ext cx="4586288" cy="52385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FCFCD5-820E-47D9-9A60-57680C4C94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42500" y="2584759"/>
            <a:ext cx="2648700" cy="3284229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2446C3-A62E-4690-9098-53D59C4C3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A6C8B8-EA3D-45E5-950A-B6F1EA0B47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2ACAB7-ADBF-42E5-A214-232BA9EFB3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0E80DA6-B971-46B7-B0D3-8581AE0B6ACB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CxnSpPr>
            <a:cxnSpLocks/>
          </p:cNvCxnSpPr>
          <p:nvPr/>
        </p:nvCxnSpPr>
        <p:spPr>
          <a:xfrm>
            <a:off x="3734991" y="540000"/>
            <a:ext cx="0" cy="5778000"/>
          </a:xfrm>
          <a:prstGeom prst="line">
            <a:avLst/>
          </a:prstGeom>
          <a:ln w="12700">
            <a:solidFill>
              <a:srgbClr val="FFFFFF">
                <a:alpha val="4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2808900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2FB6D0-92CA-4910-AE77-E238F4C89D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913172-A138-4DD4-A5B1-58BA625078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3897B9-E4AD-469B-A60D-9A1A4BD198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C5E1B0-48D6-4F99-9955-39958BA969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9F49DA-55D4-4E36-AEB9-A0E99E31A8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1838169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4FEBC7C-C5C1-4A79-A195-B35701C2897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D34A74-3328-469B-ABCA-96F2FE3687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AE19AB-5637-455E-89C3-B41702C202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64F2A3-EBEE-4F42-BAC2-A482F00E67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FE1C27-1A43-4B0B-88D0-0C5FE1DBE1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3184466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77D905AD-2C09-A80F-FBF0-4F45A7A148C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6123" y="400050"/>
            <a:ext cx="6485791" cy="1185045"/>
          </a:xfrm>
        </p:spPr>
        <p:txBody>
          <a:bodyPr lIns="0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6F87AC4-493F-1EB8-D127-C21530FA824E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426123" y="1997132"/>
            <a:ext cx="6489595" cy="4232218"/>
          </a:xfrm>
        </p:spPr>
        <p:txBody>
          <a:bodyPr lIns="0">
            <a:normAutofit/>
          </a:bodyPr>
          <a:lstStyle>
            <a:lvl1pPr marL="285750" indent="-285750">
              <a:lnSpc>
                <a:spcPct val="130000"/>
              </a:lnSpc>
              <a:buFont typeface="Arial" panose="020B0604020202020204" pitchFamily="34" charset="0"/>
              <a:buChar char="•"/>
              <a:defRPr sz="1800"/>
            </a:lvl1pPr>
            <a:lvl2pPr marL="645750" indent="-285750">
              <a:lnSpc>
                <a:spcPct val="130000"/>
              </a:lnSpc>
              <a:buFont typeface="Arial" panose="020B0604020202020204" pitchFamily="34" charset="0"/>
              <a:buChar char="•"/>
              <a:defRPr sz="1800"/>
            </a:lvl2pPr>
            <a:lvl3pPr marL="1005750" indent="-285750">
              <a:lnSpc>
                <a:spcPct val="130000"/>
              </a:lnSpc>
              <a:buFont typeface="Arial" panose="020B0604020202020204" pitchFamily="34" charset="0"/>
              <a:buChar char="•"/>
              <a:defRPr sz="1800"/>
            </a:lvl3pPr>
            <a:lvl4pPr marL="1365750" indent="-285750">
              <a:lnSpc>
                <a:spcPct val="130000"/>
              </a:lnSpc>
              <a:buFont typeface="Arial" panose="020B0604020202020204" pitchFamily="34" charset="0"/>
              <a:buChar char="•"/>
              <a:defRPr sz="1800"/>
            </a:lvl4pPr>
            <a:lvl5pPr marL="1725750" indent="-285750">
              <a:lnSpc>
                <a:spcPct val="130000"/>
              </a:lnSpc>
              <a:buFont typeface="Arial" panose="020B0604020202020204" pitchFamily="34" charset="0"/>
              <a:buChar char="•"/>
              <a:defRPr sz="1800"/>
            </a:lvl5pPr>
          </a:lstStyle>
          <a:p>
            <a:r>
              <a:rPr lang="en-US" dirty="0">
                <a:cs typeface="Calibri"/>
              </a:rPr>
              <a:t>Click to add text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CBBE6897-C551-2BCB-F552-C4B761D2C7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317798" y="457965"/>
            <a:ext cx="1658422" cy="2707415"/>
            <a:chOff x="9728105" y="457964"/>
            <a:chExt cx="2211229" cy="2707415"/>
          </a:xfrm>
        </p:grpSpPr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C8215B7C-A98D-6F6C-9039-6F2AAEEFDD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ChangeAspect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2700000">
              <a:off x="9940728" y="245341"/>
              <a:ext cx="1785984" cy="2211229"/>
              <a:chOff x="3125006" y="3171595"/>
              <a:chExt cx="1785984" cy="2211229"/>
            </a:xfrm>
          </p:grpSpPr>
          <p:grpSp>
            <p:nvGrpSpPr>
              <p:cNvPr id="56" name="Group 55">
                <a:extLst>
                  <a:ext uri="{FF2B5EF4-FFF2-40B4-BE49-F238E27FC236}">
                    <a16:creationId xmlns:a16="http://schemas.microsoft.com/office/drawing/2014/main" id="{184D4E7B-7775-1603-2C3F-5C265357728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ChangeAspect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136819" y="3174345"/>
                <a:ext cx="1760933" cy="2208479"/>
                <a:chOff x="4749017" y="2998646"/>
                <a:chExt cx="1760933" cy="2208479"/>
              </a:xfrm>
            </p:grpSpPr>
            <p:cxnSp>
              <p:nvCxnSpPr>
                <p:cNvPr id="60" name="Straight Connector 59">
                  <a:extLst>
                    <a:ext uri="{FF2B5EF4-FFF2-40B4-BE49-F238E27FC236}">
                      <a16:creationId xmlns:a16="http://schemas.microsoft.com/office/drawing/2014/main" id="{6F97B093-B348-8A25-789A-743A43E9038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CxnSpPr>
                  <a:cxnSpLocks noChangeAspect="1"/>
                </p:cNvCxn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CxnSpPr>
              <p:spPr>
                <a:xfrm flipH="1">
                  <a:off x="5630197" y="2998646"/>
                  <a:ext cx="0" cy="2208479"/>
                </a:xfrm>
                <a:prstGeom prst="line">
                  <a:avLst/>
                </a:prstGeom>
                <a:ln w="12700">
                  <a:solidFill>
                    <a:srgbClr val="FFFFF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1" name="Straight Connector 60">
                  <a:extLst>
                    <a:ext uri="{FF2B5EF4-FFF2-40B4-BE49-F238E27FC236}">
                      <a16:creationId xmlns:a16="http://schemas.microsoft.com/office/drawing/2014/main" id="{0732DEA9-6233-9CDE-64C6-744FC6CD6E4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CxnSpPr>
                  <a:cxnSpLocks noChangeAspect="1"/>
                </p:cNvCxn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CxnSpPr>
              <p:spPr>
                <a:xfrm rot="10800000" flipH="1">
                  <a:off x="4749017" y="4416771"/>
                  <a:ext cx="1760933" cy="0"/>
                </a:xfrm>
                <a:prstGeom prst="line">
                  <a:avLst/>
                </a:prstGeom>
                <a:ln w="12700">
                  <a:solidFill>
                    <a:srgbClr val="FFFFF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2" name="Rectangle 30">
                  <a:extLst>
                    <a:ext uri="{FF2B5EF4-FFF2-40B4-BE49-F238E27FC236}">
                      <a16:creationId xmlns:a16="http://schemas.microsoft.com/office/drawing/2014/main" id="{9274C521-E533-D3E5-CE64-E3A3AEC0FE7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3500000">
                  <a:off x="5136242" y="3224252"/>
                  <a:ext cx="987915" cy="987915"/>
                </a:xfrm>
                <a:custGeom>
                  <a:avLst/>
                  <a:gdLst>
                    <a:gd name="connsiteX0" fmla="*/ 0 w 1302493"/>
                    <a:gd name="connsiteY0" fmla="*/ 0 h 1302493"/>
                    <a:gd name="connsiteX1" fmla="*/ 1302493 w 1302493"/>
                    <a:gd name="connsiteY1" fmla="*/ 0 h 1302493"/>
                    <a:gd name="connsiteX2" fmla="*/ 1302493 w 1302493"/>
                    <a:gd name="connsiteY2" fmla="*/ 1302493 h 1302493"/>
                    <a:gd name="connsiteX3" fmla="*/ 0 w 1302493"/>
                    <a:gd name="connsiteY3" fmla="*/ 1302493 h 1302493"/>
                    <a:gd name="connsiteX4" fmla="*/ 0 w 1302493"/>
                    <a:gd name="connsiteY4" fmla="*/ 0 h 1302493"/>
                    <a:gd name="connsiteX0" fmla="*/ 1302493 w 1393933"/>
                    <a:gd name="connsiteY0" fmla="*/ 1302493 h 1393933"/>
                    <a:gd name="connsiteX1" fmla="*/ 0 w 1393933"/>
                    <a:gd name="connsiteY1" fmla="*/ 1302493 h 1393933"/>
                    <a:gd name="connsiteX2" fmla="*/ 0 w 1393933"/>
                    <a:gd name="connsiteY2" fmla="*/ 0 h 1393933"/>
                    <a:gd name="connsiteX3" fmla="*/ 1302493 w 1393933"/>
                    <a:gd name="connsiteY3" fmla="*/ 0 h 1393933"/>
                    <a:gd name="connsiteX4" fmla="*/ 1393933 w 1393933"/>
                    <a:gd name="connsiteY4" fmla="*/ 1393933 h 1393933"/>
                    <a:gd name="connsiteX0" fmla="*/ 0 w 1393933"/>
                    <a:gd name="connsiteY0" fmla="*/ 1302493 h 1393933"/>
                    <a:gd name="connsiteX1" fmla="*/ 0 w 1393933"/>
                    <a:gd name="connsiteY1" fmla="*/ 0 h 1393933"/>
                    <a:gd name="connsiteX2" fmla="*/ 1302493 w 1393933"/>
                    <a:gd name="connsiteY2" fmla="*/ 0 h 1393933"/>
                    <a:gd name="connsiteX3" fmla="*/ 1393933 w 1393933"/>
                    <a:gd name="connsiteY3" fmla="*/ 1393933 h 1393933"/>
                    <a:gd name="connsiteX0" fmla="*/ 0 w 1302493"/>
                    <a:gd name="connsiteY0" fmla="*/ 1302493 h 1302493"/>
                    <a:gd name="connsiteX1" fmla="*/ 0 w 1302493"/>
                    <a:gd name="connsiteY1" fmla="*/ 0 h 1302493"/>
                    <a:gd name="connsiteX2" fmla="*/ 1302493 w 1302493"/>
                    <a:gd name="connsiteY2" fmla="*/ 0 h 13024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302493" h="1302493">
                      <a:moveTo>
                        <a:pt x="0" y="1302493"/>
                      </a:moveTo>
                      <a:lnTo>
                        <a:pt x="0" y="0"/>
                      </a:lnTo>
                      <a:lnTo>
                        <a:pt x="1302493" y="0"/>
                      </a:lnTo>
                    </a:path>
                  </a:pathLst>
                </a:custGeom>
                <a:noFill/>
                <a:ln w="12700">
                  <a:solidFill>
                    <a:srgbClr val="FFFF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 dirty="0"/>
                </a:p>
              </p:txBody>
            </p:sp>
            <p:sp>
              <p:nvSpPr>
                <p:cNvPr id="63" name="Rectangle 30">
                  <a:extLst>
                    <a:ext uri="{FF2B5EF4-FFF2-40B4-BE49-F238E27FC236}">
                      <a16:creationId xmlns:a16="http://schemas.microsoft.com/office/drawing/2014/main" id="{2C69CF99-91AA-9E24-24AE-5A89748B46EA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3500000">
                  <a:off x="5327037" y="3070731"/>
                  <a:ext cx="606323" cy="606323"/>
                </a:xfrm>
                <a:custGeom>
                  <a:avLst/>
                  <a:gdLst>
                    <a:gd name="connsiteX0" fmla="*/ 0 w 1302493"/>
                    <a:gd name="connsiteY0" fmla="*/ 0 h 1302493"/>
                    <a:gd name="connsiteX1" fmla="*/ 1302493 w 1302493"/>
                    <a:gd name="connsiteY1" fmla="*/ 0 h 1302493"/>
                    <a:gd name="connsiteX2" fmla="*/ 1302493 w 1302493"/>
                    <a:gd name="connsiteY2" fmla="*/ 1302493 h 1302493"/>
                    <a:gd name="connsiteX3" fmla="*/ 0 w 1302493"/>
                    <a:gd name="connsiteY3" fmla="*/ 1302493 h 1302493"/>
                    <a:gd name="connsiteX4" fmla="*/ 0 w 1302493"/>
                    <a:gd name="connsiteY4" fmla="*/ 0 h 1302493"/>
                    <a:gd name="connsiteX0" fmla="*/ 1302493 w 1393933"/>
                    <a:gd name="connsiteY0" fmla="*/ 1302493 h 1393933"/>
                    <a:gd name="connsiteX1" fmla="*/ 0 w 1393933"/>
                    <a:gd name="connsiteY1" fmla="*/ 1302493 h 1393933"/>
                    <a:gd name="connsiteX2" fmla="*/ 0 w 1393933"/>
                    <a:gd name="connsiteY2" fmla="*/ 0 h 1393933"/>
                    <a:gd name="connsiteX3" fmla="*/ 1302493 w 1393933"/>
                    <a:gd name="connsiteY3" fmla="*/ 0 h 1393933"/>
                    <a:gd name="connsiteX4" fmla="*/ 1393933 w 1393933"/>
                    <a:gd name="connsiteY4" fmla="*/ 1393933 h 1393933"/>
                    <a:gd name="connsiteX0" fmla="*/ 0 w 1393933"/>
                    <a:gd name="connsiteY0" fmla="*/ 1302493 h 1393933"/>
                    <a:gd name="connsiteX1" fmla="*/ 0 w 1393933"/>
                    <a:gd name="connsiteY1" fmla="*/ 0 h 1393933"/>
                    <a:gd name="connsiteX2" fmla="*/ 1302493 w 1393933"/>
                    <a:gd name="connsiteY2" fmla="*/ 0 h 1393933"/>
                    <a:gd name="connsiteX3" fmla="*/ 1393933 w 1393933"/>
                    <a:gd name="connsiteY3" fmla="*/ 1393933 h 1393933"/>
                    <a:gd name="connsiteX0" fmla="*/ 0 w 1302493"/>
                    <a:gd name="connsiteY0" fmla="*/ 1302493 h 1302493"/>
                    <a:gd name="connsiteX1" fmla="*/ 0 w 1302493"/>
                    <a:gd name="connsiteY1" fmla="*/ 0 h 1302493"/>
                    <a:gd name="connsiteX2" fmla="*/ 1302493 w 1302493"/>
                    <a:gd name="connsiteY2" fmla="*/ 0 h 13024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302493" h="1302493">
                      <a:moveTo>
                        <a:pt x="0" y="1302493"/>
                      </a:moveTo>
                      <a:lnTo>
                        <a:pt x="0" y="0"/>
                      </a:lnTo>
                      <a:lnTo>
                        <a:pt x="1302493" y="0"/>
                      </a:lnTo>
                    </a:path>
                  </a:pathLst>
                </a:custGeom>
                <a:noFill/>
                <a:ln w="12700">
                  <a:solidFill>
                    <a:srgbClr val="FFFF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 dirty="0"/>
                </a:p>
              </p:txBody>
            </p:sp>
          </p:grpSp>
          <p:grpSp>
            <p:nvGrpSpPr>
              <p:cNvPr id="57" name="Group 56">
                <a:extLst>
                  <a:ext uri="{FF2B5EF4-FFF2-40B4-BE49-F238E27FC236}">
                    <a16:creationId xmlns:a16="http://schemas.microsoft.com/office/drawing/2014/main" id="{A35D6C12-B227-D277-0499-FA2765DB20A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ChangeAspect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125006" y="3171595"/>
                <a:ext cx="1785984" cy="1799739"/>
                <a:chOff x="6879836" y="3516901"/>
                <a:chExt cx="1785984" cy="1799739"/>
              </a:xfrm>
            </p:grpSpPr>
            <p:sp>
              <p:nvSpPr>
                <p:cNvPr id="58" name="Freeform: Shape 57">
                  <a:extLst>
                    <a:ext uri="{FF2B5EF4-FFF2-40B4-BE49-F238E27FC236}">
                      <a16:creationId xmlns:a16="http://schemas.microsoft.com/office/drawing/2014/main" id="{01FCD87F-4621-47F3-CC5C-A1A8F6733249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>
                  <a:off x="6879836" y="3521665"/>
                  <a:ext cx="892801" cy="1794975"/>
                </a:xfrm>
                <a:custGeom>
                  <a:avLst/>
                  <a:gdLst>
                    <a:gd name="connsiteX0" fmla="*/ 892801 w 892801"/>
                    <a:gd name="connsiteY0" fmla="*/ 0 h 1794975"/>
                    <a:gd name="connsiteX1" fmla="*/ 892801 w 892801"/>
                    <a:gd name="connsiteY1" fmla="*/ 1434622 h 1794975"/>
                    <a:gd name="connsiteX2" fmla="*/ 845919 w 892801"/>
                    <a:gd name="connsiteY2" fmla="*/ 1533379 h 1794975"/>
                    <a:gd name="connsiteX3" fmla="*/ 440820 w 892801"/>
                    <a:gd name="connsiteY3" fmla="*/ 1794916 h 1794975"/>
                    <a:gd name="connsiteX4" fmla="*/ 379878 w 892801"/>
                    <a:gd name="connsiteY4" fmla="*/ 1791253 h 1794975"/>
                    <a:gd name="connsiteX5" fmla="*/ 763083 w 892801"/>
                    <a:gd name="connsiteY5" fmla="*/ 100140 h 1794975"/>
                    <a:gd name="connsiteX6" fmla="*/ 892801 w 892801"/>
                    <a:gd name="connsiteY6" fmla="*/ 0 h 17949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892801" h="1794975">
                      <a:moveTo>
                        <a:pt x="892801" y="0"/>
                      </a:moveTo>
                      <a:lnTo>
                        <a:pt x="892801" y="1434622"/>
                      </a:lnTo>
                      <a:lnTo>
                        <a:pt x="845919" y="1533379"/>
                      </a:lnTo>
                      <a:cubicBezTo>
                        <a:pt x="735106" y="1711682"/>
                        <a:pt x="584368" y="1792418"/>
                        <a:pt x="440820" y="1794916"/>
                      </a:cubicBezTo>
                      <a:cubicBezTo>
                        <a:pt x="420314" y="1795273"/>
                        <a:pt x="399954" y="1794033"/>
                        <a:pt x="379878" y="1791253"/>
                      </a:cubicBezTo>
                      <a:cubicBezTo>
                        <a:pt x="-41718" y="1732871"/>
                        <a:pt x="-338017" y="995203"/>
                        <a:pt x="763083" y="100140"/>
                      </a:cubicBezTo>
                      <a:lnTo>
                        <a:pt x="892801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9" name="Freeform: Shape 58">
                  <a:extLst>
                    <a:ext uri="{FF2B5EF4-FFF2-40B4-BE49-F238E27FC236}">
                      <a16:creationId xmlns:a16="http://schemas.microsoft.com/office/drawing/2014/main" id="{CA7C3364-8305-C08F-4132-18DA2D39BFA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>
                  <a:off x="7772637" y="3516901"/>
                  <a:ext cx="893183" cy="1795123"/>
                </a:xfrm>
                <a:custGeom>
                  <a:avLst/>
                  <a:gdLst>
                    <a:gd name="connsiteX0" fmla="*/ 191 w 893183"/>
                    <a:gd name="connsiteY0" fmla="*/ 0 h 1795123"/>
                    <a:gd name="connsiteX1" fmla="*/ 130101 w 893183"/>
                    <a:gd name="connsiteY1" fmla="*/ 100288 h 1795123"/>
                    <a:gd name="connsiteX2" fmla="*/ 513306 w 893183"/>
                    <a:gd name="connsiteY2" fmla="*/ 1791401 h 1795123"/>
                    <a:gd name="connsiteX3" fmla="*/ 47265 w 893183"/>
                    <a:gd name="connsiteY3" fmla="*/ 1533527 h 1795123"/>
                    <a:gd name="connsiteX4" fmla="*/ 192 w 893183"/>
                    <a:gd name="connsiteY4" fmla="*/ 1434367 h 1795123"/>
                    <a:gd name="connsiteX5" fmla="*/ 192 w 893183"/>
                    <a:gd name="connsiteY5" fmla="*/ 1438981 h 1795123"/>
                    <a:gd name="connsiteX6" fmla="*/ 0 w 893183"/>
                    <a:gd name="connsiteY6" fmla="*/ 1439386 h 1795123"/>
                    <a:gd name="connsiteX7" fmla="*/ 0 w 893183"/>
                    <a:gd name="connsiteY7" fmla="*/ 4764 h 1795123"/>
                    <a:gd name="connsiteX8" fmla="*/ 191 w 893183"/>
                    <a:gd name="connsiteY8" fmla="*/ 4616 h 1795123"/>
                    <a:gd name="connsiteX9" fmla="*/ 191 w 893183"/>
                    <a:gd name="connsiteY9" fmla="*/ 0 h 17951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893183" h="1795123">
                      <a:moveTo>
                        <a:pt x="191" y="0"/>
                      </a:moveTo>
                      <a:lnTo>
                        <a:pt x="130101" y="100288"/>
                      </a:lnTo>
                      <a:cubicBezTo>
                        <a:pt x="1231201" y="995351"/>
                        <a:pt x="934902" y="1733019"/>
                        <a:pt x="513306" y="1791401"/>
                      </a:cubicBezTo>
                      <a:cubicBezTo>
                        <a:pt x="352699" y="1813642"/>
                        <a:pt x="173909" y="1737302"/>
                        <a:pt x="47265" y="1533527"/>
                      </a:cubicBezTo>
                      <a:lnTo>
                        <a:pt x="192" y="1434367"/>
                      </a:lnTo>
                      <a:lnTo>
                        <a:pt x="192" y="1438981"/>
                      </a:lnTo>
                      <a:lnTo>
                        <a:pt x="0" y="1439386"/>
                      </a:lnTo>
                      <a:lnTo>
                        <a:pt x="0" y="4764"/>
                      </a:lnTo>
                      <a:lnTo>
                        <a:pt x="191" y="4616"/>
                      </a:lnTo>
                      <a:lnTo>
                        <a:pt x="191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>
                    <a:solidFill>
                      <a:schemeClr val="tx1"/>
                    </a:solidFill>
                  </a:endParaRPr>
                </a:p>
              </p:txBody>
            </p:sp>
          </p:grpSp>
        </p:grp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18093390-6F0E-5ED5-5DAF-40FF115489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ChangeAspect="1"/>
            </p:cNvGrpSpPr>
            <p:nvPr userDrawn="1"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5400000">
              <a:off x="10400269" y="1917604"/>
              <a:ext cx="633413" cy="1862138"/>
              <a:chOff x="5959193" y="333389"/>
              <a:chExt cx="633413" cy="1862138"/>
            </a:xfrm>
          </p:grpSpPr>
          <p:grpSp>
            <p:nvGrpSpPr>
              <p:cNvPr id="52" name="Group 51">
                <a:extLst>
                  <a:ext uri="{FF2B5EF4-FFF2-40B4-BE49-F238E27FC236}">
                    <a16:creationId xmlns:a16="http://schemas.microsoft.com/office/drawing/2014/main" id="{CEAA9FA7-0165-F161-72DC-F2E001FCF3A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ChangeAspect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5959192" y="333389"/>
                <a:ext cx="633413" cy="1419225"/>
                <a:chOff x="5959192" y="333389"/>
                <a:chExt cx="633413" cy="1419225"/>
              </a:xfrm>
            </p:grpSpPr>
            <p:sp>
              <p:nvSpPr>
                <p:cNvPr id="54" name="Freeform 68">
                  <a:extLst>
                    <a:ext uri="{FF2B5EF4-FFF2-40B4-BE49-F238E27FC236}">
                      <a16:creationId xmlns:a16="http://schemas.microsoft.com/office/drawing/2014/main" id="{9F185D91-004D-5474-3DD0-9153A2AEA296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959192" y="333389"/>
                  <a:ext cx="319088" cy="1419225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55" name="Freeform 69">
                  <a:extLst>
                    <a:ext uri="{FF2B5EF4-FFF2-40B4-BE49-F238E27FC236}">
                      <a16:creationId xmlns:a16="http://schemas.microsoft.com/office/drawing/2014/main" id="{D995CD54-9374-D2B3-957D-6925B750A69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6278280" y="333389"/>
                  <a:ext cx="314325" cy="1419225"/>
                </a:xfrm>
                <a:custGeom>
                  <a:avLst/>
                  <a:gdLst>
                    <a:gd name="T0" fmla="*/ 0 w 66"/>
                    <a:gd name="T1" fmla="*/ 0 h 298"/>
                    <a:gd name="T2" fmla="*/ 0 w 66"/>
                    <a:gd name="T3" fmla="*/ 298 h 298"/>
                    <a:gd name="T4" fmla="*/ 66 w 66"/>
                    <a:gd name="T5" fmla="*/ 149 h 298"/>
                    <a:gd name="T6" fmla="*/ 0 w 66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6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6" y="208"/>
                        <a:pt x="66" y="149"/>
                      </a:cubicBezTo>
                      <a:cubicBezTo>
                        <a:pt x="66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</p:grpSp>
          <p:sp>
            <p:nvSpPr>
              <p:cNvPr id="53" name="Line 70">
                <a:extLst>
                  <a:ext uri="{FF2B5EF4-FFF2-40B4-BE49-F238E27FC236}">
                    <a16:creationId xmlns:a16="http://schemas.microsoft.com/office/drawing/2014/main" id="{EDCD4830-6A47-A59E-6569-B352E6D6617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 userDrawn="1"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flipV="1">
                <a:off x="6278281" y="333389"/>
                <a:ext cx="0" cy="1862138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 dirty="0"/>
              </a:p>
            </p:txBody>
          </p:sp>
        </p:grpSp>
      </p:grp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000E8D63-E827-790A-519A-B36BFBDEB4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26122" y="1799498"/>
            <a:ext cx="405000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A908D1ED-4589-9577-8D42-858F2E0054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V="1">
            <a:off x="7305313" y="3721101"/>
            <a:ext cx="1658422" cy="2707415"/>
            <a:chOff x="9728105" y="457964"/>
            <a:chExt cx="2211229" cy="2707415"/>
          </a:xfrm>
        </p:grpSpPr>
        <p:grpSp>
          <p:nvGrpSpPr>
            <p:cNvPr id="134" name="Group 133">
              <a:extLst>
                <a:ext uri="{FF2B5EF4-FFF2-40B4-BE49-F238E27FC236}">
                  <a16:creationId xmlns:a16="http://schemas.microsoft.com/office/drawing/2014/main" id="{2657C24A-988F-290D-0D82-858C3E574A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ChangeAspect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2700000">
              <a:off x="9940728" y="245341"/>
              <a:ext cx="1785984" cy="2211229"/>
              <a:chOff x="3125006" y="3171595"/>
              <a:chExt cx="1785984" cy="2211229"/>
            </a:xfrm>
          </p:grpSpPr>
          <p:grpSp>
            <p:nvGrpSpPr>
              <p:cNvPr id="140" name="Group 139">
                <a:extLst>
                  <a:ext uri="{FF2B5EF4-FFF2-40B4-BE49-F238E27FC236}">
                    <a16:creationId xmlns:a16="http://schemas.microsoft.com/office/drawing/2014/main" id="{3AB3F4C6-5635-3075-CCEA-4675932DD47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ChangeAspect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136819" y="3174345"/>
                <a:ext cx="1760933" cy="2208479"/>
                <a:chOff x="4749017" y="2998646"/>
                <a:chExt cx="1760933" cy="2208479"/>
              </a:xfrm>
            </p:grpSpPr>
            <p:cxnSp>
              <p:nvCxnSpPr>
                <p:cNvPr id="144" name="Straight Connector 143">
                  <a:extLst>
                    <a:ext uri="{FF2B5EF4-FFF2-40B4-BE49-F238E27FC236}">
                      <a16:creationId xmlns:a16="http://schemas.microsoft.com/office/drawing/2014/main" id="{02F5D12D-62A1-0F12-12B0-572BA5657EFA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CxnSpPr>
                  <a:cxnSpLocks noChangeAspect="1"/>
                </p:cNvCxn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CxnSpPr>
              <p:spPr>
                <a:xfrm flipH="1">
                  <a:off x="5630197" y="2998646"/>
                  <a:ext cx="0" cy="2208479"/>
                </a:xfrm>
                <a:prstGeom prst="line">
                  <a:avLst/>
                </a:prstGeom>
                <a:ln w="12700">
                  <a:solidFill>
                    <a:srgbClr val="FFFFF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5" name="Straight Connector 144">
                  <a:extLst>
                    <a:ext uri="{FF2B5EF4-FFF2-40B4-BE49-F238E27FC236}">
                      <a16:creationId xmlns:a16="http://schemas.microsoft.com/office/drawing/2014/main" id="{E47EADA3-585F-FC49-7481-AF5B4DA09397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CxnSpPr>
                  <a:cxnSpLocks noChangeAspect="1"/>
                </p:cNvCxn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CxnSpPr>
              <p:spPr>
                <a:xfrm rot="10800000" flipH="1">
                  <a:off x="4749017" y="4416771"/>
                  <a:ext cx="1760933" cy="0"/>
                </a:xfrm>
                <a:prstGeom prst="line">
                  <a:avLst/>
                </a:prstGeom>
                <a:ln w="12700">
                  <a:solidFill>
                    <a:srgbClr val="FFFFF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46" name="Rectangle 30">
                  <a:extLst>
                    <a:ext uri="{FF2B5EF4-FFF2-40B4-BE49-F238E27FC236}">
                      <a16:creationId xmlns:a16="http://schemas.microsoft.com/office/drawing/2014/main" id="{DFB52899-BBD4-527C-5990-88BF84565D57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3500000">
                  <a:off x="5136242" y="3224252"/>
                  <a:ext cx="987915" cy="987915"/>
                </a:xfrm>
                <a:custGeom>
                  <a:avLst/>
                  <a:gdLst>
                    <a:gd name="connsiteX0" fmla="*/ 0 w 1302493"/>
                    <a:gd name="connsiteY0" fmla="*/ 0 h 1302493"/>
                    <a:gd name="connsiteX1" fmla="*/ 1302493 w 1302493"/>
                    <a:gd name="connsiteY1" fmla="*/ 0 h 1302493"/>
                    <a:gd name="connsiteX2" fmla="*/ 1302493 w 1302493"/>
                    <a:gd name="connsiteY2" fmla="*/ 1302493 h 1302493"/>
                    <a:gd name="connsiteX3" fmla="*/ 0 w 1302493"/>
                    <a:gd name="connsiteY3" fmla="*/ 1302493 h 1302493"/>
                    <a:gd name="connsiteX4" fmla="*/ 0 w 1302493"/>
                    <a:gd name="connsiteY4" fmla="*/ 0 h 1302493"/>
                    <a:gd name="connsiteX0" fmla="*/ 1302493 w 1393933"/>
                    <a:gd name="connsiteY0" fmla="*/ 1302493 h 1393933"/>
                    <a:gd name="connsiteX1" fmla="*/ 0 w 1393933"/>
                    <a:gd name="connsiteY1" fmla="*/ 1302493 h 1393933"/>
                    <a:gd name="connsiteX2" fmla="*/ 0 w 1393933"/>
                    <a:gd name="connsiteY2" fmla="*/ 0 h 1393933"/>
                    <a:gd name="connsiteX3" fmla="*/ 1302493 w 1393933"/>
                    <a:gd name="connsiteY3" fmla="*/ 0 h 1393933"/>
                    <a:gd name="connsiteX4" fmla="*/ 1393933 w 1393933"/>
                    <a:gd name="connsiteY4" fmla="*/ 1393933 h 1393933"/>
                    <a:gd name="connsiteX0" fmla="*/ 0 w 1393933"/>
                    <a:gd name="connsiteY0" fmla="*/ 1302493 h 1393933"/>
                    <a:gd name="connsiteX1" fmla="*/ 0 w 1393933"/>
                    <a:gd name="connsiteY1" fmla="*/ 0 h 1393933"/>
                    <a:gd name="connsiteX2" fmla="*/ 1302493 w 1393933"/>
                    <a:gd name="connsiteY2" fmla="*/ 0 h 1393933"/>
                    <a:gd name="connsiteX3" fmla="*/ 1393933 w 1393933"/>
                    <a:gd name="connsiteY3" fmla="*/ 1393933 h 1393933"/>
                    <a:gd name="connsiteX0" fmla="*/ 0 w 1302493"/>
                    <a:gd name="connsiteY0" fmla="*/ 1302493 h 1302493"/>
                    <a:gd name="connsiteX1" fmla="*/ 0 w 1302493"/>
                    <a:gd name="connsiteY1" fmla="*/ 0 h 1302493"/>
                    <a:gd name="connsiteX2" fmla="*/ 1302493 w 1302493"/>
                    <a:gd name="connsiteY2" fmla="*/ 0 h 13024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302493" h="1302493">
                      <a:moveTo>
                        <a:pt x="0" y="1302493"/>
                      </a:moveTo>
                      <a:lnTo>
                        <a:pt x="0" y="0"/>
                      </a:lnTo>
                      <a:lnTo>
                        <a:pt x="1302493" y="0"/>
                      </a:lnTo>
                    </a:path>
                  </a:pathLst>
                </a:custGeom>
                <a:noFill/>
                <a:ln w="12700">
                  <a:solidFill>
                    <a:srgbClr val="FFFF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 dirty="0"/>
                </a:p>
              </p:txBody>
            </p:sp>
            <p:sp>
              <p:nvSpPr>
                <p:cNvPr id="147" name="Rectangle 30">
                  <a:extLst>
                    <a:ext uri="{FF2B5EF4-FFF2-40B4-BE49-F238E27FC236}">
                      <a16:creationId xmlns:a16="http://schemas.microsoft.com/office/drawing/2014/main" id="{653A3527-A6E3-89A6-71ED-9A7D8EBA4C3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3500000">
                  <a:off x="5327037" y="3070731"/>
                  <a:ext cx="606323" cy="606323"/>
                </a:xfrm>
                <a:custGeom>
                  <a:avLst/>
                  <a:gdLst>
                    <a:gd name="connsiteX0" fmla="*/ 0 w 1302493"/>
                    <a:gd name="connsiteY0" fmla="*/ 0 h 1302493"/>
                    <a:gd name="connsiteX1" fmla="*/ 1302493 w 1302493"/>
                    <a:gd name="connsiteY1" fmla="*/ 0 h 1302493"/>
                    <a:gd name="connsiteX2" fmla="*/ 1302493 w 1302493"/>
                    <a:gd name="connsiteY2" fmla="*/ 1302493 h 1302493"/>
                    <a:gd name="connsiteX3" fmla="*/ 0 w 1302493"/>
                    <a:gd name="connsiteY3" fmla="*/ 1302493 h 1302493"/>
                    <a:gd name="connsiteX4" fmla="*/ 0 w 1302493"/>
                    <a:gd name="connsiteY4" fmla="*/ 0 h 1302493"/>
                    <a:gd name="connsiteX0" fmla="*/ 1302493 w 1393933"/>
                    <a:gd name="connsiteY0" fmla="*/ 1302493 h 1393933"/>
                    <a:gd name="connsiteX1" fmla="*/ 0 w 1393933"/>
                    <a:gd name="connsiteY1" fmla="*/ 1302493 h 1393933"/>
                    <a:gd name="connsiteX2" fmla="*/ 0 w 1393933"/>
                    <a:gd name="connsiteY2" fmla="*/ 0 h 1393933"/>
                    <a:gd name="connsiteX3" fmla="*/ 1302493 w 1393933"/>
                    <a:gd name="connsiteY3" fmla="*/ 0 h 1393933"/>
                    <a:gd name="connsiteX4" fmla="*/ 1393933 w 1393933"/>
                    <a:gd name="connsiteY4" fmla="*/ 1393933 h 1393933"/>
                    <a:gd name="connsiteX0" fmla="*/ 0 w 1393933"/>
                    <a:gd name="connsiteY0" fmla="*/ 1302493 h 1393933"/>
                    <a:gd name="connsiteX1" fmla="*/ 0 w 1393933"/>
                    <a:gd name="connsiteY1" fmla="*/ 0 h 1393933"/>
                    <a:gd name="connsiteX2" fmla="*/ 1302493 w 1393933"/>
                    <a:gd name="connsiteY2" fmla="*/ 0 h 1393933"/>
                    <a:gd name="connsiteX3" fmla="*/ 1393933 w 1393933"/>
                    <a:gd name="connsiteY3" fmla="*/ 1393933 h 1393933"/>
                    <a:gd name="connsiteX0" fmla="*/ 0 w 1302493"/>
                    <a:gd name="connsiteY0" fmla="*/ 1302493 h 1302493"/>
                    <a:gd name="connsiteX1" fmla="*/ 0 w 1302493"/>
                    <a:gd name="connsiteY1" fmla="*/ 0 h 1302493"/>
                    <a:gd name="connsiteX2" fmla="*/ 1302493 w 1302493"/>
                    <a:gd name="connsiteY2" fmla="*/ 0 h 13024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302493" h="1302493">
                      <a:moveTo>
                        <a:pt x="0" y="1302493"/>
                      </a:moveTo>
                      <a:lnTo>
                        <a:pt x="0" y="0"/>
                      </a:lnTo>
                      <a:lnTo>
                        <a:pt x="1302493" y="0"/>
                      </a:lnTo>
                    </a:path>
                  </a:pathLst>
                </a:custGeom>
                <a:noFill/>
                <a:ln w="12700">
                  <a:solidFill>
                    <a:srgbClr val="FFFF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 dirty="0"/>
                </a:p>
              </p:txBody>
            </p:sp>
          </p:grpSp>
          <p:grpSp>
            <p:nvGrpSpPr>
              <p:cNvPr id="141" name="Group 140">
                <a:extLst>
                  <a:ext uri="{FF2B5EF4-FFF2-40B4-BE49-F238E27FC236}">
                    <a16:creationId xmlns:a16="http://schemas.microsoft.com/office/drawing/2014/main" id="{CD03B7A9-CD70-40B9-650E-43C78D4F16F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ChangeAspect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125006" y="3171595"/>
                <a:ext cx="1785984" cy="1799739"/>
                <a:chOff x="6879836" y="3516901"/>
                <a:chExt cx="1785984" cy="1799739"/>
              </a:xfrm>
            </p:grpSpPr>
            <p:sp>
              <p:nvSpPr>
                <p:cNvPr id="142" name="Freeform: Shape 141">
                  <a:extLst>
                    <a:ext uri="{FF2B5EF4-FFF2-40B4-BE49-F238E27FC236}">
                      <a16:creationId xmlns:a16="http://schemas.microsoft.com/office/drawing/2014/main" id="{451CBB11-40F3-F130-BA91-6311C58CB1BF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>
                  <a:off x="6879836" y="3521665"/>
                  <a:ext cx="892801" cy="1794975"/>
                </a:xfrm>
                <a:custGeom>
                  <a:avLst/>
                  <a:gdLst>
                    <a:gd name="connsiteX0" fmla="*/ 892801 w 892801"/>
                    <a:gd name="connsiteY0" fmla="*/ 0 h 1794975"/>
                    <a:gd name="connsiteX1" fmla="*/ 892801 w 892801"/>
                    <a:gd name="connsiteY1" fmla="*/ 1434622 h 1794975"/>
                    <a:gd name="connsiteX2" fmla="*/ 845919 w 892801"/>
                    <a:gd name="connsiteY2" fmla="*/ 1533379 h 1794975"/>
                    <a:gd name="connsiteX3" fmla="*/ 440820 w 892801"/>
                    <a:gd name="connsiteY3" fmla="*/ 1794916 h 1794975"/>
                    <a:gd name="connsiteX4" fmla="*/ 379878 w 892801"/>
                    <a:gd name="connsiteY4" fmla="*/ 1791253 h 1794975"/>
                    <a:gd name="connsiteX5" fmla="*/ 763083 w 892801"/>
                    <a:gd name="connsiteY5" fmla="*/ 100140 h 1794975"/>
                    <a:gd name="connsiteX6" fmla="*/ 892801 w 892801"/>
                    <a:gd name="connsiteY6" fmla="*/ 0 h 17949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892801" h="1794975">
                      <a:moveTo>
                        <a:pt x="892801" y="0"/>
                      </a:moveTo>
                      <a:lnTo>
                        <a:pt x="892801" y="1434622"/>
                      </a:lnTo>
                      <a:lnTo>
                        <a:pt x="845919" y="1533379"/>
                      </a:lnTo>
                      <a:cubicBezTo>
                        <a:pt x="735106" y="1711682"/>
                        <a:pt x="584368" y="1792418"/>
                        <a:pt x="440820" y="1794916"/>
                      </a:cubicBezTo>
                      <a:cubicBezTo>
                        <a:pt x="420314" y="1795273"/>
                        <a:pt x="399954" y="1794033"/>
                        <a:pt x="379878" y="1791253"/>
                      </a:cubicBezTo>
                      <a:cubicBezTo>
                        <a:pt x="-41718" y="1732871"/>
                        <a:pt x="-338017" y="995203"/>
                        <a:pt x="763083" y="100140"/>
                      </a:cubicBezTo>
                      <a:lnTo>
                        <a:pt x="892801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43" name="Freeform: Shape 142">
                  <a:extLst>
                    <a:ext uri="{FF2B5EF4-FFF2-40B4-BE49-F238E27FC236}">
                      <a16:creationId xmlns:a16="http://schemas.microsoft.com/office/drawing/2014/main" id="{2CCB9535-280C-59F1-2408-AFAD8D1BE2E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>
                  <a:off x="7772637" y="3516901"/>
                  <a:ext cx="893183" cy="1795123"/>
                </a:xfrm>
                <a:custGeom>
                  <a:avLst/>
                  <a:gdLst>
                    <a:gd name="connsiteX0" fmla="*/ 191 w 893183"/>
                    <a:gd name="connsiteY0" fmla="*/ 0 h 1795123"/>
                    <a:gd name="connsiteX1" fmla="*/ 130101 w 893183"/>
                    <a:gd name="connsiteY1" fmla="*/ 100288 h 1795123"/>
                    <a:gd name="connsiteX2" fmla="*/ 513306 w 893183"/>
                    <a:gd name="connsiteY2" fmla="*/ 1791401 h 1795123"/>
                    <a:gd name="connsiteX3" fmla="*/ 47265 w 893183"/>
                    <a:gd name="connsiteY3" fmla="*/ 1533527 h 1795123"/>
                    <a:gd name="connsiteX4" fmla="*/ 192 w 893183"/>
                    <a:gd name="connsiteY4" fmla="*/ 1434367 h 1795123"/>
                    <a:gd name="connsiteX5" fmla="*/ 192 w 893183"/>
                    <a:gd name="connsiteY5" fmla="*/ 1438981 h 1795123"/>
                    <a:gd name="connsiteX6" fmla="*/ 0 w 893183"/>
                    <a:gd name="connsiteY6" fmla="*/ 1439386 h 1795123"/>
                    <a:gd name="connsiteX7" fmla="*/ 0 w 893183"/>
                    <a:gd name="connsiteY7" fmla="*/ 4764 h 1795123"/>
                    <a:gd name="connsiteX8" fmla="*/ 191 w 893183"/>
                    <a:gd name="connsiteY8" fmla="*/ 4616 h 1795123"/>
                    <a:gd name="connsiteX9" fmla="*/ 191 w 893183"/>
                    <a:gd name="connsiteY9" fmla="*/ 0 h 17951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893183" h="1795123">
                      <a:moveTo>
                        <a:pt x="191" y="0"/>
                      </a:moveTo>
                      <a:lnTo>
                        <a:pt x="130101" y="100288"/>
                      </a:lnTo>
                      <a:cubicBezTo>
                        <a:pt x="1231201" y="995351"/>
                        <a:pt x="934902" y="1733019"/>
                        <a:pt x="513306" y="1791401"/>
                      </a:cubicBezTo>
                      <a:cubicBezTo>
                        <a:pt x="352699" y="1813642"/>
                        <a:pt x="173909" y="1737302"/>
                        <a:pt x="47265" y="1533527"/>
                      </a:cubicBezTo>
                      <a:lnTo>
                        <a:pt x="192" y="1434367"/>
                      </a:lnTo>
                      <a:lnTo>
                        <a:pt x="192" y="1438981"/>
                      </a:lnTo>
                      <a:lnTo>
                        <a:pt x="0" y="1439386"/>
                      </a:lnTo>
                      <a:lnTo>
                        <a:pt x="0" y="4764"/>
                      </a:lnTo>
                      <a:lnTo>
                        <a:pt x="191" y="4616"/>
                      </a:lnTo>
                      <a:lnTo>
                        <a:pt x="191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>
                    <a:solidFill>
                      <a:schemeClr val="tx1"/>
                    </a:solidFill>
                  </a:endParaRPr>
                </a:p>
              </p:txBody>
            </p:sp>
          </p:grpSp>
        </p:grpSp>
        <p:grpSp>
          <p:nvGrpSpPr>
            <p:cNvPr id="135" name="Group 134">
              <a:extLst>
                <a:ext uri="{FF2B5EF4-FFF2-40B4-BE49-F238E27FC236}">
                  <a16:creationId xmlns:a16="http://schemas.microsoft.com/office/drawing/2014/main" id="{44493786-0B0A-24D5-26A9-8E820E6AB8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ChangeAspect="1"/>
            </p:cNvGrpSpPr>
            <p:nvPr userDrawn="1"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5400000">
              <a:off x="10400269" y="1917604"/>
              <a:ext cx="633413" cy="1862138"/>
              <a:chOff x="5959193" y="333389"/>
              <a:chExt cx="633413" cy="1862138"/>
            </a:xfrm>
          </p:grpSpPr>
          <p:grpSp>
            <p:nvGrpSpPr>
              <p:cNvPr id="136" name="Group 135">
                <a:extLst>
                  <a:ext uri="{FF2B5EF4-FFF2-40B4-BE49-F238E27FC236}">
                    <a16:creationId xmlns:a16="http://schemas.microsoft.com/office/drawing/2014/main" id="{F66FA07F-4726-2875-B812-6BCC5ABCC25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ChangeAspect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5959192" y="333389"/>
                <a:ext cx="633413" cy="1419225"/>
                <a:chOff x="5959192" y="333389"/>
                <a:chExt cx="633413" cy="1419225"/>
              </a:xfrm>
            </p:grpSpPr>
            <p:sp>
              <p:nvSpPr>
                <p:cNvPr id="138" name="Freeform 68">
                  <a:extLst>
                    <a:ext uri="{FF2B5EF4-FFF2-40B4-BE49-F238E27FC236}">
                      <a16:creationId xmlns:a16="http://schemas.microsoft.com/office/drawing/2014/main" id="{A3457F2F-D92C-2F19-7ECB-5110F6A2BB30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959192" y="333389"/>
                  <a:ext cx="319088" cy="1419225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139" name="Freeform 69">
                  <a:extLst>
                    <a:ext uri="{FF2B5EF4-FFF2-40B4-BE49-F238E27FC236}">
                      <a16:creationId xmlns:a16="http://schemas.microsoft.com/office/drawing/2014/main" id="{6ABA0333-6EC3-6BEF-E476-C0072364AAE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6278280" y="333389"/>
                  <a:ext cx="314325" cy="1419225"/>
                </a:xfrm>
                <a:custGeom>
                  <a:avLst/>
                  <a:gdLst>
                    <a:gd name="T0" fmla="*/ 0 w 66"/>
                    <a:gd name="T1" fmla="*/ 0 h 298"/>
                    <a:gd name="T2" fmla="*/ 0 w 66"/>
                    <a:gd name="T3" fmla="*/ 298 h 298"/>
                    <a:gd name="T4" fmla="*/ 66 w 66"/>
                    <a:gd name="T5" fmla="*/ 149 h 298"/>
                    <a:gd name="T6" fmla="*/ 0 w 66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6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6" y="208"/>
                        <a:pt x="66" y="149"/>
                      </a:cubicBezTo>
                      <a:cubicBezTo>
                        <a:pt x="66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</p:grpSp>
          <p:sp>
            <p:nvSpPr>
              <p:cNvPr id="137" name="Line 70">
                <a:extLst>
                  <a:ext uri="{FF2B5EF4-FFF2-40B4-BE49-F238E27FC236}">
                    <a16:creationId xmlns:a16="http://schemas.microsoft.com/office/drawing/2014/main" id="{D9E689F1-3CC0-2CE6-27B1-34AA1949B9C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 userDrawn="1"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flipV="1">
                <a:off x="6278281" y="333389"/>
                <a:ext cx="0" cy="1862138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 dirty="0"/>
              </a:p>
            </p:txBody>
          </p:sp>
        </p:grpSp>
      </p:grp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6811096D-7051-CD8E-3C9B-63077216B6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6123" y="6357169"/>
            <a:ext cx="1231490" cy="4616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cap="all" spc="200" baseline="0"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83375748-D6D7-A497-C19F-581BC09345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31AC1AD6-D101-6CA6-45FC-DC48C0F32D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487100" y="6357600"/>
            <a:ext cx="1230777" cy="46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84456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3B6B0-54DE-4F2D-84DD-D06CD3B117B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8392" y="298565"/>
            <a:ext cx="3488176" cy="6260873"/>
          </a:xfrm>
        </p:spPr>
        <p:txBody>
          <a:bodyPr anchor="ctr">
            <a:noAutofit/>
          </a:bodyPr>
          <a:lstStyle>
            <a:lvl1pPr algn="ctr">
              <a:defRPr sz="6000"/>
            </a:lvl1pPr>
          </a:lstStyle>
          <a:p>
            <a:r>
              <a:rPr lang="en-US" dirty="0"/>
              <a:t>Click to add title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44A4473-D4D4-4E24-B542-C5D63C28DA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615482" y="457964"/>
            <a:ext cx="4506800" cy="5914582"/>
            <a:chOff x="6153976" y="457964"/>
            <a:chExt cx="6009066" cy="5914582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14CA4A32-A016-460F-8B99-22A5D265B4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ChangeAspect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2700000">
              <a:off x="9012621" y="2980002"/>
              <a:ext cx="317159" cy="932400"/>
              <a:chOff x="6376988" y="280988"/>
              <a:chExt cx="633413" cy="1862138"/>
            </a:xfrm>
          </p:grpSpPr>
          <p:sp>
            <p:nvSpPr>
              <p:cNvPr id="86" name="Freeform 68">
                <a:extLst>
                  <a:ext uri="{FF2B5EF4-FFF2-40B4-BE49-F238E27FC236}">
                    <a16:creationId xmlns:a16="http://schemas.microsoft.com/office/drawing/2014/main" id="{84DB1BC2-B158-4DA5-9164-843E6B566CE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376988" y="280988"/>
                <a:ext cx="319088" cy="1419225"/>
              </a:xfrm>
              <a:custGeom>
                <a:avLst/>
                <a:gdLst>
                  <a:gd name="T0" fmla="*/ 0 w 67"/>
                  <a:gd name="T1" fmla="*/ 149 h 298"/>
                  <a:gd name="T2" fmla="*/ 67 w 67"/>
                  <a:gd name="T3" fmla="*/ 298 h 298"/>
                  <a:gd name="T4" fmla="*/ 67 w 67"/>
                  <a:gd name="T5" fmla="*/ 0 h 298"/>
                  <a:gd name="T6" fmla="*/ 0 w 67"/>
                  <a:gd name="T7" fmla="*/ 149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149"/>
                    </a:moveTo>
                    <a:cubicBezTo>
                      <a:pt x="0" y="208"/>
                      <a:pt x="26" y="261"/>
                      <a:pt x="67" y="298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36"/>
                      <a:pt x="0" y="89"/>
                      <a:pt x="0" y="14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 dirty="0"/>
              </a:p>
            </p:txBody>
          </p:sp>
          <p:sp>
            <p:nvSpPr>
              <p:cNvPr id="87" name="Freeform 69">
                <a:extLst>
                  <a:ext uri="{FF2B5EF4-FFF2-40B4-BE49-F238E27FC236}">
                    <a16:creationId xmlns:a16="http://schemas.microsoft.com/office/drawing/2014/main" id="{751FDE2E-D749-401E-B3BA-66B2F523182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696076" y="280988"/>
                <a:ext cx="314325" cy="1419225"/>
              </a:xfrm>
              <a:custGeom>
                <a:avLst/>
                <a:gdLst>
                  <a:gd name="T0" fmla="*/ 0 w 66"/>
                  <a:gd name="T1" fmla="*/ 0 h 298"/>
                  <a:gd name="T2" fmla="*/ 0 w 66"/>
                  <a:gd name="T3" fmla="*/ 298 h 298"/>
                  <a:gd name="T4" fmla="*/ 66 w 66"/>
                  <a:gd name="T5" fmla="*/ 149 h 298"/>
                  <a:gd name="T6" fmla="*/ 0 w 66"/>
                  <a:gd name="T7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6" h="298">
                    <a:moveTo>
                      <a:pt x="0" y="0"/>
                    </a:moveTo>
                    <a:cubicBezTo>
                      <a:pt x="0" y="298"/>
                      <a:pt x="0" y="298"/>
                      <a:pt x="0" y="298"/>
                    </a:cubicBezTo>
                    <a:cubicBezTo>
                      <a:pt x="41" y="261"/>
                      <a:pt x="66" y="208"/>
                      <a:pt x="66" y="149"/>
                    </a:cubicBezTo>
                    <a:cubicBezTo>
                      <a:pt x="66" y="89"/>
                      <a:pt x="41" y="36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 dirty="0"/>
              </a:p>
            </p:txBody>
          </p:sp>
          <p:sp>
            <p:nvSpPr>
              <p:cNvPr id="88" name="Line 70">
                <a:extLst>
                  <a:ext uri="{FF2B5EF4-FFF2-40B4-BE49-F238E27FC236}">
                    <a16:creationId xmlns:a16="http://schemas.microsoft.com/office/drawing/2014/main" id="{49546377-E2EE-4854-AA84-5575789BAFD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flipV="1">
                <a:off x="6696076" y="280988"/>
                <a:ext cx="0" cy="1862138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 dirty="0"/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04FCC465-42B8-456F-951F-8C51A42F97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ChangeAspect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8324466" y="457964"/>
              <a:ext cx="3838576" cy="5838297"/>
              <a:chOff x="8324466" y="457964"/>
              <a:chExt cx="3838576" cy="5838297"/>
            </a:xfrm>
          </p:grpSpPr>
          <p:sp>
            <p:nvSpPr>
              <p:cNvPr id="48" name="Oval 47">
                <a:extLst>
                  <a:ext uri="{FF2B5EF4-FFF2-40B4-BE49-F238E27FC236}">
                    <a16:creationId xmlns:a16="http://schemas.microsoft.com/office/drawing/2014/main" id="{3D7F8A9A-8A53-4FD3-855C-C49B035CE87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rot="10800000">
                <a:off x="11319026" y="5955846"/>
                <a:ext cx="340415" cy="340415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49" name="Group 48">
                <a:extLst>
                  <a:ext uri="{FF2B5EF4-FFF2-40B4-BE49-F238E27FC236}">
                    <a16:creationId xmlns:a16="http://schemas.microsoft.com/office/drawing/2014/main" id="{AC347F99-AC7C-4DB2-8AAF-9E2A7AE629C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ChangeAspect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9015028" y="2840007"/>
                <a:ext cx="2457452" cy="3838576"/>
                <a:chOff x="587375" y="280987"/>
                <a:chExt cx="2457452" cy="3838576"/>
              </a:xfrm>
            </p:grpSpPr>
            <p:sp>
              <p:nvSpPr>
                <p:cNvPr id="64" name="Freeform 64">
                  <a:extLst>
                    <a:ext uri="{FF2B5EF4-FFF2-40B4-BE49-F238E27FC236}">
                      <a16:creationId xmlns:a16="http://schemas.microsoft.com/office/drawing/2014/main" id="{89B06C37-E219-479D-B324-0DC7D056517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2" y="1443038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65" name="Freeform 81">
                  <a:extLst>
                    <a:ext uri="{FF2B5EF4-FFF2-40B4-BE49-F238E27FC236}">
                      <a16:creationId xmlns:a16="http://schemas.microsoft.com/office/drawing/2014/main" id="{29A1D878-CEA2-41DC-8638-A8523167266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205038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66" name="Freeform 61">
                  <a:extLst>
                    <a:ext uri="{FF2B5EF4-FFF2-40B4-BE49-F238E27FC236}">
                      <a16:creationId xmlns:a16="http://schemas.microsoft.com/office/drawing/2014/main" id="{99394209-57ED-4126-A8DC-0862D1FA11E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1443038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67" name="Freeform 78">
                  <a:extLst>
                    <a:ext uri="{FF2B5EF4-FFF2-40B4-BE49-F238E27FC236}">
                      <a16:creationId xmlns:a16="http://schemas.microsoft.com/office/drawing/2014/main" id="{A48B0004-4618-4D71-88D1-A2FEE4F0ADE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205037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68" name="Freeform 84">
                  <a:extLst>
                    <a:ext uri="{FF2B5EF4-FFF2-40B4-BE49-F238E27FC236}">
                      <a16:creationId xmlns:a16="http://schemas.microsoft.com/office/drawing/2014/main" id="{4D1C172B-2446-428A-A518-FE1B5FCE0D3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967038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69" name="Freeform 87">
                  <a:extLst>
                    <a:ext uri="{FF2B5EF4-FFF2-40B4-BE49-F238E27FC236}">
                      <a16:creationId xmlns:a16="http://schemas.microsoft.com/office/drawing/2014/main" id="{E359C795-FCC1-401F-B0B6-F722AE632AAF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967037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70" name="Freeform 60">
                  <a:extLst>
                    <a:ext uri="{FF2B5EF4-FFF2-40B4-BE49-F238E27FC236}">
                      <a16:creationId xmlns:a16="http://schemas.microsoft.com/office/drawing/2014/main" id="{8260D102-71BB-497E-A5CF-743FB59874DF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80987"/>
                  <a:ext cx="319088" cy="1419225"/>
                </a:xfrm>
                <a:custGeom>
                  <a:avLst/>
                  <a:gdLst>
                    <a:gd name="T0" fmla="*/ 0 w 67"/>
                    <a:gd name="T1" fmla="*/ 0 h 298"/>
                    <a:gd name="T2" fmla="*/ 0 w 67"/>
                    <a:gd name="T3" fmla="*/ 298 h 298"/>
                    <a:gd name="T4" fmla="*/ 67 w 67"/>
                    <a:gd name="T5" fmla="*/ 149 h 298"/>
                    <a:gd name="T6" fmla="*/ 0 w 67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7" y="208"/>
                        <a:pt x="67" y="149"/>
                      </a:cubicBezTo>
                      <a:cubicBezTo>
                        <a:pt x="67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71" name="Freeform 59">
                  <a:extLst>
                    <a:ext uri="{FF2B5EF4-FFF2-40B4-BE49-F238E27FC236}">
                      <a16:creationId xmlns:a16="http://schemas.microsoft.com/office/drawing/2014/main" id="{811E3D98-A5FB-4BDE-A07D-A03EB898C67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497013" y="280987"/>
                  <a:ext cx="319088" cy="1419225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72" name="Freeform 62">
                  <a:extLst>
                    <a:ext uri="{FF2B5EF4-FFF2-40B4-BE49-F238E27FC236}">
                      <a16:creationId xmlns:a16="http://schemas.microsoft.com/office/drawing/2014/main" id="{9E48CE7F-B4EF-4629-8706-6838C171EF0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5" y="1390651"/>
                  <a:ext cx="1228725" cy="761999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73" name="Freeform 65">
                  <a:extLst>
                    <a:ext uri="{FF2B5EF4-FFF2-40B4-BE49-F238E27FC236}">
                      <a16:creationId xmlns:a16="http://schemas.microsoft.com/office/drawing/2014/main" id="{C8EBC77A-0887-4128-A73B-2C0165C6F944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1362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0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74" name="Freeform 79">
                  <a:extLst>
                    <a:ext uri="{FF2B5EF4-FFF2-40B4-BE49-F238E27FC236}">
                      <a16:creationId xmlns:a16="http://schemas.microsoft.com/office/drawing/2014/main" id="{7AF3D400-AAAA-47BD-922E-AA3A2AFA302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124075"/>
                  <a:ext cx="1228725" cy="790575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75" name="Freeform 82">
                  <a:extLst>
                    <a:ext uri="{FF2B5EF4-FFF2-40B4-BE49-F238E27FC236}">
                      <a16:creationId xmlns:a16="http://schemas.microsoft.com/office/drawing/2014/main" id="{B0A3E6A0-609D-427D-9D34-E7CF184B4531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124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76" name="Freeform 85">
                  <a:extLst>
                    <a:ext uri="{FF2B5EF4-FFF2-40B4-BE49-F238E27FC236}">
                      <a16:creationId xmlns:a16="http://schemas.microsoft.com/office/drawing/2014/main" id="{DDE08965-A3F4-426A-924B-102A6F6FE277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886075"/>
                  <a:ext cx="1228725" cy="790575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77" name="Freeform 88">
                  <a:extLst>
                    <a:ext uri="{FF2B5EF4-FFF2-40B4-BE49-F238E27FC236}">
                      <a16:creationId xmlns:a16="http://schemas.microsoft.com/office/drawing/2014/main" id="{13FA8E6E-7F53-47E9-9BF8-1CD3130F42B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886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grpSp>
              <p:nvGrpSpPr>
                <p:cNvPr id="78" name="Group 77">
                  <a:extLst>
                    <a:ext uri="{FF2B5EF4-FFF2-40B4-BE49-F238E27FC236}">
                      <a16:creationId xmlns:a16="http://schemas.microsoft.com/office/drawing/2014/main" id="{7A8A9991-EF8F-4128-9DB7-A2FA8CF2F68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ChangeAspect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587376" y="280988"/>
                  <a:ext cx="2457450" cy="3838575"/>
                  <a:chOff x="587376" y="280988"/>
                  <a:chExt cx="2457450" cy="3838575"/>
                </a:xfrm>
              </p:grpSpPr>
              <p:sp>
                <p:nvSpPr>
                  <p:cNvPr id="79" name="Line 63">
                    <a:extLst>
                      <a:ext uri="{FF2B5EF4-FFF2-40B4-BE49-F238E27FC236}">
                        <a16:creationId xmlns:a16="http://schemas.microsoft.com/office/drawing/2014/main" id="{41E966B6-186E-4D17-B570-969B6951AC0B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1443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800" dirty="0"/>
                  </a:p>
                </p:txBody>
              </p:sp>
              <p:sp>
                <p:nvSpPr>
                  <p:cNvPr id="80" name="Line 66">
                    <a:extLst>
                      <a:ext uri="{FF2B5EF4-FFF2-40B4-BE49-F238E27FC236}">
                        <a16:creationId xmlns:a16="http://schemas.microsoft.com/office/drawing/2014/main" id="{918B08AD-5F3C-4FC5-8998-8524763C7504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1443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800" dirty="0"/>
                  </a:p>
                </p:txBody>
              </p:sp>
              <p:sp>
                <p:nvSpPr>
                  <p:cNvPr id="81" name="Line 67">
                    <a:extLst>
                      <a:ext uri="{FF2B5EF4-FFF2-40B4-BE49-F238E27FC236}">
                        <a16:creationId xmlns:a16="http://schemas.microsoft.com/office/drawing/2014/main" id="{EDF72260-B0A1-47A1-9459-FDF4600ACA69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80988"/>
                    <a:ext cx="0" cy="3838575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800" dirty="0"/>
                  </a:p>
                </p:txBody>
              </p:sp>
              <p:sp>
                <p:nvSpPr>
                  <p:cNvPr id="82" name="Line 80">
                    <a:extLst>
                      <a:ext uri="{FF2B5EF4-FFF2-40B4-BE49-F238E27FC236}">
                        <a16:creationId xmlns:a16="http://schemas.microsoft.com/office/drawing/2014/main" id="{C6A7FA58-53F7-4C2F-96D5-E97BB3CC6794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2205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800" dirty="0"/>
                  </a:p>
                </p:txBody>
              </p:sp>
              <p:sp>
                <p:nvSpPr>
                  <p:cNvPr id="83" name="Line 83">
                    <a:extLst>
                      <a:ext uri="{FF2B5EF4-FFF2-40B4-BE49-F238E27FC236}">
                        <a16:creationId xmlns:a16="http://schemas.microsoft.com/office/drawing/2014/main" id="{1B986617-481E-450F-8FAD-CA3086A3E042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205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800" dirty="0"/>
                  </a:p>
                </p:txBody>
              </p:sp>
              <p:sp>
                <p:nvSpPr>
                  <p:cNvPr id="84" name="Line 86">
                    <a:extLst>
                      <a:ext uri="{FF2B5EF4-FFF2-40B4-BE49-F238E27FC236}">
                        <a16:creationId xmlns:a16="http://schemas.microsoft.com/office/drawing/2014/main" id="{4D24CAEB-B2FE-4796-8E6E-DB5148C380F9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2967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800" dirty="0"/>
                  </a:p>
                </p:txBody>
              </p:sp>
              <p:sp>
                <p:nvSpPr>
                  <p:cNvPr id="85" name="Line 89">
                    <a:extLst>
                      <a:ext uri="{FF2B5EF4-FFF2-40B4-BE49-F238E27FC236}">
                        <a16:creationId xmlns:a16="http://schemas.microsoft.com/office/drawing/2014/main" id="{3D577B03-E6D9-4FFA-A799-E504CBF8D716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967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800" dirty="0"/>
                  </a:p>
                </p:txBody>
              </p:sp>
            </p:grpSp>
          </p:grpSp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43509C13-FDEE-45B0-B954-D80D6F38F00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ChangeAspect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9940728" y="245341"/>
                <a:ext cx="1785984" cy="2211229"/>
                <a:chOff x="3125006" y="3171595"/>
                <a:chExt cx="1785984" cy="2211229"/>
              </a:xfrm>
            </p:grpSpPr>
            <p:grpSp>
              <p:nvGrpSpPr>
                <p:cNvPr id="56" name="Group 55">
                  <a:extLst>
                    <a:ext uri="{FF2B5EF4-FFF2-40B4-BE49-F238E27FC236}">
                      <a16:creationId xmlns:a16="http://schemas.microsoft.com/office/drawing/2014/main" id="{21FF647D-8D8A-43E8-A2E2-46D1117839F4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ChangeAspect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3136819" y="3174345"/>
                  <a:ext cx="1760933" cy="2208479"/>
                  <a:chOff x="4749017" y="2998646"/>
                  <a:chExt cx="1760933" cy="2208479"/>
                </a:xfrm>
              </p:grpSpPr>
              <p:cxnSp>
                <p:nvCxnSpPr>
                  <p:cNvPr id="60" name="Straight Connector 59">
                    <a:extLst>
                      <a:ext uri="{FF2B5EF4-FFF2-40B4-BE49-F238E27FC236}">
                        <a16:creationId xmlns:a16="http://schemas.microsoft.com/office/drawing/2014/main" id="{87B8728B-0A45-4551-99F0-CF33B850DA57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 noChangeAspect="1"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 flipH="1">
                    <a:off x="5630197" y="2998646"/>
                    <a:ext cx="0" cy="2208479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1" name="Straight Connector 60">
                    <a:extLst>
                      <a:ext uri="{FF2B5EF4-FFF2-40B4-BE49-F238E27FC236}">
                        <a16:creationId xmlns:a16="http://schemas.microsoft.com/office/drawing/2014/main" id="{CCFAA15D-9EFC-4A70-AC98-CB3EF00C3A4C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 noChangeAspect="1"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 rot="10800000" flipH="1">
                    <a:off x="4749017" y="4416771"/>
                    <a:ext cx="1760933" cy="0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62" name="Rectangle 30">
                    <a:extLst>
                      <a:ext uri="{FF2B5EF4-FFF2-40B4-BE49-F238E27FC236}">
                        <a16:creationId xmlns:a16="http://schemas.microsoft.com/office/drawing/2014/main" id="{AD80CCBD-3F02-48A0-A24E-5971D2295175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13500000">
                    <a:off x="5136242" y="3224252"/>
                    <a:ext cx="987915" cy="987915"/>
                  </a:xfrm>
                  <a:custGeom>
                    <a:avLst/>
                    <a:gdLst>
                      <a:gd name="connsiteX0" fmla="*/ 0 w 1302493"/>
                      <a:gd name="connsiteY0" fmla="*/ 0 h 1302493"/>
                      <a:gd name="connsiteX1" fmla="*/ 1302493 w 1302493"/>
                      <a:gd name="connsiteY1" fmla="*/ 0 h 1302493"/>
                      <a:gd name="connsiteX2" fmla="*/ 1302493 w 1302493"/>
                      <a:gd name="connsiteY2" fmla="*/ 1302493 h 1302493"/>
                      <a:gd name="connsiteX3" fmla="*/ 0 w 1302493"/>
                      <a:gd name="connsiteY3" fmla="*/ 1302493 h 1302493"/>
                      <a:gd name="connsiteX4" fmla="*/ 0 w 1302493"/>
                      <a:gd name="connsiteY4" fmla="*/ 0 h 1302493"/>
                      <a:gd name="connsiteX0" fmla="*/ 1302493 w 1393933"/>
                      <a:gd name="connsiteY0" fmla="*/ 1302493 h 1393933"/>
                      <a:gd name="connsiteX1" fmla="*/ 0 w 1393933"/>
                      <a:gd name="connsiteY1" fmla="*/ 1302493 h 1393933"/>
                      <a:gd name="connsiteX2" fmla="*/ 0 w 1393933"/>
                      <a:gd name="connsiteY2" fmla="*/ 0 h 1393933"/>
                      <a:gd name="connsiteX3" fmla="*/ 1302493 w 1393933"/>
                      <a:gd name="connsiteY3" fmla="*/ 0 h 1393933"/>
                      <a:gd name="connsiteX4" fmla="*/ 1393933 w 1393933"/>
                      <a:gd name="connsiteY4" fmla="*/ 1393933 h 1393933"/>
                      <a:gd name="connsiteX0" fmla="*/ 0 w 1393933"/>
                      <a:gd name="connsiteY0" fmla="*/ 1302493 h 1393933"/>
                      <a:gd name="connsiteX1" fmla="*/ 0 w 1393933"/>
                      <a:gd name="connsiteY1" fmla="*/ 0 h 1393933"/>
                      <a:gd name="connsiteX2" fmla="*/ 1302493 w 1393933"/>
                      <a:gd name="connsiteY2" fmla="*/ 0 h 1393933"/>
                      <a:gd name="connsiteX3" fmla="*/ 1393933 w 1393933"/>
                      <a:gd name="connsiteY3" fmla="*/ 1393933 h 1393933"/>
                      <a:gd name="connsiteX0" fmla="*/ 0 w 1302493"/>
                      <a:gd name="connsiteY0" fmla="*/ 1302493 h 1302493"/>
                      <a:gd name="connsiteX1" fmla="*/ 0 w 1302493"/>
                      <a:gd name="connsiteY1" fmla="*/ 0 h 1302493"/>
                      <a:gd name="connsiteX2" fmla="*/ 1302493 w 1302493"/>
                      <a:gd name="connsiteY2" fmla="*/ 0 h 1302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02493" h="1302493">
                        <a:moveTo>
                          <a:pt x="0" y="1302493"/>
                        </a:moveTo>
                        <a:lnTo>
                          <a:pt x="0" y="0"/>
                        </a:lnTo>
                        <a:lnTo>
                          <a:pt x="1302493" y="0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800" dirty="0"/>
                  </a:p>
                </p:txBody>
              </p:sp>
              <p:sp>
                <p:nvSpPr>
                  <p:cNvPr id="63" name="Rectangle 30">
                    <a:extLst>
                      <a:ext uri="{FF2B5EF4-FFF2-40B4-BE49-F238E27FC236}">
                        <a16:creationId xmlns:a16="http://schemas.microsoft.com/office/drawing/2014/main" id="{AB5B7D34-5A4E-48DE-8893-0F022E4CC959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13500000">
                    <a:off x="5327037" y="3070731"/>
                    <a:ext cx="606323" cy="606323"/>
                  </a:xfrm>
                  <a:custGeom>
                    <a:avLst/>
                    <a:gdLst>
                      <a:gd name="connsiteX0" fmla="*/ 0 w 1302493"/>
                      <a:gd name="connsiteY0" fmla="*/ 0 h 1302493"/>
                      <a:gd name="connsiteX1" fmla="*/ 1302493 w 1302493"/>
                      <a:gd name="connsiteY1" fmla="*/ 0 h 1302493"/>
                      <a:gd name="connsiteX2" fmla="*/ 1302493 w 1302493"/>
                      <a:gd name="connsiteY2" fmla="*/ 1302493 h 1302493"/>
                      <a:gd name="connsiteX3" fmla="*/ 0 w 1302493"/>
                      <a:gd name="connsiteY3" fmla="*/ 1302493 h 1302493"/>
                      <a:gd name="connsiteX4" fmla="*/ 0 w 1302493"/>
                      <a:gd name="connsiteY4" fmla="*/ 0 h 1302493"/>
                      <a:gd name="connsiteX0" fmla="*/ 1302493 w 1393933"/>
                      <a:gd name="connsiteY0" fmla="*/ 1302493 h 1393933"/>
                      <a:gd name="connsiteX1" fmla="*/ 0 w 1393933"/>
                      <a:gd name="connsiteY1" fmla="*/ 1302493 h 1393933"/>
                      <a:gd name="connsiteX2" fmla="*/ 0 w 1393933"/>
                      <a:gd name="connsiteY2" fmla="*/ 0 h 1393933"/>
                      <a:gd name="connsiteX3" fmla="*/ 1302493 w 1393933"/>
                      <a:gd name="connsiteY3" fmla="*/ 0 h 1393933"/>
                      <a:gd name="connsiteX4" fmla="*/ 1393933 w 1393933"/>
                      <a:gd name="connsiteY4" fmla="*/ 1393933 h 1393933"/>
                      <a:gd name="connsiteX0" fmla="*/ 0 w 1393933"/>
                      <a:gd name="connsiteY0" fmla="*/ 1302493 h 1393933"/>
                      <a:gd name="connsiteX1" fmla="*/ 0 w 1393933"/>
                      <a:gd name="connsiteY1" fmla="*/ 0 h 1393933"/>
                      <a:gd name="connsiteX2" fmla="*/ 1302493 w 1393933"/>
                      <a:gd name="connsiteY2" fmla="*/ 0 h 1393933"/>
                      <a:gd name="connsiteX3" fmla="*/ 1393933 w 1393933"/>
                      <a:gd name="connsiteY3" fmla="*/ 1393933 h 1393933"/>
                      <a:gd name="connsiteX0" fmla="*/ 0 w 1302493"/>
                      <a:gd name="connsiteY0" fmla="*/ 1302493 h 1302493"/>
                      <a:gd name="connsiteX1" fmla="*/ 0 w 1302493"/>
                      <a:gd name="connsiteY1" fmla="*/ 0 h 1302493"/>
                      <a:gd name="connsiteX2" fmla="*/ 1302493 w 1302493"/>
                      <a:gd name="connsiteY2" fmla="*/ 0 h 1302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02493" h="1302493">
                        <a:moveTo>
                          <a:pt x="0" y="1302493"/>
                        </a:moveTo>
                        <a:lnTo>
                          <a:pt x="0" y="0"/>
                        </a:lnTo>
                        <a:lnTo>
                          <a:pt x="1302493" y="0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800" dirty="0"/>
                  </a:p>
                </p:txBody>
              </p:sp>
            </p:grpSp>
            <p:grpSp>
              <p:nvGrpSpPr>
                <p:cNvPr id="57" name="Group 56">
                  <a:extLst>
                    <a:ext uri="{FF2B5EF4-FFF2-40B4-BE49-F238E27FC236}">
                      <a16:creationId xmlns:a16="http://schemas.microsoft.com/office/drawing/2014/main" id="{2341ADC6-0CC2-46C0-BA6F-9D991366980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ChangeAspect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3125006" y="3171595"/>
                  <a:ext cx="1785984" cy="1799739"/>
                  <a:chOff x="6879836" y="3516901"/>
                  <a:chExt cx="1785984" cy="1799739"/>
                </a:xfrm>
              </p:grpSpPr>
              <p:sp>
                <p:nvSpPr>
                  <p:cNvPr id="58" name="Freeform: Shape 57">
                    <a:extLst>
                      <a:ext uri="{FF2B5EF4-FFF2-40B4-BE49-F238E27FC236}">
                        <a16:creationId xmlns:a16="http://schemas.microsoft.com/office/drawing/2014/main" id="{A93316DB-546B-41BA-AD1B-94D5C467023D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6879836" y="3521665"/>
                    <a:ext cx="892801" cy="1794975"/>
                  </a:xfrm>
                  <a:custGeom>
                    <a:avLst/>
                    <a:gdLst>
                      <a:gd name="connsiteX0" fmla="*/ 892801 w 892801"/>
                      <a:gd name="connsiteY0" fmla="*/ 0 h 1794975"/>
                      <a:gd name="connsiteX1" fmla="*/ 892801 w 892801"/>
                      <a:gd name="connsiteY1" fmla="*/ 1434622 h 1794975"/>
                      <a:gd name="connsiteX2" fmla="*/ 845919 w 892801"/>
                      <a:gd name="connsiteY2" fmla="*/ 1533379 h 1794975"/>
                      <a:gd name="connsiteX3" fmla="*/ 440820 w 892801"/>
                      <a:gd name="connsiteY3" fmla="*/ 1794916 h 1794975"/>
                      <a:gd name="connsiteX4" fmla="*/ 379878 w 892801"/>
                      <a:gd name="connsiteY4" fmla="*/ 1791253 h 1794975"/>
                      <a:gd name="connsiteX5" fmla="*/ 763083 w 892801"/>
                      <a:gd name="connsiteY5" fmla="*/ 100140 h 1794975"/>
                      <a:gd name="connsiteX6" fmla="*/ 892801 w 892801"/>
                      <a:gd name="connsiteY6" fmla="*/ 0 h 17949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92801" h="1794975">
                        <a:moveTo>
                          <a:pt x="892801" y="0"/>
                        </a:moveTo>
                        <a:lnTo>
                          <a:pt x="892801" y="1434622"/>
                        </a:lnTo>
                        <a:lnTo>
                          <a:pt x="845919" y="1533379"/>
                        </a:lnTo>
                        <a:cubicBezTo>
                          <a:pt x="735106" y="1711682"/>
                          <a:pt x="584368" y="1792418"/>
                          <a:pt x="440820" y="1794916"/>
                        </a:cubicBezTo>
                        <a:cubicBezTo>
                          <a:pt x="420314" y="1795273"/>
                          <a:pt x="399954" y="1794033"/>
                          <a:pt x="379878" y="1791253"/>
                        </a:cubicBezTo>
                        <a:cubicBezTo>
                          <a:pt x="-41718" y="1732871"/>
                          <a:pt x="-338017" y="995203"/>
                          <a:pt x="763083" y="100140"/>
                        </a:cubicBezTo>
                        <a:lnTo>
                          <a:pt x="89280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800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59" name="Freeform: Shape 58">
                    <a:extLst>
                      <a:ext uri="{FF2B5EF4-FFF2-40B4-BE49-F238E27FC236}">
                        <a16:creationId xmlns:a16="http://schemas.microsoft.com/office/drawing/2014/main" id="{35105C82-44C4-41C2-96AE-ADE6DD1D7125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7772637" y="3516901"/>
                    <a:ext cx="893183" cy="1795123"/>
                  </a:xfrm>
                  <a:custGeom>
                    <a:avLst/>
                    <a:gdLst>
                      <a:gd name="connsiteX0" fmla="*/ 191 w 893183"/>
                      <a:gd name="connsiteY0" fmla="*/ 0 h 1795123"/>
                      <a:gd name="connsiteX1" fmla="*/ 130101 w 893183"/>
                      <a:gd name="connsiteY1" fmla="*/ 100288 h 1795123"/>
                      <a:gd name="connsiteX2" fmla="*/ 513306 w 893183"/>
                      <a:gd name="connsiteY2" fmla="*/ 1791401 h 1795123"/>
                      <a:gd name="connsiteX3" fmla="*/ 47265 w 893183"/>
                      <a:gd name="connsiteY3" fmla="*/ 1533527 h 1795123"/>
                      <a:gd name="connsiteX4" fmla="*/ 192 w 893183"/>
                      <a:gd name="connsiteY4" fmla="*/ 1434367 h 1795123"/>
                      <a:gd name="connsiteX5" fmla="*/ 192 w 893183"/>
                      <a:gd name="connsiteY5" fmla="*/ 1438981 h 1795123"/>
                      <a:gd name="connsiteX6" fmla="*/ 0 w 893183"/>
                      <a:gd name="connsiteY6" fmla="*/ 1439386 h 1795123"/>
                      <a:gd name="connsiteX7" fmla="*/ 0 w 893183"/>
                      <a:gd name="connsiteY7" fmla="*/ 4764 h 1795123"/>
                      <a:gd name="connsiteX8" fmla="*/ 191 w 893183"/>
                      <a:gd name="connsiteY8" fmla="*/ 4616 h 1795123"/>
                      <a:gd name="connsiteX9" fmla="*/ 191 w 893183"/>
                      <a:gd name="connsiteY9" fmla="*/ 0 h 17951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893183" h="1795123">
                        <a:moveTo>
                          <a:pt x="191" y="0"/>
                        </a:moveTo>
                        <a:lnTo>
                          <a:pt x="130101" y="100288"/>
                        </a:lnTo>
                        <a:cubicBezTo>
                          <a:pt x="1231201" y="995351"/>
                          <a:pt x="934902" y="1733019"/>
                          <a:pt x="513306" y="1791401"/>
                        </a:cubicBezTo>
                        <a:cubicBezTo>
                          <a:pt x="352699" y="1813642"/>
                          <a:pt x="173909" y="1737302"/>
                          <a:pt x="47265" y="1533527"/>
                        </a:cubicBezTo>
                        <a:lnTo>
                          <a:pt x="192" y="1434367"/>
                        </a:lnTo>
                        <a:lnTo>
                          <a:pt x="192" y="1438981"/>
                        </a:lnTo>
                        <a:lnTo>
                          <a:pt x="0" y="1439386"/>
                        </a:lnTo>
                        <a:lnTo>
                          <a:pt x="0" y="4764"/>
                        </a:lnTo>
                        <a:lnTo>
                          <a:pt x="191" y="4616"/>
                        </a:lnTo>
                        <a:lnTo>
                          <a:pt x="19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800" dirty="0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A7A634F2-054C-4614-9ECB-96BE809893D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ChangeAspect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5400000">
                <a:off x="10400268" y="1917602"/>
                <a:ext cx="633413" cy="1862138"/>
                <a:chOff x="5959192" y="333389"/>
                <a:chExt cx="633413" cy="1862138"/>
              </a:xfrm>
            </p:grpSpPr>
            <p:grpSp>
              <p:nvGrpSpPr>
                <p:cNvPr id="52" name="Group 51">
                  <a:extLst>
                    <a:ext uri="{FF2B5EF4-FFF2-40B4-BE49-F238E27FC236}">
                      <a16:creationId xmlns:a16="http://schemas.microsoft.com/office/drawing/2014/main" id="{1764AB7F-1912-4909-A04A-C8D125467E14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ChangeAspect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5959192" y="333389"/>
                  <a:ext cx="633413" cy="1419225"/>
                  <a:chOff x="5959192" y="333389"/>
                  <a:chExt cx="633413" cy="1419225"/>
                </a:xfrm>
              </p:grpSpPr>
              <p:sp>
                <p:nvSpPr>
                  <p:cNvPr id="54" name="Freeform 68">
                    <a:extLst>
                      <a:ext uri="{FF2B5EF4-FFF2-40B4-BE49-F238E27FC236}">
                        <a16:creationId xmlns:a16="http://schemas.microsoft.com/office/drawing/2014/main" id="{6B93639B-DE1C-4A46-A4B5-B88FD6FC2016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959192" y="333389"/>
                    <a:ext cx="319088" cy="1419225"/>
                  </a:xfrm>
                  <a:custGeom>
                    <a:avLst/>
                    <a:gdLst>
                      <a:gd name="T0" fmla="*/ 0 w 67"/>
                      <a:gd name="T1" fmla="*/ 149 h 298"/>
                      <a:gd name="T2" fmla="*/ 67 w 67"/>
                      <a:gd name="T3" fmla="*/ 298 h 298"/>
                      <a:gd name="T4" fmla="*/ 67 w 67"/>
                      <a:gd name="T5" fmla="*/ 0 h 298"/>
                      <a:gd name="T6" fmla="*/ 0 w 67"/>
                      <a:gd name="T7" fmla="*/ 149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7" h="298">
                        <a:moveTo>
                          <a:pt x="0" y="149"/>
                        </a:moveTo>
                        <a:cubicBezTo>
                          <a:pt x="0" y="208"/>
                          <a:pt x="26" y="261"/>
                          <a:pt x="67" y="298"/>
                        </a:cubicBezTo>
                        <a:cubicBezTo>
                          <a:pt x="67" y="0"/>
                          <a:pt x="67" y="0"/>
                          <a:pt x="67" y="0"/>
                        </a:cubicBezTo>
                        <a:cubicBezTo>
                          <a:pt x="26" y="36"/>
                          <a:pt x="0" y="89"/>
                          <a:pt x="0" y="149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800" dirty="0"/>
                  </a:p>
                </p:txBody>
              </p:sp>
              <p:sp>
                <p:nvSpPr>
                  <p:cNvPr id="55" name="Freeform 69">
                    <a:extLst>
                      <a:ext uri="{FF2B5EF4-FFF2-40B4-BE49-F238E27FC236}">
                        <a16:creationId xmlns:a16="http://schemas.microsoft.com/office/drawing/2014/main" id="{A6C5D17F-13E7-4861-A839-3C56ABD56C49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6278280" y="333389"/>
                    <a:ext cx="314325" cy="1419225"/>
                  </a:xfrm>
                  <a:custGeom>
                    <a:avLst/>
                    <a:gdLst>
                      <a:gd name="T0" fmla="*/ 0 w 66"/>
                      <a:gd name="T1" fmla="*/ 0 h 298"/>
                      <a:gd name="T2" fmla="*/ 0 w 66"/>
                      <a:gd name="T3" fmla="*/ 298 h 298"/>
                      <a:gd name="T4" fmla="*/ 66 w 66"/>
                      <a:gd name="T5" fmla="*/ 149 h 298"/>
                      <a:gd name="T6" fmla="*/ 0 w 66"/>
                      <a:gd name="T7" fmla="*/ 0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6" h="298">
                        <a:moveTo>
                          <a:pt x="0" y="0"/>
                        </a:moveTo>
                        <a:cubicBezTo>
                          <a:pt x="0" y="298"/>
                          <a:pt x="0" y="298"/>
                          <a:pt x="0" y="298"/>
                        </a:cubicBezTo>
                        <a:cubicBezTo>
                          <a:pt x="41" y="261"/>
                          <a:pt x="66" y="208"/>
                          <a:pt x="66" y="149"/>
                        </a:cubicBezTo>
                        <a:cubicBezTo>
                          <a:pt x="66" y="89"/>
                          <a:pt x="41" y="36"/>
                          <a:pt x="0" y="0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800" dirty="0"/>
                  </a:p>
                </p:txBody>
              </p:sp>
            </p:grpSp>
            <p:sp>
              <p:nvSpPr>
                <p:cNvPr id="53" name="Line 70">
                  <a:extLst>
                    <a:ext uri="{FF2B5EF4-FFF2-40B4-BE49-F238E27FC236}">
                      <a16:creationId xmlns:a16="http://schemas.microsoft.com/office/drawing/2014/main" id="{1C343C91-0F9E-4530-939D-2D9F15DF4A7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6278281" y="333389"/>
                  <a:ext cx="0" cy="1862138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</p:grp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92109E9F-E572-4202-B7A6-630155DD5B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ChangeAspect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10800000">
              <a:off x="6153976" y="534249"/>
              <a:ext cx="3838576" cy="5838297"/>
              <a:chOff x="8324466" y="457964"/>
              <a:chExt cx="3838576" cy="5838297"/>
            </a:xfrm>
          </p:grpSpPr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B4FF54B2-44F5-42F7-8353-111D80A8D22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rot="10800000">
                <a:off x="11319026" y="5955846"/>
                <a:ext cx="340415" cy="340415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19A2BBF4-4F54-4179-B672-AD4C8D58A30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ChangeAspect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9015028" y="2840007"/>
                <a:ext cx="2457452" cy="3838576"/>
                <a:chOff x="587375" y="280987"/>
                <a:chExt cx="2457452" cy="3838576"/>
              </a:xfrm>
            </p:grpSpPr>
            <p:sp>
              <p:nvSpPr>
                <p:cNvPr id="26" name="Freeform 64">
                  <a:extLst>
                    <a:ext uri="{FF2B5EF4-FFF2-40B4-BE49-F238E27FC236}">
                      <a16:creationId xmlns:a16="http://schemas.microsoft.com/office/drawing/2014/main" id="{2F2D95CF-DAE2-4601-B9A6-233F4F2F307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2" y="1443038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27" name="Freeform 81">
                  <a:extLst>
                    <a:ext uri="{FF2B5EF4-FFF2-40B4-BE49-F238E27FC236}">
                      <a16:creationId xmlns:a16="http://schemas.microsoft.com/office/drawing/2014/main" id="{3CD52B72-C30B-4570-A8AB-78CB884F8D0E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205038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28" name="Freeform 61">
                  <a:extLst>
                    <a:ext uri="{FF2B5EF4-FFF2-40B4-BE49-F238E27FC236}">
                      <a16:creationId xmlns:a16="http://schemas.microsoft.com/office/drawing/2014/main" id="{696A9FBF-C89D-4CF9-A1DC-C0275A3B326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1443038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29" name="Freeform 78">
                  <a:extLst>
                    <a:ext uri="{FF2B5EF4-FFF2-40B4-BE49-F238E27FC236}">
                      <a16:creationId xmlns:a16="http://schemas.microsoft.com/office/drawing/2014/main" id="{C50B0ACE-17B4-4F11-BA43-0159796B8390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205037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30" name="Freeform 84">
                  <a:extLst>
                    <a:ext uri="{FF2B5EF4-FFF2-40B4-BE49-F238E27FC236}">
                      <a16:creationId xmlns:a16="http://schemas.microsoft.com/office/drawing/2014/main" id="{F0346B01-7019-48B2-9BE7-3E90F590FD6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967038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31" name="Freeform 87">
                  <a:extLst>
                    <a:ext uri="{FF2B5EF4-FFF2-40B4-BE49-F238E27FC236}">
                      <a16:creationId xmlns:a16="http://schemas.microsoft.com/office/drawing/2014/main" id="{5C186E4B-7559-4E95-9BDD-7DA75E0873B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967037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32" name="Freeform 60">
                  <a:extLst>
                    <a:ext uri="{FF2B5EF4-FFF2-40B4-BE49-F238E27FC236}">
                      <a16:creationId xmlns:a16="http://schemas.microsoft.com/office/drawing/2014/main" id="{4FFE117A-211E-4BD5-AB76-05026DEC6B57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80987"/>
                  <a:ext cx="319088" cy="1419225"/>
                </a:xfrm>
                <a:custGeom>
                  <a:avLst/>
                  <a:gdLst>
                    <a:gd name="T0" fmla="*/ 0 w 67"/>
                    <a:gd name="T1" fmla="*/ 0 h 298"/>
                    <a:gd name="T2" fmla="*/ 0 w 67"/>
                    <a:gd name="T3" fmla="*/ 298 h 298"/>
                    <a:gd name="T4" fmla="*/ 67 w 67"/>
                    <a:gd name="T5" fmla="*/ 149 h 298"/>
                    <a:gd name="T6" fmla="*/ 0 w 67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7" y="208"/>
                        <a:pt x="67" y="149"/>
                      </a:cubicBezTo>
                      <a:cubicBezTo>
                        <a:pt x="67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33" name="Freeform 59">
                  <a:extLst>
                    <a:ext uri="{FF2B5EF4-FFF2-40B4-BE49-F238E27FC236}">
                      <a16:creationId xmlns:a16="http://schemas.microsoft.com/office/drawing/2014/main" id="{5CC0C412-2859-4E97-924F-291318E6ADF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497013" y="280987"/>
                  <a:ext cx="319088" cy="1419225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34" name="Freeform 62">
                  <a:extLst>
                    <a:ext uri="{FF2B5EF4-FFF2-40B4-BE49-F238E27FC236}">
                      <a16:creationId xmlns:a16="http://schemas.microsoft.com/office/drawing/2014/main" id="{AECE441C-0FBF-4F02-9781-35F2487E3C0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5" y="1390651"/>
                  <a:ext cx="1228725" cy="761999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35" name="Freeform 65">
                  <a:extLst>
                    <a:ext uri="{FF2B5EF4-FFF2-40B4-BE49-F238E27FC236}">
                      <a16:creationId xmlns:a16="http://schemas.microsoft.com/office/drawing/2014/main" id="{951A4317-3E34-41B4-BCD9-E6E0627C188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1362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0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36" name="Freeform 79">
                  <a:extLst>
                    <a:ext uri="{FF2B5EF4-FFF2-40B4-BE49-F238E27FC236}">
                      <a16:creationId xmlns:a16="http://schemas.microsoft.com/office/drawing/2014/main" id="{CE2D40E4-274B-4D43-801B-7B3BAF03E454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124075"/>
                  <a:ext cx="1228725" cy="790575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37" name="Freeform 82">
                  <a:extLst>
                    <a:ext uri="{FF2B5EF4-FFF2-40B4-BE49-F238E27FC236}">
                      <a16:creationId xmlns:a16="http://schemas.microsoft.com/office/drawing/2014/main" id="{2D939FC8-6395-4DCB-B28C-2342BFB72F2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124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38" name="Freeform 85">
                  <a:extLst>
                    <a:ext uri="{FF2B5EF4-FFF2-40B4-BE49-F238E27FC236}">
                      <a16:creationId xmlns:a16="http://schemas.microsoft.com/office/drawing/2014/main" id="{620FEEF2-AE91-48CA-8FE7-B50F83E1CF29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886075"/>
                  <a:ext cx="1228725" cy="790575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39" name="Freeform 88">
                  <a:extLst>
                    <a:ext uri="{FF2B5EF4-FFF2-40B4-BE49-F238E27FC236}">
                      <a16:creationId xmlns:a16="http://schemas.microsoft.com/office/drawing/2014/main" id="{27050D75-D26B-4BD3-A4A5-68DF13E9C13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886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grpSp>
              <p:nvGrpSpPr>
                <p:cNvPr id="40" name="Group 39">
                  <a:extLst>
                    <a:ext uri="{FF2B5EF4-FFF2-40B4-BE49-F238E27FC236}">
                      <a16:creationId xmlns:a16="http://schemas.microsoft.com/office/drawing/2014/main" id="{37668160-F5BE-4756-B84F-C68992BC7A57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ChangeAspect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587376" y="280988"/>
                  <a:ext cx="2457450" cy="3838575"/>
                  <a:chOff x="587376" y="280988"/>
                  <a:chExt cx="2457450" cy="3838575"/>
                </a:xfrm>
              </p:grpSpPr>
              <p:sp>
                <p:nvSpPr>
                  <p:cNvPr id="41" name="Line 63">
                    <a:extLst>
                      <a:ext uri="{FF2B5EF4-FFF2-40B4-BE49-F238E27FC236}">
                        <a16:creationId xmlns:a16="http://schemas.microsoft.com/office/drawing/2014/main" id="{E7F90261-4A5A-4C39-B4B3-FEBED04E345F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1443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800" dirty="0"/>
                  </a:p>
                </p:txBody>
              </p:sp>
              <p:sp>
                <p:nvSpPr>
                  <p:cNvPr id="42" name="Line 66">
                    <a:extLst>
                      <a:ext uri="{FF2B5EF4-FFF2-40B4-BE49-F238E27FC236}">
                        <a16:creationId xmlns:a16="http://schemas.microsoft.com/office/drawing/2014/main" id="{71681E7C-A7E8-4F01-9001-3FD1105E1B46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1443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800" dirty="0"/>
                  </a:p>
                </p:txBody>
              </p:sp>
              <p:sp>
                <p:nvSpPr>
                  <p:cNvPr id="43" name="Line 67">
                    <a:extLst>
                      <a:ext uri="{FF2B5EF4-FFF2-40B4-BE49-F238E27FC236}">
                        <a16:creationId xmlns:a16="http://schemas.microsoft.com/office/drawing/2014/main" id="{901B0597-C838-4481-A49D-E8D85B631C7B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80988"/>
                    <a:ext cx="0" cy="3838575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800" dirty="0"/>
                  </a:p>
                </p:txBody>
              </p:sp>
              <p:sp>
                <p:nvSpPr>
                  <p:cNvPr id="44" name="Line 80">
                    <a:extLst>
                      <a:ext uri="{FF2B5EF4-FFF2-40B4-BE49-F238E27FC236}">
                        <a16:creationId xmlns:a16="http://schemas.microsoft.com/office/drawing/2014/main" id="{23C2B0BF-A329-4A97-B3D5-545BC6813E2F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2205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800" dirty="0"/>
                  </a:p>
                </p:txBody>
              </p:sp>
              <p:sp>
                <p:nvSpPr>
                  <p:cNvPr id="45" name="Line 83">
                    <a:extLst>
                      <a:ext uri="{FF2B5EF4-FFF2-40B4-BE49-F238E27FC236}">
                        <a16:creationId xmlns:a16="http://schemas.microsoft.com/office/drawing/2014/main" id="{DBCCCA80-4FEE-4C79-8AF3-66B97054C84B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205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800" dirty="0"/>
                  </a:p>
                </p:txBody>
              </p:sp>
              <p:sp>
                <p:nvSpPr>
                  <p:cNvPr id="46" name="Line 86">
                    <a:extLst>
                      <a:ext uri="{FF2B5EF4-FFF2-40B4-BE49-F238E27FC236}">
                        <a16:creationId xmlns:a16="http://schemas.microsoft.com/office/drawing/2014/main" id="{4B9AD13F-808D-4464-989B-F40B3E77B746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2967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800" dirty="0"/>
                  </a:p>
                </p:txBody>
              </p:sp>
              <p:sp>
                <p:nvSpPr>
                  <p:cNvPr id="47" name="Line 89">
                    <a:extLst>
                      <a:ext uri="{FF2B5EF4-FFF2-40B4-BE49-F238E27FC236}">
                        <a16:creationId xmlns:a16="http://schemas.microsoft.com/office/drawing/2014/main" id="{076473B5-E30F-4635-8789-51368A971BDF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967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800" dirty="0"/>
                  </a:p>
                </p:txBody>
              </p:sp>
            </p:grpSp>
          </p:grp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EF568995-35CF-4C80-A63C-82B47F1BA1D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ChangeAspect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9940728" y="245341"/>
                <a:ext cx="1785984" cy="2211229"/>
                <a:chOff x="3125006" y="3171595"/>
                <a:chExt cx="1785984" cy="2211229"/>
              </a:xfrm>
            </p:grpSpPr>
            <p:grpSp>
              <p:nvGrpSpPr>
                <p:cNvPr id="18" name="Group 17">
                  <a:extLst>
                    <a:ext uri="{FF2B5EF4-FFF2-40B4-BE49-F238E27FC236}">
                      <a16:creationId xmlns:a16="http://schemas.microsoft.com/office/drawing/2014/main" id="{99432608-19E2-4A3E-A68B-45C8E5DD471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ChangeAspect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3136819" y="3174345"/>
                  <a:ext cx="1760933" cy="2208479"/>
                  <a:chOff x="4749017" y="2998646"/>
                  <a:chExt cx="1760933" cy="2208479"/>
                </a:xfrm>
              </p:grpSpPr>
              <p:cxnSp>
                <p:nvCxnSpPr>
                  <p:cNvPr id="22" name="Straight Connector 21">
                    <a:extLst>
                      <a:ext uri="{FF2B5EF4-FFF2-40B4-BE49-F238E27FC236}">
                        <a16:creationId xmlns:a16="http://schemas.microsoft.com/office/drawing/2014/main" id="{127A2810-84DE-450A-986B-DE8AF8AE6F14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 noChangeAspect="1"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 flipH="1">
                    <a:off x="5630197" y="2998646"/>
                    <a:ext cx="0" cy="2208479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" name="Straight Connector 22">
                    <a:extLst>
                      <a:ext uri="{FF2B5EF4-FFF2-40B4-BE49-F238E27FC236}">
                        <a16:creationId xmlns:a16="http://schemas.microsoft.com/office/drawing/2014/main" id="{1A56ED6A-BBD4-4005-A99D-65BCF8047CCA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 noChangeAspect="1"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 rot="10800000" flipH="1">
                    <a:off x="4749017" y="4416771"/>
                    <a:ext cx="1760933" cy="0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4" name="Rectangle 30">
                    <a:extLst>
                      <a:ext uri="{FF2B5EF4-FFF2-40B4-BE49-F238E27FC236}">
                        <a16:creationId xmlns:a16="http://schemas.microsoft.com/office/drawing/2014/main" id="{CFC0629C-AFCE-4D39-87D5-36EF1FE5CF8F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13500000">
                    <a:off x="5136242" y="3224252"/>
                    <a:ext cx="987915" cy="987915"/>
                  </a:xfrm>
                  <a:custGeom>
                    <a:avLst/>
                    <a:gdLst>
                      <a:gd name="connsiteX0" fmla="*/ 0 w 1302493"/>
                      <a:gd name="connsiteY0" fmla="*/ 0 h 1302493"/>
                      <a:gd name="connsiteX1" fmla="*/ 1302493 w 1302493"/>
                      <a:gd name="connsiteY1" fmla="*/ 0 h 1302493"/>
                      <a:gd name="connsiteX2" fmla="*/ 1302493 w 1302493"/>
                      <a:gd name="connsiteY2" fmla="*/ 1302493 h 1302493"/>
                      <a:gd name="connsiteX3" fmla="*/ 0 w 1302493"/>
                      <a:gd name="connsiteY3" fmla="*/ 1302493 h 1302493"/>
                      <a:gd name="connsiteX4" fmla="*/ 0 w 1302493"/>
                      <a:gd name="connsiteY4" fmla="*/ 0 h 1302493"/>
                      <a:gd name="connsiteX0" fmla="*/ 1302493 w 1393933"/>
                      <a:gd name="connsiteY0" fmla="*/ 1302493 h 1393933"/>
                      <a:gd name="connsiteX1" fmla="*/ 0 w 1393933"/>
                      <a:gd name="connsiteY1" fmla="*/ 1302493 h 1393933"/>
                      <a:gd name="connsiteX2" fmla="*/ 0 w 1393933"/>
                      <a:gd name="connsiteY2" fmla="*/ 0 h 1393933"/>
                      <a:gd name="connsiteX3" fmla="*/ 1302493 w 1393933"/>
                      <a:gd name="connsiteY3" fmla="*/ 0 h 1393933"/>
                      <a:gd name="connsiteX4" fmla="*/ 1393933 w 1393933"/>
                      <a:gd name="connsiteY4" fmla="*/ 1393933 h 1393933"/>
                      <a:gd name="connsiteX0" fmla="*/ 0 w 1393933"/>
                      <a:gd name="connsiteY0" fmla="*/ 1302493 h 1393933"/>
                      <a:gd name="connsiteX1" fmla="*/ 0 w 1393933"/>
                      <a:gd name="connsiteY1" fmla="*/ 0 h 1393933"/>
                      <a:gd name="connsiteX2" fmla="*/ 1302493 w 1393933"/>
                      <a:gd name="connsiteY2" fmla="*/ 0 h 1393933"/>
                      <a:gd name="connsiteX3" fmla="*/ 1393933 w 1393933"/>
                      <a:gd name="connsiteY3" fmla="*/ 1393933 h 1393933"/>
                      <a:gd name="connsiteX0" fmla="*/ 0 w 1302493"/>
                      <a:gd name="connsiteY0" fmla="*/ 1302493 h 1302493"/>
                      <a:gd name="connsiteX1" fmla="*/ 0 w 1302493"/>
                      <a:gd name="connsiteY1" fmla="*/ 0 h 1302493"/>
                      <a:gd name="connsiteX2" fmla="*/ 1302493 w 1302493"/>
                      <a:gd name="connsiteY2" fmla="*/ 0 h 1302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02493" h="1302493">
                        <a:moveTo>
                          <a:pt x="0" y="1302493"/>
                        </a:moveTo>
                        <a:lnTo>
                          <a:pt x="0" y="0"/>
                        </a:lnTo>
                        <a:lnTo>
                          <a:pt x="1302493" y="0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800" dirty="0"/>
                  </a:p>
                </p:txBody>
              </p:sp>
              <p:sp>
                <p:nvSpPr>
                  <p:cNvPr id="25" name="Rectangle 30">
                    <a:extLst>
                      <a:ext uri="{FF2B5EF4-FFF2-40B4-BE49-F238E27FC236}">
                        <a16:creationId xmlns:a16="http://schemas.microsoft.com/office/drawing/2014/main" id="{81F3517A-93AD-4DF3-BEC7-E607A73E5E28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13500000">
                    <a:off x="5327037" y="3070731"/>
                    <a:ext cx="606323" cy="606323"/>
                  </a:xfrm>
                  <a:custGeom>
                    <a:avLst/>
                    <a:gdLst>
                      <a:gd name="connsiteX0" fmla="*/ 0 w 1302493"/>
                      <a:gd name="connsiteY0" fmla="*/ 0 h 1302493"/>
                      <a:gd name="connsiteX1" fmla="*/ 1302493 w 1302493"/>
                      <a:gd name="connsiteY1" fmla="*/ 0 h 1302493"/>
                      <a:gd name="connsiteX2" fmla="*/ 1302493 w 1302493"/>
                      <a:gd name="connsiteY2" fmla="*/ 1302493 h 1302493"/>
                      <a:gd name="connsiteX3" fmla="*/ 0 w 1302493"/>
                      <a:gd name="connsiteY3" fmla="*/ 1302493 h 1302493"/>
                      <a:gd name="connsiteX4" fmla="*/ 0 w 1302493"/>
                      <a:gd name="connsiteY4" fmla="*/ 0 h 1302493"/>
                      <a:gd name="connsiteX0" fmla="*/ 1302493 w 1393933"/>
                      <a:gd name="connsiteY0" fmla="*/ 1302493 h 1393933"/>
                      <a:gd name="connsiteX1" fmla="*/ 0 w 1393933"/>
                      <a:gd name="connsiteY1" fmla="*/ 1302493 h 1393933"/>
                      <a:gd name="connsiteX2" fmla="*/ 0 w 1393933"/>
                      <a:gd name="connsiteY2" fmla="*/ 0 h 1393933"/>
                      <a:gd name="connsiteX3" fmla="*/ 1302493 w 1393933"/>
                      <a:gd name="connsiteY3" fmla="*/ 0 h 1393933"/>
                      <a:gd name="connsiteX4" fmla="*/ 1393933 w 1393933"/>
                      <a:gd name="connsiteY4" fmla="*/ 1393933 h 1393933"/>
                      <a:gd name="connsiteX0" fmla="*/ 0 w 1393933"/>
                      <a:gd name="connsiteY0" fmla="*/ 1302493 h 1393933"/>
                      <a:gd name="connsiteX1" fmla="*/ 0 w 1393933"/>
                      <a:gd name="connsiteY1" fmla="*/ 0 h 1393933"/>
                      <a:gd name="connsiteX2" fmla="*/ 1302493 w 1393933"/>
                      <a:gd name="connsiteY2" fmla="*/ 0 h 1393933"/>
                      <a:gd name="connsiteX3" fmla="*/ 1393933 w 1393933"/>
                      <a:gd name="connsiteY3" fmla="*/ 1393933 h 1393933"/>
                      <a:gd name="connsiteX0" fmla="*/ 0 w 1302493"/>
                      <a:gd name="connsiteY0" fmla="*/ 1302493 h 1302493"/>
                      <a:gd name="connsiteX1" fmla="*/ 0 w 1302493"/>
                      <a:gd name="connsiteY1" fmla="*/ 0 h 1302493"/>
                      <a:gd name="connsiteX2" fmla="*/ 1302493 w 1302493"/>
                      <a:gd name="connsiteY2" fmla="*/ 0 h 1302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02493" h="1302493">
                        <a:moveTo>
                          <a:pt x="0" y="1302493"/>
                        </a:moveTo>
                        <a:lnTo>
                          <a:pt x="0" y="0"/>
                        </a:lnTo>
                        <a:lnTo>
                          <a:pt x="1302493" y="0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800" dirty="0"/>
                  </a:p>
                </p:txBody>
              </p:sp>
            </p:grpSp>
            <p:grpSp>
              <p:nvGrpSpPr>
                <p:cNvPr id="19" name="Group 18">
                  <a:extLst>
                    <a:ext uri="{FF2B5EF4-FFF2-40B4-BE49-F238E27FC236}">
                      <a16:creationId xmlns:a16="http://schemas.microsoft.com/office/drawing/2014/main" id="{4CBBC251-E8DD-438C-8733-7D65F461A449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ChangeAspect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3125006" y="3171595"/>
                  <a:ext cx="1785984" cy="1799739"/>
                  <a:chOff x="6879836" y="3516901"/>
                  <a:chExt cx="1785984" cy="1799739"/>
                </a:xfrm>
              </p:grpSpPr>
              <p:sp>
                <p:nvSpPr>
                  <p:cNvPr id="20" name="Freeform: Shape 19">
                    <a:extLst>
                      <a:ext uri="{FF2B5EF4-FFF2-40B4-BE49-F238E27FC236}">
                        <a16:creationId xmlns:a16="http://schemas.microsoft.com/office/drawing/2014/main" id="{6A94A4D4-EFFA-4AE2-B533-75F01F0F006D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6879836" y="3521665"/>
                    <a:ext cx="892801" cy="1794975"/>
                  </a:xfrm>
                  <a:custGeom>
                    <a:avLst/>
                    <a:gdLst>
                      <a:gd name="connsiteX0" fmla="*/ 892801 w 892801"/>
                      <a:gd name="connsiteY0" fmla="*/ 0 h 1794975"/>
                      <a:gd name="connsiteX1" fmla="*/ 892801 w 892801"/>
                      <a:gd name="connsiteY1" fmla="*/ 1434622 h 1794975"/>
                      <a:gd name="connsiteX2" fmla="*/ 845919 w 892801"/>
                      <a:gd name="connsiteY2" fmla="*/ 1533379 h 1794975"/>
                      <a:gd name="connsiteX3" fmla="*/ 440820 w 892801"/>
                      <a:gd name="connsiteY3" fmla="*/ 1794916 h 1794975"/>
                      <a:gd name="connsiteX4" fmla="*/ 379878 w 892801"/>
                      <a:gd name="connsiteY4" fmla="*/ 1791253 h 1794975"/>
                      <a:gd name="connsiteX5" fmla="*/ 763083 w 892801"/>
                      <a:gd name="connsiteY5" fmla="*/ 100140 h 1794975"/>
                      <a:gd name="connsiteX6" fmla="*/ 892801 w 892801"/>
                      <a:gd name="connsiteY6" fmla="*/ 0 h 17949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92801" h="1794975">
                        <a:moveTo>
                          <a:pt x="892801" y="0"/>
                        </a:moveTo>
                        <a:lnTo>
                          <a:pt x="892801" y="1434622"/>
                        </a:lnTo>
                        <a:lnTo>
                          <a:pt x="845919" y="1533379"/>
                        </a:lnTo>
                        <a:cubicBezTo>
                          <a:pt x="735106" y="1711682"/>
                          <a:pt x="584368" y="1792418"/>
                          <a:pt x="440820" y="1794916"/>
                        </a:cubicBezTo>
                        <a:cubicBezTo>
                          <a:pt x="420314" y="1795273"/>
                          <a:pt x="399954" y="1794033"/>
                          <a:pt x="379878" y="1791253"/>
                        </a:cubicBezTo>
                        <a:cubicBezTo>
                          <a:pt x="-41718" y="1732871"/>
                          <a:pt x="-338017" y="995203"/>
                          <a:pt x="763083" y="100140"/>
                        </a:cubicBezTo>
                        <a:lnTo>
                          <a:pt x="89280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800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1" name="Freeform: Shape 20">
                    <a:extLst>
                      <a:ext uri="{FF2B5EF4-FFF2-40B4-BE49-F238E27FC236}">
                        <a16:creationId xmlns:a16="http://schemas.microsoft.com/office/drawing/2014/main" id="{1F4B0E1D-2F9C-444A-ADBA-BDE9F01D8DD3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7772637" y="3516901"/>
                    <a:ext cx="893183" cy="1795123"/>
                  </a:xfrm>
                  <a:custGeom>
                    <a:avLst/>
                    <a:gdLst>
                      <a:gd name="connsiteX0" fmla="*/ 191 w 893183"/>
                      <a:gd name="connsiteY0" fmla="*/ 0 h 1795123"/>
                      <a:gd name="connsiteX1" fmla="*/ 130101 w 893183"/>
                      <a:gd name="connsiteY1" fmla="*/ 100288 h 1795123"/>
                      <a:gd name="connsiteX2" fmla="*/ 513306 w 893183"/>
                      <a:gd name="connsiteY2" fmla="*/ 1791401 h 1795123"/>
                      <a:gd name="connsiteX3" fmla="*/ 47265 w 893183"/>
                      <a:gd name="connsiteY3" fmla="*/ 1533527 h 1795123"/>
                      <a:gd name="connsiteX4" fmla="*/ 192 w 893183"/>
                      <a:gd name="connsiteY4" fmla="*/ 1434367 h 1795123"/>
                      <a:gd name="connsiteX5" fmla="*/ 192 w 893183"/>
                      <a:gd name="connsiteY5" fmla="*/ 1438981 h 1795123"/>
                      <a:gd name="connsiteX6" fmla="*/ 0 w 893183"/>
                      <a:gd name="connsiteY6" fmla="*/ 1439386 h 1795123"/>
                      <a:gd name="connsiteX7" fmla="*/ 0 w 893183"/>
                      <a:gd name="connsiteY7" fmla="*/ 4764 h 1795123"/>
                      <a:gd name="connsiteX8" fmla="*/ 191 w 893183"/>
                      <a:gd name="connsiteY8" fmla="*/ 4616 h 1795123"/>
                      <a:gd name="connsiteX9" fmla="*/ 191 w 893183"/>
                      <a:gd name="connsiteY9" fmla="*/ 0 h 17951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893183" h="1795123">
                        <a:moveTo>
                          <a:pt x="191" y="0"/>
                        </a:moveTo>
                        <a:lnTo>
                          <a:pt x="130101" y="100288"/>
                        </a:lnTo>
                        <a:cubicBezTo>
                          <a:pt x="1231201" y="995351"/>
                          <a:pt x="934902" y="1733019"/>
                          <a:pt x="513306" y="1791401"/>
                        </a:cubicBezTo>
                        <a:cubicBezTo>
                          <a:pt x="352699" y="1813642"/>
                          <a:pt x="173909" y="1737302"/>
                          <a:pt x="47265" y="1533527"/>
                        </a:cubicBezTo>
                        <a:lnTo>
                          <a:pt x="192" y="1434367"/>
                        </a:lnTo>
                        <a:lnTo>
                          <a:pt x="192" y="1438981"/>
                        </a:lnTo>
                        <a:lnTo>
                          <a:pt x="0" y="1439386"/>
                        </a:lnTo>
                        <a:lnTo>
                          <a:pt x="0" y="4764"/>
                        </a:lnTo>
                        <a:lnTo>
                          <a:pt x="191" y="4616"/>
                        </a:lnTo>
                        <a:lnTo>
                          <a:pt x="19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800" dirty="0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5F5ACA0E-A5DF-4015-8FD4-FA7A53E9D1A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ChangeAspect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5400000">
                <a:off x="10400268" y="1917602"/>
                <a:ext cx="633413" cy="1862138"/>
                <a:chOff x="5959192" y="333389"/>
                <a:chExt cx="633413" cy="1862138"/>
              </a:xfrm>
            </p:grpSpPr>
            <p:grpSp>
              <p:nvGrpSpPr>
                <p:cNvPr id="14" name="Group 13">
                  <a:extLst>
                    <a:ext uri="{FF2B5EF4-FFF2-40B4-BE49-F238E27FC236}">
                      <a16:creationId xmlns:a16="http://schemas.microsoft.com/office/drawing/2014/main" id="{5A4DCFFD-FD3C-42EA-862E-5B792D9020AF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ChangeAspect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5959192" y="333389"/>
                  <a:ext cx="633413" cy="1419225"/>
                  <a:chOff x="5959192" y="333389"/>
                  <a:chExt cx="633413" cy="1419225"/>
                </a:xfrm>
              </p:grpSpPr>
              <p:sp>
                <p:nvSpPr>
                  <p:cNvPr id="16" name="Freeform 68">
                    <a:extLst>
                      <a:ext uri="{FF2B5EF4-FFF2-40B4-BE49-F238E27FC236}">
                        <a16:creationId xmlns:a16="http://schemas.microsoft.com/office/drawing/2014/main" id="{0089A8F3-7530-4C17-848C-580015C3EDCE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959192" y="333389"/>
                    <a:ext cx="319088" cy="1419225"/>
                  </a:xfrm>
                  <a:custGeom>
                    <a:avLst/>
                    <a:gdLst>
                      <a:gd name="T0" fmla="*/ 0 w 67"/>
                      <a:gd name="T1" fmla="*/ 149 h 298"/>
                      <a:gd name="T2" fmla="*/ 67 w 67"/>
                      <a:gd name="T3" fmla="*/ 298 h 298"/>
                      <a:gd name="T4" fmla="*/ 67 w 67"/>
                      <a:gd name="T5" fmla="*/ 0 h 298"/>
                      <a:gd name="T6" fmla="*/ 0 w 67"/>
                      <a:gd name="T7" fmla="*/ 149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7" h="298">
                        <a:moveTo>
                          <a:pt x="0" y="149"/>
                        </a:moveTo>
                        <a:cubicBezTo>
                          <a:pt x="0" y="208"/>
                          <a:pt x="26" y="261"/>
                          <a:pt x="67" y="298"/>
                        </a:cubicBezTo>
                        <a:cubicBezTo>
                          <a:pt x="67" y="0"/>
                          <a:pt x="67" y="0"/>
                          <a:pt x="67" y="0"/>
                        </a:cubicBezTo>
                        <a:cubicBezTo>
                          <a:pt x="26" y="36"/>
                          <a:pt x="0" y="89"/>
                          <a:pt x="0" y="149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800" dirty="0"/>
                  </a:p>
                </p:txBody>
              </p:sp>
              <p:sp>
                <p:nvSpPr>
                  <p:cNvPr id="17" name="Freeform 69">
                    <a:extLst>
                      <a:ext uri="{FF2B5EF4-FFF2-40B4-BE49-F238E27FC236}">
                        <a16:creationId xmlns:a16="http://schemas.microsoft.com/office/drawing/2014/main" id="{61D8EA0C-1521-4C6D-8C09-DD6D8F1F2219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6278280" y="333389"/>
                    <a:ext cx="314325" cy="1419225"/>
                  </a:xfrm>
                  <a:custGeom>
                    <a:avLst/>
                    <a:gdLst>
                      <a:gd name="T0" fmla="*/ 0 w 66"/>
                      <a:gd name="T1" fmla="*/ 0 h 298"/>
                      <a:gd name="T2" fmla="*/ 0 w 66"/>
                      <a:gd name="T3" fmla="*/ 298 h 298"/>
                      <a:gd name="T4" fmla="*/ 66 w 66"/>
                      <a:gd name="T5" fmla="*/ 149 h 298"/>
                      <a:gd name="T6" fmla="*/ 0 w 66"/>
                      <a:gd name="T7" fmla="*/ 0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6" h="298">
                        <a:moveTo>
                          <a:pt x="0" y="0"/>
                        </a:moveTo>
                        <a:cubicBezTo>
                          <a:pt x="0" y="298"/>
                          <a:pt x="0" y="298"/>
                          <a:pt x="0" y="298"/>
                        </a:cubicBezTo>
                        <a:cubicBezTo>
                          <a:pt x="41" y="261"/>
                          <a:pt x="66" y="208"/>
                          <a:pt x="66" y="149"/>
                        </a:cubicBezTo>
                        <a:cubicBezTo>
                          <a:pt x="66" y="89"/>
                          <a:pt x="41" y="36"/>
                          <a:pt x="0" y="0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800" dirty="0"/>
                  </a:p>
                </p:txBody>
              </p:sp>
            </p:grpSp>
            <p:sp>
              <p:nvSpPr>
                <p:cNvPr id="15" name="Line 70">
                  <a:extLst>
                    <a:ext uri="{FF2B5EF4-FFF2-40B4-BE49-F238E27FC236}">
                      <a16:creationId xmlns:a16="http://schemas.microsoft.com/office/drawing/2014/main" id="{517033B6-6B8A-4BD6-9A52-BF9E9EFBD486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6278281" y="333389"/>
                  <a:ext cx="0" cy="1862138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42291223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02DDA7E-8449-42D1-93BD-4E96C1BFC1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050" y="395289"/>
            <a:ext cx="7659900" cy="111283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72EB64-DBC0-4012-830E-9166670D17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42050" y="1685926"/>
            <a:ext cx="7659900" cy="40401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49A3E9-8704-4E26-A519-8215B3E943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37500" y="6357169"/>
            <a:ext cx="1320113" cy="4616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cap="all" spc="200" baseline="0">
                <a:solidFill>
                  <a:schemeClr val="tx1">
                    <a:alpha val="60000"/>
                  </a:schemeClr>
                </a:solidFill>
                <a:latin typeface="+mj-lt"/>
              </a:defRPr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590E32-87A0-44C2-A299-D45FAB146E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65734" y="6357600"/>
            <a:ext cx="5012532" cy="46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cap="all" spc="300" baseline="0">
                <a:solidFill>
                  <a:schemeClr val="tx1">
                    <a:alpha val="60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1C1A41-01A7-44E2-965B-ACFD4F2806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487100" y="6357600"/>
            <a:ext cx="1320113" cy="46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chemeClr val="tx1">
                    <a:alpha val="60000"/>
                  </a:schemeClr>
                </a:solidFill>
                <a:latin typeface="+mj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19990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9" r:id="rId12"/>
    <p:sldLayoutId id="2147483672" r:id="rId13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kern="1200" cap="none" spc="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60000" indent="-360000" algn="l" defTabSz="914400" rtl="0" eaLnBrk="1" latinLnBrk="0" hangingPunct="1">
        <a:lnSpc>
          <a:spcPct val="150000"/>
        </a:lnSpc>
        <a:spcBef>
          <a:spcPts val="1000"/>
        </a:spcBef>
        <a:buClr>
          <a:schemeClr val="accent3"/>
        </a:buClr>
        <a:buFont typeface="Wingdings" panose="05000000000000000000" pitchFamily="2" charset="2"/>
        <a:buChar char=""/>
        <a:defRPr sz="2000" kern="1200" spc="5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1pPr>
      <a:lvl2pPr marL="360000" indent="0" algn="l" defTabSz="914400" rtl="0" eaLnBrk="1" latinLnBrk="0" hangingPunct="1">
        <a:lnSpc>
          <a:spcPct val="150000"/>
        </a:lnSpc>
        <a:spcBef>
          <a:spcPts val="500"/>
        </a:spcBef>
        <a:buFontTx/>
        <a:buNone/>
        <a:defRPr sz="2000" b="0" i="1" kern="1200" spc="50" baseline="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2pPr>
      <a:lvl3pPr marL="1080000" indent="-360000" algn="l" defTabSz="914400" rtl="0" eaLnBrk="1" latinLnBrk="0" hangingPunct="1">
        <a:lnSpc>
          <a:spcPct val="150000"/>
        </a:lnSpc>
        <a:spcBef>
          <a:spcPts val="500"/>
        </a:spcBef>
        <a:buClr>
          <a:schemeClr val="accent3"/>
        </a:buClr>
        <a:buFont typeface="Wingdings" panose="05000000000000000000" pitchFamily="2" charset="2"/>
        <a:buChar char=""/>
        <a:defRPr sz="2000" kern="1200" spc="5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3pPr>
      <a:lvl4pPr marL="1080000" indent="0" algn="l" defTabSz="914400" rtl="0" eaLnBrk="1" latinLnBrk="0" hangingPunct="1">
        <a:lnSpc>
          <a:spcPct val="150000"/>
        </a:lnSpc>
        <a:spcBef>
          <a:spcPts val="500"/>
        </a:spcBef>
        <a:buClr>
          <a:schemeClr val="accent3"/>
        </a:buClr>
        <a:buFontTx/>
        <a:buNone/>
        <a:defRPr sz="2000" b="0" i="1" kern="1200" spc="50" baseline="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4pPr>
      <a:lvl5pPr marL="1800000" indent="-360000" algn="l" defTabSz="914400" rtl="0" eaLnBrk="1" latinLnBrk="0" hangingPunct="1">
        <a:lnSpc>
          <a:spcPct val="150000"/>
        </a:lnSpc>
        <a:spcBef>
          <a:spcPts val="500"/>
        </a:spcBef>
        <a:buClr>
          <a:schemeClr val="accent3"/>
        </a:buClr>
        <a:buFont typeface="Wingdings" panose="05000000000000000000" pitchFamily="2" charset="2"/>
        <a:buChar char=""/>
        <a:defRPr sz="2000" kern="1200" spc="5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353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  <p15:guide id="3" pos="510" userDrawn="1">
          <p15:clr>
            <a:srgbClr val="F26B43"/>
          </p15:clr>
        </p15:guide>
        <p15:guide id="4" pos="5250" userDrawn="1">
          <p15:clr>
            <a:srgbClr val="F26B43"/>
          </p15:clr>
        </p15:guide>
        <p15:guide id="5" orient="horz" pos="679" userDrawn="1">
          <p15:clr>
            <a:srgbClr val="F26B43"/>
          </p15:clr>
        </p15:guide>
        <p15:guide id="6" orient="horz" pos="3640" userDrawn="1">
          <p15:clr>
            <a:srgbClr val="F26B43"/>
          </p15:clr>
        </p15:guide>
        <p15:guide id="7" pos="4983" userDrawn="1">
          <p15:clr>
            <a:srgbClr val="F26B43"/>
          </p15:clr>
        </p15:guide>
        <p15:guide id="8" pos="4717" userDrawn="1">
          <p15:clr>
            <a:srgbClr val="F26B43"/>
          </p15:clr>
        </p15:guide>
        <p15:guide id="9" pos="4459" userDrawn="1">
          <p15:clr>
            <a:srgbClr val="F26B43"/>
          </p15:clr>
        </p15:guide>
        <p15:guide id="10" pos="1043" userDrawn="1">
          <p15:clr>
            <a:srgbClr val="F26B43"/>
          </p15:clr>
        </p15:guide>
        <p15:guide id="11" pos="774" userDrawn="1">
          <p15:clr>
            <a:srgbClr val="F26B43"/>
          </p15:clr>
        </p15:guide>
        <p15:guide id="12" pos="1299" userDrawn="1">
          <p15:clr>
            <a:srgbClr val="F26B43"/>
          </p15:clr>
        </p15:guide>
        <p15:guide id="13" pos="1563" userDrawn="1">
          <p15:clr>
            <a:srgbClr val="F26B43"/>
          </p15:clr>
        </p15:guide>
        <p15:guide id="14" pos="4197" userDrawn="1">
          <p15:clr>
            <a:srgbClr val="F26B43"/>
          </p15:clr>
        </p15:guide>
        <p15:guide id="15" pos="1827" userDrawn="1">
          <p15:clr>
            <a:srgbClr val="F26B43"/>
          </p15:clr>
        </p15:guide>
        <p15:guide id="16" pos="3933" userDrawn="1">
          <p15:clr>
            <a:srgbClr val="F26B43"/>
          </p15:clr>
        </p15:guide>
        <p15:guide id="17" pos="2094" userDrawn="1">
          <p15:clr>
            <a:srgbClr val="F26B43"/>
          </p15:clr>
        </p15:guide>
        <p15:guide id="18" pos="3669" userDrawn="1">
          <p15:clr>
            <a:srgbClr val="F26B43"/>
          </p15:clr>
        </p15:guide>
        <p15:guide id="19" pos="3407" userDrawn="1">
          <p15:clr>
            <a:srgbClr val="F26B43"/>
          </p15:clr>
        </p15:guide>
        <p15:guide id="20" pos="2616" userDrawn="1">
          <p15:clr>
            <a:srgbClr val="F26B43"/>
          </p15:clr>
        </p15:guide>
        <p15:guide id="21" pos="3144" userDrawn="1">
          <p15:clr>
            <a:srgbClr val="F26B43"/>
          </p15:clr>
        </p15:guide>
        <p15:guide id="22" pos="2880" userDrawn="1">
          <p15:clr>
            <a:srgbClr val="F26B43"/>
          </p15:clr>
        </p15:guide>
        <p15:guide id="23" pos="255" userDrawn="1">
          <p15:clr>
            <a:srgbClr val="A4A3A4"/>
          </p15:clr>
        </p15:guide>
        <p15:guide id="24" pos="5505" userDrawn="1">
          <p15:clr>
            <a:srgbClr val="A4A3A4"/>
          </p15:clr>
        </p15:guide>
        <p15:guide id="25" orient="horz" pos="1062" userDrawn="1">
          <p15:clr>
            <a:srgbClr val="5ACBF0"/>
          </p15:clr>
        </p15:guide>
        <p15:guide id="26" orient="horz" pos="3982" userDrawn="1">
          <p15:clr>
            <a:srgbClr val="A4A3A4"/>
          </p15:clr>
        </p15:guide>
        <p15:guide id="27" orient="horz" pos="338" userDrawn="1">
          <p15:clr>
            <a:srgbClr val="A4A3A4"/>
          </p15:clr>
        </p15:guide>
        <p15:guide id="28" orient="horz" pos="950" userDrawn="1">
          <p15:clr>
            <a:srgbClr val="5ACBF0"/>
          </p15:clr>
        </p15:guide>
        <p15:guide id="29" orient="horz" pos="249" userDrawn="1">
          <p15:clr>
            <a:srgbClr val="5ACBF0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F3D98-3C30-4CFC-8643-C81E829C8C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277" y="1118545"/>
            <a:ext cx="4716043" cy="4620907"/>
          </a:xfrm>
        </p:spPr>
        <p:txBody>
          <a:bodyPr>
            <a:noAutofit/>
          </a:bodyPr>
          <a:lstStyle/>
          <a:p>
            <a:r>
              <a:rPr lang="es-ES" b="1" u="sng" dirty="0">
                <a:latin typeface="Calibri" panose="020F0502020204030204" pitchFamily="34" charset="0"/>
                <a:cs typeface="Calibri" panose="020F0502020204030204" pitchFamily="34" charset="0"/>
              </a:rPr>
              <a:t>Unión e inclusión: ¿Qué dice la Biblia?</a:t>
            </a:r>
            <a:endParaRPr lang="en-US" sz="7200" b="1" i="1" u="sng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AE3B7A8-5B03-04BB-1E41-C279E002A40C}"/>
              </a:ext>
            </a:extLst>
          </p:cNvPr>
          <p:cNvSpPr txBox="1"/>
          <p:nvPr/>
        </p:nvSpPr>
        <p:spPr>
          <a:xfrm>
            <a:off x="1356417" y="6007828"/>
            <a:ext cx="280076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Hechos</a:t>
            </a: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2:41-47</a:t>
            </a:r>
          </a:p>
        </p:txBody>
      </p:sp>
    </p:spTree>
    <p:extLst>
      <p:ext uri="{BB962C8B-B14F-4D97-AF65-F5344CB8AC3E}">
        <p14:creationId xmlns:p14="http://schemas.microsoft.com/office/powerpoint/2010/main" val="22593088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3D291F2-4F3B-9988-830C-3A03B6B278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632" y="395289"/>
            <a:ext cx="8734926" cy="659154"/>
          </a:xfrm>
        </p:spPr>
        <p:txBody>
          <a:bodyPr>
            <a:noAutofit/>
          </a:bodyPr>
          <a:lstStyle/>
          <a:p>
            <a:r>
              <a:rPr lang="en-US" sz="5400" b="1" dirty="0">
                <a:ea typeface="Calibri" panose="020F0502020204030204" pitchFamily="34" charset="0"/>
              </a:rPr>
              <a:t>Unión e </a:t>
            </a:r>
            <a:r>
              <a:rPr lang="en-US" sz="5400" b="1" dirty="0" err="1">
                <a:ea typeface="Calibri" panose="020F0502020204030204" pitchFamily="34" charset="0"/>
              </a:rPr>
              <a:t>inclusión</a:t>
            </a:r>
            <a:endParaRPr lang="en-US" sz="5400" b="1" dirty="0">
              <a:ea typeface="Calibri" panose="020F050202020403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13D47C2-D954-30B3-BFBD-F45BDE0712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9576" y="1525118"/>
            <a:ext cx="6784848" cy="3816477"/>
          </a:xfrm>
          <a:prstGeom prst="rect">
            <a:avLst/>
          </a:prstGeom>
        </p:spPr>
      </p:pic>
      <p:sp>
        <p:nvSpPr>
          <p:cNvPr id="9" name="Title 2">
            <a:extLst>
              <a:ext uri="{FF2B5EF4-FFF2-40B4-BE49-F238E27FC236}">
                <a16:creationId xmlns:a16="http://schemas.microsoft.com/office/drawing/2014/main" id="{0418FF77-B65C-1C43-6579-932EF675E1A6}"/>
              </a:ext>
            </a:extLst>
          </p:cNvPr>
          <p:cNvSpPr txBox="1">
            <a:spLocks/>
          </p:cNvSpPr>
          <p:nvPr/>
        </p:nvSpPr>
        <p:spPr>
          <a:xfrm>
            <a:off x="240632" y="5803557"/>
            <a:ext cx="8734926" cy="659154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kern="1200" cap="none" spc="0" baseline="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algn="ctr"/>
            <a:r>
              <a:rPr lang="en-US" sz="3600" b="1" dirty="0">
                <a:ea typeface="Calibri" panose="020F0502020204030204" pitchFamily="34" charset="0"/>
              </a:rPr>
              <a:t>¡Cuidado con </a:t>
            </a:r>
            <a:r>
              <a:rPr lang="en-US" sz="3600" b="1" dirty="0" err="1">
                <a:ea typeface="Calibri" panose="020F0502020204030204" pitchFamily="34" charset="0"/>
              </a:rPr>
              <a:t>los</a:t>
            </a:r>
            <a:r>
              <a:rPr lang="en-US" sz="3600" b="1" dirty="0">
                <a:ea typeface="Calibri" panose="020F0502020204030204" pitchFamily="34" charset="0"/>
              </a:rPr>
              <a:t> </a:t>
            </a:r>
            <a:r>
              <a:rPr lang="en-US" sz="3600" b="1" dirty="0" err="1">
                <a:ea typeface="Calibri" panose="020F0502020204030204" pitchFamily="34" charset="0"/>
              </a:rPr>
              <a:t>extremos</a:t>
            </a:r>
            <a:r>
              <a:rPr lang="en-US" sz="3600" b="1" dirty="0">
                <a:ea typeface="Calibri" panose="020F0502020204030204" pitchFamily="34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2255797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ED571D-E953-335E-19A6-9625990FEF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41A25B2-F23B-B427-BA8B-683EEE9013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632" y="395289"/>
            <a:ext cx="8734926" cy="659154"/>
          </a:xfrm>
        </p:spPr>
        <p:txBody>
          <a:bodyPr>
            <a:noAutofit/>
          </a:bodyPr>
          <a:lstStyle/>
          <a:p>
            <a:r>
              <a:rPr lang="en-US" sz="5400" b="1" dirty="0">
                <a:ea typeface="Calibri" panose="020F0502020204030204" pitchFamily="34" charset="0"/>
              </a:rPr>
              <a:t>Unión e </a:t>
            </a:r>
            <a:r>
              <a:rPr lang="en-US" sz="5400" b="1" dirty="0" err="1">
                <a:ea typeface="Calibri" panose="020F0502020204030204" pitchFamily="34" charset="0"/>
              </a:rPr>
              <a:t>inclusión</a:t>
            </a:r>
            <a:endParaRPr lang="en-US" sz="5400" b="1" dirty="0">
              <a:ea typeface="Calibri" panose="020F0502020204030204" pitchFamily="34" charset="0"/>
            </a:endParaRPr>
          </a:p>
        </p:txBody>
      </p:sp>
      <p:sp>
        <p:nvSpPr>
          <p:cNvPr id="9" name="Title 2">
            <a:extLst>
              <a:ext uri="{FF2B5EF4-FFF2-40B4-BE49-F238E27FC236}">
                <a16:creationId xmlns:a16="http://schemas.microsoft.com/office/drawing/2014/main" id="{D1B9ED4C-29CC-CCEC-E710-844DED59138C}"/>
              </a:ext>
            </a:extLst>
          </p:cNvPr>
          <p:cNvSpPr txBox="1">
            <a:spLocks/>
          </p:cNvSpPr>
          <p:nvPr/>
        </p:nvSpPr>
        <p:spPr>
          <a:xfrm>
            <a:off x="204537" y="1292187"/>
            <a:ext cx="8734926" cy="5419509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kern="1200" cap="none" spc="0" baseline="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b="1" dirty="0" err="1">
                <a:ea typeface="Calibri" panose="020F0502020204030204" pitchFamily="34" charset="0"/>
              </a:rPr>
              <a:t>Hechos</a:t>
            </a:r>
            <a:r>
              <a:rPr lang="en-US" b="1" dirty="0">
                <a:ea typeface="Calibri" panose="020F0502020204030204" pitchFamily="34" charset="0"/>
              </a:rPr>
              <a:t> 2:44- </a:t>
            </a:r>
            <a:r>
              <a:rPr lang="es-ES" b="1" dirty="0">
                <a:ea typeface="Calibri" panose="020F0502020204030204" pitchFamily="34" charset="0"/>
              </a:rPr>
              <a:t>Y todos los que habían creído estaban juntos y tenían todas las cosas en común.</a:t>
            </a:r>
            <a:endParaRPr lang="en-US" sz="3600" b="1" dirty="0">
              <a:ea typeface="Calibri" panose="020F0502020204030204" pitchFamily="34" charset="0"/>
            </a:endParaRPr>
          </a:p>
          <a:p>
            <a:pPr marL="695325" lvl="1" indent="-238125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ea typeface="Calibri" panose="020F0502020204030204" pitchFamily="34" charset="0"/>
              </a:rPr>
              <a:t>“</a:t>
            </a:r>
            <a:r>
              <a:rPr lang="es-ES" sz="2800" dirty="0">
                <a:ea typeface="Calibri" panose="020F0502020204030204" pitchFamily="34" charset="0"/>
              </a:rPr>
              <a:t>Todos los que creyeron estaban juntos</a:t>
            </a:r>
            <a:r>
              <a:rPr lang="en-US" sz="2800" dirty="0">
                <a:ea typeface="Calibri" panose="020F0502020204030204" pitchFamily="34" charset="0"/>
              </a:rPr>
              <a:t>”</a:t>
            </a:r>
          </a:p>
          <a:p>
            <a:pPr marL="1371600" lvl="2" indent="-45720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s-ES" sz="2400" u="sng" dirty="0">
                <a:ea typeface="Calibri" panose="020F0502020204030204" pitchFamily="34" charset="0"/>
              </a:rPr>
              <a:t>Versículo 46</a:t>
            </a:r>
            <a:r>
              <a:rPr lang="es-ES" sz="2400" dirty="0">
                <a:ea typeface="Calibri" panose="020F0502020204030204" pitchFamily="34" charset="0"/>
              </a:rPr>
              <a:t>: Estaban todos en Jerusalén y se reunieron para adorar</a:t>
            </a:r>
          </a:p>
          <a:p>
            <a:pPr marL="1371600" lvl="2" indent="-45720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2400" u="sng" dirty="0" err="1">
                <a:ea typeface="Calibri" panose="020F0502020204030204" pitchFamily="34" charset="0"/>
              </a:rPr>
              <a:t>Versículo</a:t>
            </a:r>
            <a:r>
              <a:rPr lang="en-US" sz="2400" u="sng" dirty="0">
                <a:ea typeface="Calibri" panose="020F0502020204030204" pitchFamily="34" charset="0"/>
              </a:rPr>
              <a:t> 42</a:t>
            </a:r>
            <a:r>
              <a:rPr lang="en-US" sz="2400" dirty="0">
                <a:ea typeface="Calibri" panose="020F0502020204030204" pitchFamily="34" charset="0"/>
              </a:rPr>
              <a:t>: Se </a:t>
            </a:r>
            <a:r>
              <a:rPr lang="en-US" sz="2400" dirty="0" err="1">
                <a:ea typeface="Calibri" panose="020F0502020204030204" pitchFamily="34" charset="0"/>
              </a:rPr>
              <a:t>dedicaron</a:t>
            </a:r>
            <a:r>
              <a:rPr lang="en-US" sz="2400" dirty="0">
                <a:ea typeface="Calibri" panose="020F0502020204030204" pitchFamily="34" charset="0"/>
              </a:rPr>
              <a:t> a Dios</a:t>
            </a:r>
            <a:endParaRPr lang="en-US" sz="2400" b="1" dirty="0">
              <a:ea typeface="Calibri" panose="020F0502020204030204" pitchFamily="34" charset="0"/>
            </a:endParaRPr>
          </a:p>
          <a:p>
            <a:pPr marL="695325" lvl="1" indent="-238125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ea typeface="Calibri" panose="020F0502020204030204" pitchFamily="34" charset="0"/>
              </a:rPr>
              <a:t>“</a:t>
            </a:r>
            <a:r>
              <a:rPr lang="es-ES" sz="2800" dirty="0">
                <a:ea typeface="Calibri" panose="020F0502020204030204" pitchFamily="34" charset="0"/>
              </a:rPr>
              <a:t>tenía todas las cosas en común</a:t>
            </a:r>
            <a:r>
              <a:rPr lang="en-US" sz="2800" dirty="0">
                <a:ea typeface="Calibri" panose="020F0502020204030204" pitchFamily="34" charset="0"/>
              </a:rPr>
              <a:t>”</a:t>
            </a:r>
          </a:p>
          <a:p>
            <a:pPr marL="1371600" lvl="2" indent="-45720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2400" u="sng" dirty="0" err="1">
                <a:ea typeface="Calibri" panose="020F0502020204030204" pitchFamily="34" charset="0"/>
              </a:rPr>
              <a:t>Versículo</a:t>
            </a:r>
            <a:r>
              <a:rPr lang="en-US" sz="2400" u="sng" dirty="0">
                <a:ea typeface="Calibri" panose="020F0502020204030204" pitchFamily="34" charset="0"/>
              </a:rPr>
              <a:t> 45</a:t>
            </a:r>
            <a:r>
              <a:rPr lang="en-US" sz="2400" dirty="0">
                <a:ea typeface="Calibri" panose="020F0502020204030204" pitchFamily="34" charset="0"/>
              </a:rPr>
              <a:t>: </a:t>
            </a:r>
            <a:r>
              <a:rPr lang="es-ES" sz="2400" dirty="0">
                <a:ea typeface="Calibri" panose="020F0502020204030204" pitchFamily="34" charset="0"/>
              </a:rPr>
              <a:t>Vendieron sus posesiones para poder ayudar a los necesitados</a:t>
            </a:r>
            <a:endParaRPr lang="en-US" sz="2400" b="1" dirty="0"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12576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637151-A174-FE20-3FD8-1C9B381777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F0AFF53-0670-7207-538B-82FE7F3E46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632" y="395289"/>
            <a:ext cx="8734926" cy="659154"/>
          </a:xfrm>
        </p:spPr>
        <p:txBody>
          <a:bodyPr>
            <a:noAutofit/>
          </a:bodyPr>
          <a:lstStyle/>
          <a:p>
            <a:r>
              <a:rPr lang="en-US" sz="5400" b="1" dirty="0">
                <a:ea typeface="Calibri" panose="020F0502020204030204" pitchFamily="34" charset="0"/>
              </a:rPr>
              <a:t>Unión e </a:t>
            </a:r>
            <a:r>
              <a:rPr lang="en-US" sz="5400" b="1" dirty="0" err="1">
                <a:ea typeface="Calibri" panose="020F0502020204030204" pitchFamily="34" charset="0"/>
              </a:rPr>
              <a:t>inclusión</a:t>
            </a:r>
            <a:endParaRPr lang="en-US" sz="5400" b="1" dirty="0">
              <a:ea typeface="Calibri" panose="020F0502020204030204" pitchFamily="34" charset="0"/>
            </a:endParaRPr>
          </a:p>
        </p:txBody>
      </p:sp>
      <p:sp>
        <p:nvSpPr>
          <p:cNvPr id="9" name="Title 2">
            <a:extLst>
              <a:ext uri="{FF2B5EF4-FFF2-40B4-BE49-F238E27FC236}">
                <a16:creationId xmlns:a16="http://schemas.microsoft.com/office/drawing/2014/main" id="{6C3C8326-2B8C-C609-2DF2-0AC00C764A55}"/>
              </a:ext>
            </a:extLst>
          </p:cNvPr>
          <p:cNvSpPr txBox="1">
            <a:spLocks/>
          </p:cNvSpPr>
          <p:nvPr/>
        </p:nvSpPr>
        <p:spPr>
          <a:xfrm>
            <a:off x="204537" y="1292187"/>
            <a:ext cx="8734926" cy="5419509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kern="1200" cap="none" spc="0" baseline="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b="1" dirty="0" err="1">
                <a:ea typeface="Calibri" panose="020F0502020204030204" pitchFamily="34" charset="0"/>
              </a:rPr>
              <a:t>Hechos</a:t>
            </a:r>
            <a:r>
              <a:rPr lang="en-US" b="1" dirty="0">
                <a:ea typeface="Calibri" panose="020F0502020204030204" pitchFamily="34" charset="0"/>
              </a:rPr>
              <a:t> 4:32- </a:t>
            </a:r>
            <a:r>
              <a:rPr lang="es-ES" b="1" dirty="0">
                <a:ea typeface="Calibri" panose="020F0502020204030204" pitchFamily="34" charset="0"/>
              </a:rPr>
              <a:t>Y todos los que habían creído eran de un solo corazón y de una sola alma, y nadie decía que nada de lo que le pertenecía era suyo, sino que tenían todo en común</a:t>
            </a:r>
            <a:r>
              <a:rPr lang="en-US" b="1" dirty="0">
                <a:ea typeface="Calibri" panose="020F0502020204030204" pitchFamily="34" charset="0"/>
              </a:rPr>
              <a:t>.</a:t>
            </a:r>
          </a:p>
          <a:p>
            <a:pPr marL="695325" lvl="1" indent="-238125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sz="1600" dirty="0">
              <a:ea typeface="Calibri" panose="020F0502020204030204" pitchFamily="34" charset="0"/>
            </a:endParaRPr>
          </a:p>
          <a:p>
            <a:pPr marL="695325" lvl="1" indent="-238125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ea typeface="Calibri" panose="020F0502020204030204" pitchFamily="34" charset="0"/>
              </a:rPr>
              <a:t>“</a:t>
            </a:r>
            <a:r>
              <a:rPr lang="es-ES" sz="2800" dirty="0">
                <a:ea typeface="Calibri" panose="020F0502020204030204" pitchFamily="34" charset="0"/>
              </a:rPr>
              <a:t>De un solo corazón y una sola alma</a:t>
            </a:r>
            <a:r>
              <a:rPr lang="en-US" sz="2800" dirty="0">
                <a:ea typeface="Calibri" panose="020F0502020204030204" pitchFamily="34" charset="0"/>
              </a:rPr>
              <a:t>”</a:t>
            </a:r>
          </a:p>
          <a:p>
            <a:pPr marL="1371600" lvl="2" indent="-45720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2400" u="sng" dirty="0">
                <a:ea typeface="Calibri" panose="020F0502020204030204" pitchFamily="34" charset="0"/>
              </a:rPr>
              <a:t>Ezequiel 11:19</a:t>
            </a:r>
            <a:r>
              <a:rPr lang="en-US" sz="2400" dirty="0">
                <a:ea typeface="Calibri" panose="020F0502020204030204" pitchFamily="34" charset="0"/>
              </a:rPr>
              <a:t>: </a:t>
            </a:r>
            <a:r>
              <a:rPr lang="es-ES" sz="2400" dirty="0">
                <a:ea typeface="Calibri" panose="020F0502020204030204" pitchFamily="34" charset="0"/>
              </a:rPr>
              <a:t>Tenían un objetivo común de seguir a Dios</a:t>
            </a:r>
            <a:endParaRPr lang="en-US" sz="2400" b="1" dirty="0"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0717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E24993-D569-C448-6FAE-816CCD0554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94F70F6-04E7-C2D3-78E0-7BA4D62977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632" y="395289"/>
            <a:ext cx="8734926" cy="659154"/>
          </a:xfrm>
        </p:spPr>
        <p:txBody>
          <a:bodyPr>
            <a:noAutofit/>
          </a:bodyPr>
          <a:lstStyle/>
          <a:p>
            <a:r>
              <a:rPr lang="en-US" sz="5400" b="1" dirty="0">
                <a:ea typeface="Calibri" panose="020F0502020204030204" pitchFamily="34" charset="0"/>
              </a:rPr>
              <a:t>Unión e </a:t>
            </a:r>
            <a:r>
              <a:rPr lang="en-US" sz="5400" b="1" dirty="0" err="1">
                <a:ea typeface="Calibri" panose="020F0502020204030204" pitchFamily="34" charset="0"/>
              </a:rPr>
              <a:t>inclusión</a:t>
            </a:r>
            <a:endParaRPr lang="en-US" sz="5400" b="1" dirty="0">
              <a:ea typeface="Calibri" panose="020F0502020204030204" pitchFamily="34" charset="0"/>
            </a:endParaRPr>
          </a:p>
        </p:txBody>
      </p:sp>
      <p:sp>
        <p:nvSpPr>
          <p:cNvPr id="9" name="Title 2">
            <a:extLst>
              <a:ext uri="{FF2B5EF4-FFF2-40B4-BE49-F238E27FC236}">
                <a16:creationId xmlns:a16="http://schemas.microsoft.com/office/drawing/2014/main" id="{AF2AE91B-B43D-D5FC-CBA0-D2091BAA1C9E}"/>
              </a:ext>
            </a:extLst>
          </p:cNvPr>
          <p:cNvSpPr txBox="1">
            <a:spLocks/>
          </p:cNvSpPr>
          <p:nvPr/>
        </p:nvSpPr>
        <p:spPr>
          <a:xfrm>
            <a:off x="204537" y="1255611"/>
            <a:ext cx="8734926" cy="5419509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kern="1200" cap="none" spc="0" baseline="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3000" b="1" dirty="0">
                <a:ea typeface="Calibri" panose="020F0502020204030204" pitchFamily="34" charset="0"/>
              </a:rPr>
              <a:t>Romanos 12:10- </a:t>
            </a:r>
            <a:r>
              <a:rPr lang="es-ES" sz="3000" b="1" dirty="0">
                <a:ea typeface="Calibri" panose="020F0502020204030204" pitchFamily="34" charset="0"/>
              </a:rPr>
              <a:t>Amaos bondadosamente los unos a los otros con amor fraternal; en honor prefiriéndose los unos a los otros</a:t>
            </a:r>
            <a:r>
              <a:rPr lang="en-US" sz="3000" b="1" dirty="0">
                <a:ea typeface="Calibri" panose="020F0502020204030204" pitchFamily="34" charset="0"/>
              </a:rPr>
              <a:t>;</a:t>
            </a:r>
          </a:p>
          <a:p>
            <a:pPr marL="695325" lvl="1" indent="-238125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sz="1000" dirty="0">
              <a:ea typeface="Calibri" panose="020F0502020204030204" pitchFamily="34" charset="0"/>
            </a:endParaRPr>
          </a:p>
          <a:p>
            <a:pPr marL="695325" lvl="1" indent="-238125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ea typeface="Calibri" panose="020F0502020204030204" pitchFamily="34" charset="0"/>
              </a:rPr>
              <a:t>“</a:t>
            </a:r>
            <a:r>
              <a:rPr lang="es-ES" sz="2800" dirty="0">
                <a:ea typeface="Calibri" panose="020F0502020204030204" pitchFamily="34" charset="0"/>
              </a:rPr>
              <a:t>prefiriéndose el uno al otro</a:t>
            </a:r>
            <a:r>
              <a:rPr lang="en-US" sz="2800" dirty="0">
                <a:ea typeface="Calibri" panose="020F0502020204030204" pitchFamily="34" charset="0"/>
              </a:rPr>
              <a:t>”</a:t>
            </a:r>
          </a:p>
          <a:p>
            <a:pPr marL="914400" lvl="1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ea typeface="Calibri" panose="020F0502020204030204" pitchFamily="34" charset="0"/>
              </a:rPr>
              <a:t>“En honor”</a:t>
            </a:r>
          </a:p>
          <a:p>
            <a:pPr marL="695325" lvl="1" indent="-238125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u="sng" dirty="0">
                <a:ea typeface="Calibri" panose="020F0502020204030204" pitchFamily="34" charset="0"/>
              </a:rPr>
              <a:t>ESV</a:t>
            </a:r>
            <a:r>
              <a:rPr lang="en-US" sz="2800" dirty="0">
                <a:ea typeface="Calibri" panose="020F0502020204030204" pitchFamily="34" charset="0"/>
              </a:rPr>
              <a:t>: “</a:t>
            </a:r>
            <a:r>
              <a:rPr lang="es-ES" sz="2800" dirty="0"/>
              <a:t>Superarse unos a otros en mostrar honor</a:t>
            </a:r>
            <a:r>
              <a:rPr lang="en-US" sz="2800" dirty="0"/>
              <a:t>.”</a:t>
            </a:r>
            <a:endParaRPr lang="en-US" sz="2800" b="1" dirty="0">
              <a:ea typeface="Calibri" panose="020F0502020204030204" pitchFamily="34" charset="0"/>
            </a:endParaRPr>
          </a:p>
          <a:p>
            <a:pPr marL="1257300" lvl="2" indent="-34290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s-ES" sz="2400" dirty="0">
                <a:ea typeface="Calibri" panose="020F0502020204030204" pitchFamily="34" charset="0"/>
              </a:rPr>
              <a:t>Se trata de poner a los demás antes que a uno mismo</a:t>
            </a:r>
            <a:endParaRPr lang="en-US" sz="2400" dirty="0"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19582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E03744-92B1-1805-EC59-CB04820572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944536B-0867-DBEA-3A7D-F5D976E684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632" y="395289"/>
            <a:ext cx="8734926" cy="659154"/>
          </a:xfrm>
        </p:spPr>
        <p:txBody>
          <a:bodyPr>
            <a:noAutofit/>
          </a:bodyPr>
          <a:lstStyle/>
          <a:p>
            <a:r>
              <a:rPr lang="en-US" sz="5400" b="1" dirty="0">
                <a:ea typeface="Calibri" panose="020F0502020204030204" pitchFamily="34" charset="0"/>
              </a:rPr>
              <a:t>Unión e </a:t>
            </a:r>
            <a:r>
              <a:rPr lang="en-US" sz="5400" b="1" dirty="0" err="1">
                <a:ea typeface="Calibri" panose="020F0502020204030204" pitchFamily="34" charset="0"/>
              </a:rPr>
              <a:t>inclusión</a:t>
            </a:r>
            <a:endParaRPr lang="en-US" sz="5400" b="1" dirty="0">
              <a:ea typeface="Calibri" panose="020F0502020204030204" pitchFamily="34" charset="0"/>
            </a:endParaRPr>
          </a:p>
        </p:txBody>
      </p:sp>
      <p:sp>
        <p:nvSpPr>
          <p:cNvPr id="9" name="Title 2">
            <a:extLst>
              <a:ext uri="{FF2B5EF4-FFF2-40B4-BE49-F238E27FC236}">
                <a16:creationId xmlns:a16="http://schemas.microsoft.com/office/drawing/2014/main" id="{C8AACAE7-D556-883E-02FD-56BECB49229D}"/>
              </a:ext>
            </a:extLst>
          </p:cNvPr>
          <p:cNvSpPr txBox="1">
            <a:spLocks/>
          </p:cNvSpPr>
          <p:nvPr/>
        </p:nvSpPr>
        <p:spPr>
          <a:xfrm>
            <a:off x="204537" y="1255611"/>
            <a:ext cx="8734926" cy="5419509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kern="1200" cap="none" spc="0" baseline="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>
              <a:spcAft>
                <a:spcPts val="1200"/>
              </a:spcAft>
            </a:pPr>
            <a:r>
              <a:rPr lang="en-US" sz="3000" dirty="0">
                <a:ea typeface="Calibri" panose="020F0502020204030204" pitchFamily="34" charset="0"/>
              </a:rPr>
              <a:t>“</a:t>
            </a:r>
            <a:r>
              <a:rPr lang="es-ES" sz="3000" dirty="0">
                <a:ea typeface="Calibri" panose="020F0502020204030204" pitchFamily="34" charset="0"/>
              </a:rPr>
              <a:t>De un solo corazón y una sola alma</a:t>
            </a:r>
            <a:r>
              <a:rPr lang="en-US" sz="3000" dirty="0">
                <a:ea typeface="Calibri" panose="020F0502020204030204" pitchFamily="34" charset="0"/>
              </a:rPr>
              <a:t>”</a:t>
            </a:r>
          </a:p>
          <a:p>
            <a:pPr marL="695325" lvl="1" indent="-238125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sz="1000" dirty="0">
              <a:ea typeface="Calibri" panose="020F0502020204030204" pitchFamily="34" charset="0"/>
            </a:endParaRPr>
          </a:p>
          <a:p>
            <a:pPr marL="695325" lvl="1" indent="-238125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ea typeface="Calibri" panose="020F0502020204030204" pitchFamily="34" charset="0"/>
              </a:rPr>
              <a:t>Gálatas 6:1-2</a:t>
            </a:r>
          </a:p>
          <a:p>
            <a:pPr marL="1371600" lvl="2" indent="-45720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s-ES" sz="2400" dirty="0">
                <a:ea typeface="Calibri" panose="020F0502020204030204" pitchFamily="34" charset="0"/>
              </a:rPr>
              <a:t>Necesitamos estar ahí para ayudarnos unos a otros</a:t>
            </a:r>
            <a:endParaRPr lang="en-US" sz="2400" dirty="0">
              <a:ea typeface="Calibri" panose="020F0502020204030204" pitchFamily="34" charset="0"/>
            </a:endParaRPr>
          </a:p>
          <a:p>
            <a:pPr marL="695325" lvl="1" indent="-238125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ea typeface="Calibri" panose="020F0502020204030204" pitchFamily="34" charset="0"/>
              </a:rPr>
              <a:t>I </a:t>
            </a:r>
            <a:r>
              <a:rPr lang="en-US" sz="2800" dirty="0" err="1">
                <a:ea typeface="Calibri" panose="020F0502020204030204" pitchFamily="34" charset="0"/>
              </a:rPr>
              <a:t>Tesalonicenses</a:t>
            </a:r>
            <a:r>
              <a:rPr lang="en-US" sz="2800" dirty="0">
                <a:ea typeface="Calibri" panose="020F0502020204030204" pitchFamily="34" charset="0"/>
              </a:rPr>
              <a:t> 5:11</a:t>
            </a:r>
          </a:p>
          <a:p>
            <a:pPr marL="1371600" lvl="2" indent="-45720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s-ES" sz="2400" dirty="0">
                <a:ea typeface="Calibri" panose="020F0502020204030204" pitchFamily="34" charset="0"/>
              </a:rPr>
              <a:t>Necesidad de animarnos unos a otros</a:t>
            </a:r>
            <a:endParaRPr lang="en-US" sz="2400" dirty="0">
              <a:ea typeface="Calibri" panose="020F0502020204030204" pitchFamily="34" charset="0"/>
            </a:endParaRPr>
          </a:p>
          <a:p>
            <a:pPr marL="695325" lvl="1" indent="-238125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dirty="0" err="1">
                <a:ea typeface="Calibri" panose="020F0502020204030204" pitchFamily="34" charset="0"/>
              </a:rPr>
              <a:t>Hebreos</a:t>
            </a:r>
            <a:r>
              <a:rPr lang="en-US" sz="2800" dirty="0">
                <a:ea typeface="Calibri" panose="020F0502020204030204" pitchFamily="34" charset="0"/>
              </a:rPr>
              <a:t> 10:24-25</a:t>
            </a:r>
          </a:p>
          <a:p>
            <a:pPr marL="1371600" lvl="2" indent="-45720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2400" dirty="0" err="1">
                <a:ea typeface="Calibri" panose="020F0502020204030204" pitchFamily="34" charset="0"/>
              </a:rPr>
              <a:t>Necesidad</a:t>
            </a:r>
            <a:r>
              <a:rPr lang="en-US" sz="2400" dirty="0">
                <a:ea typeface="Calibri" panose="020F0502020204030204" pitchFamily="34" charset="0"/>
              </a:rPr>
              <a:t> de </a:t>
            </a:r>
            <a:r>
              <a:rPr lang="en-US" sz="2400" dirty="0" err="1">
                <a:ea typeface="Calibri" panose="020F0502020204030204" pitchFamily="34" charset="0"/>
              </a:rPr>
              <a:t>reunirnos</a:t>
            </a:r>
            <a:r>
              <a:rPr lang="en-US" sz="2400" dirty="0">
                <a:ea typeface="Calibri" panose="020F0502020204030204" pitchFamily="34" charset="0"/>
              </a:rPr>
              <a:t>, de </a:t>
            </a:r>
            <a:r>
              <a:rPr lang="en-US" sz="2400" dirty="0" err="1">
                <a:ea typeface="Calibri" panose="020F0502020204030204" pitchFamily="34" charset="0"/>
              </a:rPr>
              <a:t>adorar</a:t>
            </a:r>
            <a:r>
              <a:rPr lang="en-US" sz="2400" dirty="0">
                <a:ea typeface="Calibri" panose="020F0502020204030204" pitchFamily="34" charset="0"/>
              </a:rPr>
              <a:t> </a:t>
            </a:r>
            <a:r>
              <a:rPr lang="en-US" sz="2400" dirty="0" err="1">
                <a:ea typeface="Calibri" panose="020F0502020204030204" pitchFamily="34" charset="0"/>
              </a:rPr>
              <a:t>juntos</a:t>
            </a:r>
            <a:endParaRPr lang="en-US" sz="2400" dirty="0"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56363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8D79BF-28CA-0DF8-E5D8-D8A9ADFB11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865F809-9F05-9092-78E2-1B6AB426CB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632" y="395289"/>
            <a:ext cx="8734926" cy="659154"/>
          </a:xfrm>
        </p:spPr>
        <p:txBody>
          <a:bodyPr>
            <a:noAutofit/>
          </a:bodyPr>
          <a:lstStyle/>
          <a:p>
            <a:r>
              <a:rPr lang="en-US" sz="5400" b="1" dirty="0">
                <a:ea typeface="Calibri" panose="020F0502020204030204" pitchFamily="34" charset="0"/>
              </a:rPr>
              <a:t>Unión e </a:t>
            </a:r>
            <a:r>
              <a:rPr lang="en-US" sz="5400" b="1" dirty="0" err="1">
                <a:ea typeface="Calibri" panose="020F0502020204030204" pitchFamily="34" charset="0"/>
              </a:rPr>
              <a:t>inclusión</a:t>
            </a:r>
            <a:endParaRPr lang="en-US" sz="5400" b="1" dirty="0">
              <a:ea typeface="Calibri" panose="020F0502020204030204" pitchFamily="34" charset="0"/>
            </a:endParaRPr>
          </a:p>
        </p:txBody>
      </p:sp>
      <p:sp>
        <p:nvSpPr>
          <p:cNvPr id="9" name="Title 2">
            <a:extLst>
              <a:ext uri="{FF2B5EF4-FFF2-40B4-BE49-F238E27FC236}">
                <a16:creationId xmlns:a16="http://schemas.microsoft.com/office/drawing/2014/main" id="{1F573D90-8483-E2EB-125B-789CC9232303}"/>
              </a:ext>
            </a:extLst>
          </p:cNvPr>
          <p:cNvSpPr txBox="1">
            <a:spLocks/>
          </p:cNvSpPr>
          <p:nvPr/>
        </p:nvSpPr>
        <p:spPr>
          <a:xfrm>
            <a:off x="204537" y="1292187"/>
            <a:ext cx="8734926" cy="5419509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kern="1200" cap="none" spc="0" baseline="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b="1" dirty="0" err="1">
                <a:ea typeface="Calibri" panose="020F0502020204030204" pitchFamily="34" charset="0"/>
              </a:rPr>
              <a:t>Hechos</a:t>
            </a:r>
            <a:r>
              <a:rPr lang="en-US" b="1" dirty="0">
                <a:ea typeface="Calibri" panose="020F0502020204030204" pitchFamily="34" charset="0"/>
              </a:rPr>
              <a:t> 4:32- </a:t>
            </a:r>
            <a:r>
              <a:rPr lang="es-ES" b="1" dirty="0">
                <a:ea typeface="Calibri" panose="020F0502020204030204" pitchFamily="34" charset="0"/>
              </a:rPr>
              <a:t>Y todos los que habían creído eran de un solo corazón y de una sola alma, y nadie decía que nada de lo que le pertenecía era suyo, sino que tenían todo en común</a:t>
            </a:r>
            <a:r>
              <a:rPr lang="en-US" b="1" dirty="0">
                <a:ea typeface="Calibri" panose="020F0502020204030204" pitchFamily="34" charset="0"/>
              </a:rPr>
              <a:t>.</a:t>
            </a:r>
          </a:p>
          <a:p>
            <a:pPr marL="695325" lvl="1" indent="-238125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sz="1600" dirty="0">
              <a:ea typeface="Calibri" panose="020F0502020204030204" pitchFamily="34" charset="0"/>
            </a:endParaRPr>
          </a:p>
          <a:p>
            <a:pPr marL="695325" lvl="1" indent="-238125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ea typeface="Calibri" panose="020F0502020204030204" pitchFamily="34" charset="0"/>
              </a:rPr>
              <a:t>“</a:t>
            </a:r>
            <a:r>
              <a:rPr lang="es-ES" sz="2800" dirty="0">
                <a:ea typeface="Calibri" panose="020F0502020204030204" pitchFamily="34" charset="0"/>
              </a:rPr>
              <a:t>De un solo corazón y una sola alma</a:t>
            </a:r>
            <a:r>
              <a:rPr lang="en-US" sz="2800" dirty="0">
                <a:ea typeface="Calibri" panose="020F0502020204030204" pitchFamily="34" charset="0"/>
              </a:rPr>
              <a:t>”</a:t>
            </a:r>
          </a:p>
          <a:p>
            <a:pPr marL="1371600" lvl="2" indent="-45720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2400" u="sng" dirty="0">
                <a:ea typeface="Calibri" panose="020F0502020204030204" pitchFamily="34" charset="0"/>
              </a:rPr>
              <a:t>Ezequiel 11:19</a:t>
            </a:r>
            <a:r>
              <a:rPr lang="en-US" sz="2400" dirty="0">
                <a:ea typeface="Calibri" panose="020F0502020204030204" pitchFamily="34" charset="0"/>
              </a:rPr>
              <a:t>: </a:t>
            </a:r>
            <a:r>
              <a:rPr lang="es-ES" sz="2400" dirty="0">
                <a:ea typeface="Calibri" panose="020F0502020204030204" pitchFamily="34" charset="0"/>
              </a:rPr>
              <a:t>Tenían un objetivo común de seguir a Dios</a:t>
            </a:r>
            <a:endParaRPr lang="en-US" sz="2400" b="1" dirty="0">
              <a:ea typeface="Calibri" panose="020F0502020204030204" pitchFamily="34" charset="0"/>
            </a:endParaRPr>
          </a:p>
          <a:p>
            <a:pPr marL="695325" lvl="1" indent="-238125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ea typeface="Calibri" panose="020F0502020204030204" pitchFamily="34" charset="0"/>
              </a:rPr>
              <a:t>“</a:t>
            </a:r>
            <a:r>
              <a:rPr lang="en-US" sz="2800" dirty="0" err="1">
                <a:ea typeface="Calibri" panose="020F0502020204030204" pitchFamily="34" charset="0"/>
              </a:rPr>
              <a:t>tenían</a:t>
            </a:r>
            <a:r>
              <a:rPr lang="en-US" sz="2800" dirty="0">
                <a:ea typeface="Calibri" panose="020F0502020204030204" pitchFamily="34" charset="0"/>
              </a:rPr>
              <a:t> </a:t>
            </a:r>
            <a:r>
              <a:rPr lang="en-US" sz="2800" dirty="0" err="1">
                <a:ea typeface="Calibri" panose="020F0502020204030204" pitchFamily="34" charset="0"/>
              </a:rPr>
              <a:t>todo</a:t>
            </a:r>
            <a:r>
              <a:rPr lang="en-US" sz="2800" dirty="0">
                <a:ea typeface="Calibri" panose="020F0502020204030204" pitchFamily="34" charset="0"/>
              </a:rPr>
              <a:t> </a:t>
            </a:r>
            <a:r>
              <a:rPr lang="en-US" sz="2800" dirty="0" err="1">
                <a:ea typeface="Calibri" panose="020F0502020204030204" pitchFamily="34" charset="0"/>
              </a:rPr>
              <a:t>en</a:t>
            </a:r>
            <a:r>
              <a:rPr lang="en-US" sz="2800" dirty="0">
                <a:ea typeface="Calibri" panose="020F0502020204030204" pitchFamily="34" charset="0"/>
              </a:rPr>
              <a:t> </a:t>
            </a:r>
            <a:r>
              <a:rPr lang="en-US" sz="2800" dirty="0" err="1">
                <a:ea typeface="Calibri" panose="020F0502020204030204" pitchFamily="34" charset="0"/>
              </a:rPr>
              <a:t>común</a:t>
            </a:r>
            <a:r>
              <a:rPr lang="en-US" sz="2800" dirty="0">
                <a:ea typeface="Calibri" panose="020F0502020204030204" pitchFamily="34" charset="0"/>
              </a:rPr>
              <a:t>”</a:t>
            </a:r>
          </a:p>
          <a:p>
            <a:pPr marL="1371600" lvl="2" indent="-45720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2400" u="sng" dirty="0" err="1">
                <a:ea typeface="Calibri" panose="020F0502020204030204" pitchFamily="34" charset="0"/>
              </a:rPr>
              <a:t>Versículo</a:t>
            </a:r>
            <a:r>
              <a:rPr lang="en-US" sz="2400" u="sng" dirty="0">
                <a:ea typeface="Calibri" panose="020F0502020204030204" pitchFamily="34" charset="0"/>
              </a:rPr>
              <a:t> 34</a:t>
            </a:r>
            <a:r>
              <a:rPr lang="en-US" sz="2400" dirty="0">
                <a:ea typeface="Calibri" panose="020F0502020204030204" pitchFamily="34" charset="0"/>
              </a:rPr>
              <a:t>: </a:t>
            </a:r>
            <a:r>
              <a:rPr lang="es-ES" sz="2400" dirty="0">
                <a:ea typeface="Calibri" panose="020F0502020204030204" pitchFamily="34" charset="0"/>
              </a:rPr>
              <a:t>No había una sola persona necesitada entre ellos</a:t>
            </a:r>
            <a:endParaRPr lang="en-US" sz="2400" b="1" dirty="0"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95050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B99F1D-6A4B-9E4C-4B87-0A6B17038B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121B827-5E93-E6EF-5D6D-0EA08990E3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632" y="395289"/>
            <a:ext cx="8734926" cy="659154"/>
          </a:xfrm>
        </p:spPr>
        <p:txBody>
          <a:bodyPr>
            <a:noAutofit/>
          </a:bodyPr>
          <a:lstStyle/>
          <a:p>
            <a:r>
              <a:rPr lang="en-US" sz="5400" b="1" dirty="0">
                <a:ea typeface="Calibri" panose="020F0502020204030204" pitchFamily="34" charset="0"/>
              </a:rPr>
              <a:t>Unión e </a:t>
            </a:r>
            <a:r>
              <a:rPr lang="en-US" sz="5400" b="1" dirty="0" err="1">
                <a:ea typeface="Calibri" panose="020F0502020204030204" pitchFamily="34" charset="0"/>
              </a:rPr>
              <a:t>inclusión</a:t>
            </a:r>
            <a:endParaRPr lang="en-US" sz="5400" b="1" dirty="0">
              <a:ea typeface="Calibri" panose="020F0502020204030204" pitchFamily="34" charset="0"/>
            </a:endParaRPr>
          </a:p>
        </p:txBody>
      </p:sp>
      <p:sp>
        <p:nvSpPr>
          <p:cNvPr id="9" name="Title 2">
            <a:extLst>
              <a:ext uri="{FF2B5EF4-FFF2-40B4-BE49-F238E27FC236}">
                <a16:creationId xmlns:a16="http://schemas.microsoft.com/office/drawing/2014/main" id="{46DBB03E-7288-39F0-48DE-4597543C8D35}"/>
              </a:ext>
            </a:extLst>
          </p:cNvPr>
          <p:cNvSpPr txBox="1">
            <a:spLocks/>
          </p:cNvSpPr>
          <p:nvPr/>
        </p:nvSpPr>
        <p:spPr>
          <a:xfrm>
            <a:off x="204537" y="1255611"/>
            <a:ext cx="8734926" cy="5419509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kern="1200" cap="none" spc="0" baseline="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3000" b="1" dirty="0" err="1">
                <a:ea typeface="Calibri" panose="020F0502020204030204" pitchFamily="34" charset="0"/>
              </a:rPr>
              <a:t>Hechos</a:t>
            </a:r>
            <a:r>
              <a:rPr lang="en-US" sz="3000" b="1" dirty="0">
                <a:ea typeface="Calibri" panose="020F0502020204030204" pitchFamily="34" charset="0"/>
              </a:rPr>
              <a:t> 8:1- </a:t>
            </a:r>
            <a:r>
              <a:rPr lang="es-ES" sz="3000" b="1" dirty="0">
                <a:ea typeface="Calibri" panose="020F0502020204030204" pitchFamily="34" charset="0"/>
              </a:rPr>
              <a:t>Y Saúl aprobó su ejecución. Aquel día se desató una gran persecución contra la iglesia de Jerusalén, y todos fueron esparcidos por las regiones de Judea y Samaria, excepto los apóstoles</a:t>
            </a:r>
            <a:r>
              <a:rPr lang="en-US" sz="3000" b="1" dirty="0">
                <a:ea typeface="Calibri" panose="020F0502020204030204" pitchFamily="34" charset="0"/>
              </a:rPr>
              <a:t>.</a:t>
            </a:r>
          </a:p>
          <a:p>
            <a:pPr marL="695325" lvl="1" indent="-238125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sz="1000" dirty="0">
              <a:ea typeface="Calibri" panose="020F0502020204030204" pitchFamily="34" charset="0"/>
            </a:endParaRPr>
          </a:p>
          <a:p>
            <a:pPr marL="695325" lvl="1" indent="-238125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ea typeface="Calibri" panose="020F0502020204030204" pitchFamily="34" charset="0"/>
              </a:rPr>
              <a:t>“</a:t>
            </a:r>
            <a:r>
              <a:rPr lang="en-US" sz="2800" dirty="0" err="1">
                <a:ea typeface="Calibri" panose="020F0502020204030204" pitchFamily="34" charset="0"/>
              </a:rPr>
              <a:t>todos</a:t>
            </a:r>
            <a:r>
              <a:rPr lang="en-US" sz="2800" dirty="0">
                <a:ea typeface="Calibri" panose="020F0502020204030204" pitchFamily="34" charset="0"/>
              </a:rPr>
              <a:t> </a:t>
            </a:r>
            <a:r>
              <a:rPr lang="en-US" sz="2800" dirty="0" err="1">
                <a:ea typeface="Calibri" panose="020F0502020204030204" pitchFamily="34" charset="0"/>
              </a:rPr>
              <a:t>estaban</a:t>
            </a:r>
            <a:r>
              <a:rPr lang="en-US" sz="2800" dirty="0">
                <a:ea typeface="Calibri" panose="020F0502020204030204" pitchFamily="34" charset="0"/>
              </a:rPr>
              <a:t> </a:t>
            </a:r>
            <a:r>
              <a:rPr lang="en-US" sz="2800" dirty="0" err="1">
                <a:ea typeface="Calibri" panose="020F0502020204030204" pitchFamily="34" charset="0"/>
              </a:rPr>
              <a:t>dispersos</a:t>
            </a:r>
            <a:r>
              <a:rPr lang="en-US" sz="2800" dirty="0">
                <a:ea typeface="Calibri" panose="020F0502020204030204" pitchFamily="34" charset="0"/>
              </a:rPr>
              <a:t>”</a:t>
            </a:r>
          </a:p>
          <a:p>
            <a:pPr marL="1371600" lvl="2" indent="-45720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s-ES" sz="2400" dirty="0">
                <a:ea typeface="Calibri" panose="020F0502020204030204" pitchFamily="34" charset="0"/>
              </a:rPr>
              <a:t>Ya no todos eran cristianos en Jerusalén</a:t>
            </a:r>
            <a:endParaRPr lang="en-US" sz="2400" dirty="0">
              <a:ea typeface="Calibri" panose="020F0502020204030204" pitchFamily="34" charset="0"/>
            </a:endParaRPr>
          </a:p>
          <a:p>
            <a:pPr marL="695325" lvl="1" indent="-238125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u="sng" dirty="0" err="1">
                <a:ea typeface="Calibri" panose="020F0502020204030204" pitchFamily="34" charset="0"/>
              </a:rPr>
              <a:t>Hechos</a:t>
            </a:r>
            <a:r>
              <a:rPr lang="en-US" sz="2800" u="sng" dirty="0">
                <a:ea typeface="Calibri" panose="020F0502020204030204" pitchFamily="34" charset="0"/>
              </a:rPr>
              <a:t> 8:4</a:t>
            </a:r>
            <a:r>
              <a:rPr lang="en-US" sz="2800" dirty="0">
                <a:ea typeface="Calibri" panose="020F0502020204030204" pitchFamily="34" charset="0"/>
              </a:rPr>
              <a:t>: </a:t>
            </a:r>
            <a:r>
              <a:rPr lang="es-ES" sz="2800" dirty="0">
                <a:ea typeface="Calibri" panose="020F0502020204030204" pitchFamily="34" charset="0"/>
              </a:rPr>
              <a:t>Y los que habían sido dispersos andaban predicando la palabra</a:t>
            </a:r>
            <a:r>
              <a:rPr lang="en-US" sz="2800" dirty="0">
                <a:ea typeface="Calibri" panose="020F0502020204030204" pitchFamily="34" charset="0"/>
              </a:rPr>
              <a:t>.</a:t>
            </a:r>
          </a:p>
          <a:p>
            <a:pPr marL="1257300" lvl="2" indent="-34290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s-ES" sz="2400" dirty="0">
                <a:ea typeface="Calibri" panose="020F0502020204030204" pitchFamily="34" charset="0"/>
              </a:rPr>
              <a:t>Si hubieran permanecido juntos en Jerusalén, el evangelio no se habría difundido</a:t>
            </a:r>
            <a:endParaRPr lang="en-US" sz="2400" dirty="0"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9421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2D5698-0CCF-CA13-3C60-644E100062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B438ACA-7A62-AB5C-9B4F-77C73229A2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632" y="395289"/>
            <a:ext cx="8734926" cy="659154"/>
          </a:xfrm>
        </p:spPr>
        <p:txBody>
          <a:bodyPr>
            <a:noAutofit/>
          </a:bodyPr>
          <a:lstStyle/>
          <a:p>
            <a:r>
              <a:rPr lang="en-US" sz="5400" b="1" dirty="0">
                <a:ea typeface="Calibri" panose="020F0502020204030204" pitchFamily="34" charset="0"/>
              </a:rPr>
              <a:t>Unión e </a:t>
            </a:r>
            <a:r>
              <a:rPr lang="en-US" sz="5400" b="1" dirty="0" err="1">
                <a:ea typeface="Calibri" panose="020F0502020204030204" pitchFamily="34" charset="0"/>
              </a:rPr>
              <a:t>inclusión</a:t>
            </a:r>
            <a:endParaRPr lang="en-US" sz="5400" b="1" dirty="0">
              <a:ea typeface="Calibri" panose="020F0502020204030204" pitchFamily="34" charset="0"/>
            </a:endParaRPr>
          </a:p>
        </p:txBody>
      </p:sp>
      <p:sp>
        <p:nvSpPr>
          <p:cNvPr id="9" name="Title 2">
            <a:extLst>
              <a:ext uri="{FF2B5EF4-FFF2-40B4-BE49-F238E27FC236}">
                <a16:creationId xmlns:a16="http://schemas.microsoft.com/office/drawing/2014/main" id="{4DC70A85-ACE6-46C4-219B-A9222C142598}"/>
              </a:ext>
            </a:extLst>
          </p:cNvPr>
          <p:cNvSpPr txBox="1">
            <a:spLocks/>
          </p:cNvSpPr>
          <p:nvPr/>
        </p:nvSpPr>
        <p:spPr>
          <a:xfrm>
            <a:off x="204537" y="1255611"/>
            <a:ext cx="8734926" cy="5419509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kern="1200" cap="none" spc="0" baseline="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3000" b="1" dirty="0">
                <a:ea typeface="Calibri" panose="020F0502020204030204" pitchFamily="34" charset="0"/>
              </a:rPr>
              <a:t>II </a:t>
            </a:r>
            <a:r>
              <a:rPr lang="en-US" sz="3000" b="1" dirty="0" err="1">
                <a:ea typeface="Calibri" panose="020F0502020204030204" pitchFamily="34" charset="0"/>
              </a:rPr>
              <a:t>Corintios</a:t>
            </a:r>
            <a:r>
              <a:rPr lang="en-US" sz="3000" b="1" dirty="0">
                <a:ea typeface="Calibri" panose="020F0502020204030204" pitchFamily="34" charset="0"/>
              </a:rPr>
              <a:t> 6:14- </a:t>
            </a:r>
            <a:r>
              <a:rPr lang="es-ES" sz="3000" b="1" dirty="0">
                <a:ea typeface="Calibri" panose="020F0502020204030204" pitchFamily="34" charset="0"/>
              </a:rPr>
              <a:t>No os unáis en yugo desigual con los incrédulos. Porque, ¿qué asociación tiene la justicia con la iniquidad? ¿O qué comunión tiene la luz con las tinieblas</a:t>
            </a:r>
            <a:r>
              <a:rPr lang="en-US" sz="3000" b="1" dirty="0">
                <a:ea typeface="Calibri" panose="020F0502020204030204" pitchFamily="34" charset="0"/>
              </a:rPr>
              <a:t>?</a:t>
            </a:r>
          </a:p>
          <a:p>
            <a:pPr marL="695325" lvl="1" indent="-238125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sz="1000" dirty="0">
              <a:ea typeface="Calibri" panose="020F0502020204030204" pitchFamily="34" charset="0"/>
            </a:endParaRPr>
          </a:p>
          <a:p>
            <a:pPr marL="695325" lvl="1" indent="-238125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ea typeface="Calibri" panose="020F0502020204030204" pitchFamily="34" charset="0"/>
              </a:rPr>
              <a:t>Yugo </a:t>
            </a:r>
            <a:r>
              <a:rPr lang="en-US" sz="2800" dirty="0" err="1">
                <a:ea typeface="Calibri" panose="020F0502020204030204" pitchFamily="34" charset="0"/>
              </a:rPr>
              <a:t>desigual</a:t>
            </a:r>
            <a:endParaRPr lang="en-US" sz="2800" dirty="0">
              <a:ea typeface="Calibri" panose="020F0502020204030204" pitchFamily="34" charset="0"/>
            </a:endParaRPr>
          </a:p>
          <a:p>
            <a:pPr marL="1371600" lvl="2" indent="-45720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s-ES" sz="2400" dirty="0">
                <a:ea typeface="Calibri" panose="020F0502020204030204" pitchFamily="34" charset="0"/>
              </a:rPr>
              <a:t>Los animales se unen para lograr un objetivo</a:t>
            </a:r>
            <a:endParaRPr lang="en-US" sz="2400" dirty="0">
              <a:ea typeface="Calibri" panose="020F0502020204030204" pitchFamily="34" charset="0"/>
            </a:endParaRPr>
          </a:p>
          <a:p>
            <a:pPr marL="1371600" lvl="2" indent="-45720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s-ES" sz="2400" dirty="0">
                <a:ea typeface="Calibri" panose="020F0502020204030204" pitchFamily="34" charset="0"/>
              </a:rPr>
              <a:t>No se unen dos animales que no se complementan, que no se ayudan mutuamente hacia la meta de la vida eterna</a:t>
            </a:r>
            <a:endParaRPr lang="en-US" sz="2400" dirty="0">
              <a:ea typeface="Calibri" panose="020F0502020204030204" pitchFamily="34" charset="0"/>
            </a:endParaRPr>
          </a:p>
          <a:p>
            <a:pPr marL="1371600" lvl="2" indent="-45720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2400" u="sng" dirty="0" err="1">
                <a:ea typeface="Calibri" panose="020F0502020204030204" pitchFamily="34" charset="0"/>
              </a:rPr>
              <a:t>Levítico</a:t>
            </a:r>
            <a:r>
              <a:rPr lang="en-US" sz="2400" u="sng" dirty="0">
                <a:ea typeface="Calibri" panose="020F0502020204030204" pitchFamily="34" charset="0"/>
              </a:rPr>
              <a:t> 19:19</a:t>
            </a:r>
            <a:r>
              <a:rPr lang="en-US" sz="2400" dirty="0">
                <a:ea typeface="Calibri" panose="020F0502020204030204" pitchFamily="34" charset="0"/>
              </a:rPr>
              <a:t>: </a:t>
            </a:r>
            <a:r>
              <a:rPr lang="es-ES" sz="2400" dirty="0">
                <a:ea typeface="Calibri" panose="020F0502020204030204" pitchFamily="34" charset="0"/>
              </a:rPr>
              <a:t>Mezclar cosas que no son "iguales" conduce a malos resultados</a:t>
            </a:r>
            <a:endParaRPr lang="en-US" sz="2400" dirty="0"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29956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1DBC7E-61C8-CA0D-DEE5-A4FDDC77C0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F6A01B7-2181-17FC-0AC8-7BEFD0819D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632" y="395289"/>
            <a:ext cx="8734926" cy="659154"/>
          </a:xfrm>
        </p:spPr>
        <p:txBody>
          <a:bodyPr>
            <a:noAutofit/>
          </a:bodyPr>
          <a:lstStyle/>
          <a:p>
            <a:r>
              <a:rPr lang="en-US" sz="5400" b="1" dirty="0">
                <a:ea typeface="Calibri" panose="020F0502020204030204" pitchFamily="34" charset="0"/>
              </a:rPr>
              <a:t>Unión e </a:t>
            </a:r>
            <a:r>
              <a:rPr lang="en-US" sz="5400" b="1" dirty="0" err="1">
                <a:ea typeface="Calibri" panose="020F0502020204030204" pitchFamily="34" charset="0"/>
              </a:rPr>
              <a:t>inclusión</a:t>
            </a:r>
            <a:endParaRPr lang="en-US" sz="5400" b="1" dirty="0">
              <a:ea typeface="Calibri" panose="020F0502020204030204" pitchFamily="34" charset="0"/>
            </a:endParaRPr>
          </a:p>
        </p:txBody>
      </p:sp>
      <p:sp>
        <p:nvSpPr>
          <p:cNvPr id="9" name="Title 2">
            <a:extLst>
              <a:ext uri="{FF2B5EF4-FFF2-40B4-BE49-F238E27FC236}">
                <a16:creationId xmlns:a16="http://schemas.microsoft.com/office/drawing/2014/main" id="{11FCE757-5083-3884-FFE8-A4AC4F6936E9}"/>
              </a:ext>
            </a:extLst>
          </p:cNvPr>
          <p:cNvSpPr txBox="1">
            <a:spLocks/>
          </p:cNvSpPr>
          <p:nvPr/>
        </p:nvSpPr>
        <p:spPr>
          <a:xfrm>
            <a:off x="204537" y="1088467"/>
            <a:ext cx="8734926" cy="5419509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kern="1200" cap="none" spc="0" baseline="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3000" b="1" dirty="0">
                <a:ea typeface="Calibri" panose="020F0502020204030204" pitchFamily="34" charset="0"/>
              </a:rPr>
              <a:t>I </a:t>
            </a:r>
            <a:r>
              <a:rPr lang="en-US" sz="3000" b="1" dirty="0" err="1">
                <a:ea typeface="Calibri" panose="020F0502020204030204" pitchFamily="34" charset="0"/>
              </a:rPr>
              <a:t>Corintios</a:t>
            </a:r>
            <a:r>
              <a:rPr lang="en-US" sz="3000" b="1" dirty="0">
                <a:ea typeface="Calibri" panose="020F0502020204030204" pitchFamily="34" charset="0"/>
              </a:rPr>
              <a:t> 5:11- </a:t>
            </a:r>
            <a:r>
              <a:rPr lang="es-ES" sz="3000" b="1" dirty="0">
                <a:ea typeface="Calibri" panose="020F0502020204030204" pitchFamily="34" charset="0"/>
              </a:rPr>
              <a:t>Pero ahora os escribo que no os asociéis con nadie que lleve el nombre de hermano, si es culpable de fornicación o de avaricia, o de idólatra, de maldiciente, de borracho o de estafador, ni siquiera de comer con él</a:t>
            </a:r>
            <a:r>
              <a:rPr lang="en-US" sz="3000" b="1" dirty="0">
                <a:ea typeface="Calibri" panose="020F0502020204030204" pitchFamily="34" charset="0"/>
              </a:rPr>
              <a:t>.</a:t>
            </a:r>
          </a:p>
          <a:p>
            <a:pPr marL="695325" lvl="1" indent="-238125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sz="1000" dirty="0">
              <a:ea typeface="Calibri" panose="020F0502020204030204" pitchFamily="34" charset="0"/>
            </a:endParaRPr>
          </a:p>
          <a:p>
            <a:pPr marL="695325" lvl="1" indent="-238125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s-ES" sz="2800" dirty="0">
                <a:ea typeface="Calibri" panose="020F0502020204030204" pitchFamily="34" charset="0"/>
              </a:rPr>
              <a:t>No debemos asociarnos con cristianos que se niegan a obedecer a Dios</a:t>
            </a:r>
            <a:endParaRPr lang="en-US" sz="2800" dirty="0">
              <a:ea typeface="Calibri" panose="020F0502020204030204" pitchFamily="34" charset="0"/>
            </a:endParaRPr>
          </a:p>
          <a:p>
            <a:pPr marL="1371600" lvl="2" indent="-45720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2400" u="sng" dirty="0" err="1">
                <a:ea typeface="Calibri" panose="020F0502020204030204" pitchFamily="34" charset="0"/>
              </a:rPr>
              <a:t>Versículo</a:t>
            </a:r>
            <a:r>
              <a:rPr lang="en-US" sz="2400" u="sng" dirty="0">
                <a:ea typeface="Calibri" panose="020F0502020204030204" pitchFamily="34" charset="0"/>
              </a:rPr>
              <a:t> 10</a:t>
            </a:r>
            <a:r>
              <a:rPr lang="en-US" sz="2400" dirty="0">
                <a:ea typeface="Calibri" panose="020F0502020204030204" pitchFamily="34" charset="0"/>
              </a:rPr>
              <a:t>: </a:t>
            </a:r>
            <a:r>
              <a:rPr lang="es-ES" sz="2400" dirty="0">
                <a:ea typeface="Calibri" panose="020F0502020204030204" pitchFamily="34" charset="0"/>
              </a:rPr>
              <a:t>No hablar de los no cristianos</a:t>
            </a:r>
            <a:endParaRPr lang="en-US" sz="2400" dirty="0">
              <a:ea typeface="Calibri" panose="020F0502020204030204" pitchFamily="34" charset="0"/>
            </a:endParaRPr>
          </a:p>
          <a:p>
            <a:pPr marL="1371600" lvl="2" indent="-45720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2400" u="sng" dirty="0">
                <a:ea typeface="Calibri" panose="020F0502020204030204" pitchFamily="34" charset="0"/>
              </a:rPr>
              <a:t>Lucas 5:30-31</a:t>
            </a:r>
            <a:r>
              <a:rPr lang="en-US" sz="2400" dirty="0">
                <a:ea typeface="Calibri" panose="020F0502020204030204" pitchFamily="34" charset="0"/>
              </a:rPr>
              <a:t>: </a:t>
            </a:r>
            <a:r>
              <a:rPr lang="es-ES" sz="2400" dirty="0">
                <a:ea typeface="Calibri" panose="020F0502020204030204" pitchFamily="34" charset="0"/>
              </a:rPr>
              <a:t>El no cristiano es el que necesita el evangelio</a:t>
            </a:r>
            <a:endParaRPr lang="en-US" sz="2400" dirty="0">
              <a:ea typeface="Calibri" panose="020F0502020204030204" pitchFamily="34" charset="0"/>
            </a:endParaRPr>
          </a:p>
          <a:p>
            <a:pPr marL="1371600" lvl="2" indent="-45720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2400" u="sng" dirty="0">
                <a:ea typeface="Calibri" panose="020F0502020204030204" pitchFamily="34" charset="0"/>
              </a:rPr>
              <a:t>Mateo 5:14-16</a:t>
            </a:r>
            <a:r>
              <a:rPr lang="en-US" sz="2400" dirty="0">
                <a:ea typeface="Calibri" panose="020F0502020204030204" pitchFamily="34" charset="0"/>
              </a:rPr>
              <a:t>: </a:t>
            </a:r>
            <a:r>
              <a:rPr lang="es-ES" sz="2400" dirty="0">
                <a:ea typeface="Calibri" panose="020F0502020204030204" pitchFamily="34" charset="0"/>
              </a:rPr>
              <a:t>Debemos ser una luz para los perdidos</a:t>
            </a:r>
            <a:endParaRPr lang="en-US" sz="2400" dirty="0"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07429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C021F3-CDFC-A138-0303-2FD78C573F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F111863-DB30-4D1F-0B21-AE0F85CD69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632" y="395289"/>
            <a:ext cx="8734926" cy="659154"/>
          </a:xfrm>
        </p:spPr>
        <p:txBody>
          <a:bodyPr>
            <a:noAutofit/>
          </a:bodyPr>
          <a:lstStyle/>
          <a:p>
            <a:r>
              <a:rPr lang="en-US" sz="5400" b="1" dirty="0">
                <a:ea typeface="Calibri" panose="020F0502020204030204" pitchFamily="34" charset="0"/>
              </a:rPr>
              <a:t>Unión e </a:t>
            </a:r>
            <a:r>
              <a:rPr lang="en-US" sz="5400" b="1" dirty="0" err="1">
                <a:ea typeface="Calibri" panose="020F0502020204030204" pitchFamily="34" charset="0"/>
              </a:rPr>
              <a:t>inclusión</a:t>
            </a:r>
            <a:endParaRPr lang="en-US" sz="5400" b="1" dirty="0">
              <a:ea typeface="Calibri" panose="020F0502020204030204" pitchFamily="34" charset="0"/>
            </a:endParaRPr>
          </a:p>
        </p:txBody>
      </p:sp>
      <p:sp>
        <p:nvSpPr>
          <p:cNvPr id="9" name="Title 2">
            <a:extLst>
              <a:ext uri="{FF2B5EF4-FFF2-40B4-BE49-F238E27FC236}">
                <a16:creationId xmlns:a16="http://schemas.microsoft.com/office/drawing/2014/main" id="{A08CC2CB-81D0-87C3-BAAB-B12CB0A80461}"/>
              </a:ext>
            </a:extLst>
          </p:cNvPr>
          <p:cNvSpPr txBox="1">
            <a:spLocks/>
          </p:cNvSpPr>
          <p:nvPr/>
        </p:nvSpPr>
        <p:spPr>
          <a:xfrm>
            <a:off x="204536" y="1219035"/>
            <a:ext cx="8939463" cy="5419509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kern="1200" cap="none" spc="0" baseline="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s-ES" sz="3000" dirty="0">
                <a:ea typeface="Calibri" panose="020F0502020204030204" pitchFamily="34" charset="0"/>
              </a:rPr>
              <a:t>Todos necesitamos estar enfocados en servir a Dios</a:t>
            </a:r>
            <a:endParaRPr lang="en-US" sz="3000" dirty="0">
              <a:ea typeface="Calibri" panose="020F0502020204030204" pitchFamily="34" charset="0"/>
            </a:endParaRP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s-ES" sz="3000" dirty="0">
                <a:ea typeface="Calibri" panose="020F0502020204030204" pitchFamily="34" charset="0"/>
              </a:rPr>
              <a:t>Necesitamos apoyarnos unos a otros</a:t>
            </a:r>
            <a:endParaRPr lang="en-US" sz="3000" dirty="0">
              <a:ea typeface="Calibri" panose="020F0502020204030204" pitchFamily="34" charset="0"/>
            </a:endParaRPr>
          </a:p>
          <a:p>
            <a:pPr marL="800100" lvl="1" indent="-34290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s-ES" sz="2600" dirty="0">
                <a:ea typeface="Calibri" panose="020F0502020204030204" pitchFamily="34" charset="0"/>
              </a:rPr>
              <a:t>Tenemos que anteponer la necesidad de los demás a la de nosotros mismos</a:t>
            </a:r>
            <a:endParaRPr lang="en-US" sz="2600" dirty="0">
              <a:ea typeface="Calibri" panose="020F0502020204030204" pitchFamily="34" charset="0"/>
            </a:endParaRP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s-ES" sz="3000" dirty="0">
                <a:ea typeface="Calibri" panose="020F0502020204030204" pitchFamily="34" charset="0"/>
              </a:rPr>
              <a:t>Debemos hacer nuestro mejor esfuerzo para compartir el Evangelio con los del mundo</a:t>
            </a:r>
            <a:endParaRPr lang="en-US" sz="3000" dirty="0">
              <a:ea typeface="Calibri" panose="020F0502020204030204" pitchFamily="34" charset="0"/>
            </a:endParaRPr>
          </a:p>
          <a:p>
            <a:pPr marL="347663" indent="-347663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s-ES" sz="3000" dirty="0">
                <a:ea typeface="Calibri" panose="020F0502020204030204" pitchFamily="34" charset="0"/>
              </a:rPr>
              <a:t>No podemos involucrarnos en los pecados del mundo</a:t>
            </a:r>
            <a:endParaRPr lang="en-US" sz="3000" dirty="0">
              <a:ea typeface="Calibri" panose="020F0502020204030204" pitchFamily="34" charset="0"/>
            </a:endParaRPr>
          </a:p>
          <a:p>
            <a:pPr marL="800100" lvl="1" indent="-34290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2600" dirty="0">
                <a:ea typeface="Calibri" panose="020F0502020204030204" pitchFamily="34" charset="0"/>
              </a:rPr>
              <a:t>No </a:t>
            </a:r>
            <a:r>
              <a:rPr lang="en-US" sz="2600" dirty="0" err="1">
                <a:ea typeface="Calibri" panose="020F0502020204030204" pitchFamily="34" charset="0"/>
              </a:rPr>
              <a:t>podemos</a:t>
            </a:r>
            <a:r>
              <a:rPr lang="en-US" sz="2600" dirty="0">
                <a:ea typeface="Calibri" panose="020F0502020204030204" pitchFamily="34" charset="0"/>
              </a:rPr>
              <a:t> </a:t>
            </a:r>
            <a:r>
              <a:rPr lang="en-US" sz="2600" dirty="0" err="1">
                <a:ea typeface="Calibri" panose="020F0502020204030204" pitchFamily="34" charset="0"/>
              </a:rPr>
              <a:t>estar</a:t>
            </a:r>
            <a:r>
              <a:rPr lang="en-US" sz="2600" dirty="0">
                <a:ea typeface="Calibri" panose="020F0502020204030204" pitchFamily="34" charset="0"/>
              </a:rPr>
              <a:t> </a:t>
            </a:r>
            <a:r>
              <a:rPr lang="en-US" sz="2600" dirty="0" err="1">
                <a:ea typeface="Calibri" panose="020F0502020204030204" pitchFamily="34" charset="0"/>
              </a:rPr>
              <a:t>en</a:t>
            </a:r>
            <a:r>
              <a:rPr lang="en-US" sz="2600" dirty="0">
                <a:ea typeface="Calibri" panose="020F0502020204030204" pitchFamily="34" charset="0"/>
              </a:rPr>
              <a:t> </a:t>
            </a:r>
            <a:r>
              <a:rPr lang="en-US" sz="2600" dirty="0" err="1">
                <a:ea typeface="Calibri" panose="020F0502020204030204" pitchFamily="34" charset="0"/>
              </a:rPr>
              <a:t>yugo</a:t>
            </a:r>
            <a:r>
              <a:rPr lang="en-US" sz="2600" dirty="0">
                <a:ea typeface="Calibri" panose="020F0502020204030204" pitchFamily="34" charset="0"/>
              </a:rPr>
              <a:t> </a:t>
            </a:r>
            <a:r>
              <a:rPr lang="en-US" sz="2600" dirty="0" err="1">
                <a:ea typeface="Calibri" panose="020F0502020204030204" pitchFamily="34" charset="0"/>
              </a:rPr>
              <a:t>desigual</a:t>
            </a:r>
            <a:endParaRPr lang="en-US" sz="2600" dirty="0">
              <a:ea typeface="Calibri" panose="020F0502020204030204" pitchFamily="34" charset="0"/>
            </a:endParaRP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s-ES" sz="3000" dirty="0">
                <a:ea typeface="Calibri" panose="020F0502020204030204" pitchFamily="34" charset="0"/>
              </a:rPr>
              <a:t>No podemos asociarnos con cristianos que se niegan a seguir la palabra de Dios</a:t>
            </a:r>
            <a:endParaRPr lang="en-US" dirty="0"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9914336"/>
      </p:ext>
    </p:extLst>
  </p:cSld>
  <p:clrMapOvr>
    <a:masterClrMapping/>
  </p:clrMapOvr>
</p:sld>
</file>

<file path=ppt/theme/theme1.xml><?xml version="1.0" encoding="utf-8"?>
<a:theme xmlns:a="http://schemas.openxmlformats.org/drawingml/2006/main" name="FrostyVTI">
  <a:themeElements>
    <a:clrScheme name="Frosty">
      <a:dk1>
        <a:sysClr val="windowText" lastClr="000000"/>
      </a:dk1>
      <a:lt1>
        <a:sysClr val="window" lastClr="FFFFFF"/>
      </a:lt1>
      <a:dk2>
        <a:srgbClr val="0B2827"/>
      </a:dk2>
      <a:lt2>
        <a:srgbClr val="DAE3E3"/>
      </a:lt2>
      <a:accent1>
        <a:srgbClr val="767E37"/>
      </a:accent1>
      <a:accent2>
        <a:srgbClr val="B495C2"/>
      </a:accent2>
      <a:accent3>
        <a:srgbClr val="8FA3A3"/>
      </a:accent3>
      <a:accent4>
        <a:srgbClr val="CE7F01"/>
      </a:accent4>
      <a:accent5>
        <a:srgbClr val="D15A29"/>
      </a:accent5>
      <a:accent6>
        <a:srgbClr val="B88470"/>
      </a:accent6>
      <a:hlink>
        <a:srgbClr val="B57001"/>
      </a:hlink>
      <a:folHlink>
        <a:srgbClr val="996209"/>
      </a:folHlink>
    </a:clrScheme>
    <a:fontScheme name="Frosted Leaf">
      <a:majorFont>
        <a:latin typeface="Goudy Old Style"/>
        <a:ea typeface=""/>
        <a:cs typeface=""/>
      </a:majorFont>
      <a:minorFont>
        <a:latin typeface="Avenir Next LT Pro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ostyVTI" id="{DD283BC3-E0B6-4E4B-91CF-F0F54D51BB21}" vid="{3EE220F7-F497-4893-BE1F-7BB1D607421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B8954E08-A2C8-44D4-BABF-5531D0DF1FA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FEDA63D-DE73-4ED5-BDF0-D3D9FD35E1E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8AE25C0-66E9-4E74-9814-75E5D2A6CABE}">
  <ds:schemaRefs>
    <ds:schemaRef ds:uri="http://schemas.microsoft.com/sharepoint/v3"/>
    <ds:schemaRef ds:uri="http://schemas.microsoft.com/office/2006/documentManagement/types"/>
    <ds:schemaRef ds:uri="http://schemas.microsoft.com/office/2006/metadata/properties"/>
    <ds:schemaRef ds:uri="16c05727-aa75-4e4a-9b5f-8a80a1165891"/>
    <ds:schemaRef ds:uri="230e9df3-be65-4c73-a93b-d1236ebd677e"/>
    <ds:schemaRef ds:uri="http://purl.org/dc/terms/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71af3243-3dd4-4a8d-8c0d-dd76da1f02a5"/>
    <ds:schemaRef ds:uri="http://www.w3.org/XML/1998/namespace"/>
    <ds:schemaRef ds:uri="http://purl.org/dc/dcmitype/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{DD2AA9DE-5789-4364-AF20-27B0B51BFD62}tf11158769_win32</Template>
  <TotalTime>603</TotalTime>
  <Words>673</Words>
  <Application>Microsoft Office PowerPoint</Application>
  <PresentationFormat>On-screen Show (4:3)</PresentationFormat>
  <Paragraphs>79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Avenir Next LT Pro</vt:lpstr>
      <vt:lpstr>Calibri</vt:lpstr>
      <vt:lpstr>Goudy Old Style</vt:lpstr>
      <vt:lpstr>Wingdings</vt:lpstr>
      <vt:lpstr>FrostyVTI</vt:lpstr>
      <vt:lpstr>Unión e inclusión: ¿Qué dice la Biblia?</vt:lpstr>
      <vt:lpstr>Unión e inclusión</vt:lpstr>
      <vt:lpstr>Unión e inclusión</vt:lpstr>
      <vt:lpstr>Unión e inclusión</vt:lpstr>
      <vt:lpstr>Unión e inclusión</vt:lpstr>
      <vt:lpstr>Unión e inclusión</vt:lpstr>
      <vt:lpstr>Unión e inclusión</vt:lpstr>
      <vt:lpstr>Unión e inclusión</vt:lpstr>
      <vt:lpstr>Unión e inclusión</vt:lpstr>
      <vt:lpstr>Unión e inclusión</vt:lpstr>
      <vt:lpstr>Unión e inclusión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Hetrick, Mark</dc:creator>
  <cp:lastModifiedBy>Hetrick, Mark</cp:lastModifiedBy>
  <cp:revision>21</cp:revision>
  <cp:lastPrinted>2025-07-05T17:38:56Z</cp:lastPrinted>
  <dcterms:created xsi:type="dcterms:W3CDTF">2024-07-11T17:14:07Z</dcterms:created>
  <dcterms:modified xsi:type="dcterms:W3CDTF">2025-07-15T18:27:43Z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