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56" r:id="rId2"/>
    <p:sldId id="257" r:id="rId3"/>
    <p:sldId id="271" r:id="rId4"/>
    <p:sldId id="280" r:id="rId5"/>
    <p:sldId id="284" r:id="rId6"/>
    <p:sldId id="282" r:id="rId7"/>
    <p:sldId id="290" r:id="rId8"/>
    <p:sldId id="281" r:id="rId9"/>
    <p:sldId id="283" r:id="rId10"/>
    <p:sldId id="285" r:id="rId11"/>
    <p:sldId id="286" r:id="rId12"/>
    <p:sldId id="288" r:id="rId13"/>
    <p:sldId id="291" r:id="rId14"/>
  </p:sldIdLst>
  <p:sldSz cx="9144000" cy="6858000" type="screen4x3"/>
  <p:notesSz cx="7010400" cy="92964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2518" autoAdjust="0"/>
    <p:restoredTop sz="86187" autoAdjust="0"/>
  </p:normalViewPr>
  <p:slideViewPr>
    <p:cSldViewPr>
      <p:cViewPr varScale="1">
        <p:scale>
          <a:sx n="88" d="100"/>
          <a:sy n="88" d="100"/>
        </p:scale>
        <p:origin x="426" y="90"/>
      </p:cViewPr>
      <p:guideLst/>
    </p:cSldViewPr>
  </p:slideViewPr>
  <p:notesTextViewPr>
    <p:cViewPr>
      <p:scale>
        <a:sx n="1" d="1"/>
        <a:sy n="1" d="1"/>
      </p:scale>
      <p:origin x="0" y="0"/>
    </p:cViewPr>
  </p:notesTextViewPr>
  <p:notesViewPr>
    <p:cSldViewPr>
      <p:cViewPr varScale="1">
        <p:scale>
          <a:sx n="77" d="100"/>
          <a:sy n="77" d="100"/>
        </p:scale>
        <p:origin x="3228" y="10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4576607-D1A5-2B49-5861-DEFFA4C3965F}"/>
              </a:ext>
            </a:extLst>
          </p:cNvPr>
          <p:cNvSpPr>
            <a:spLocks noGrp="1"/>
          </p:cNvSpPr>
          <p:nvPr>
            <p:ph type="hdr" sz="quarter"/>
          </p:nvPr>
        </p:nvSpPr>
        <p:spPr>
          <a:xfrm>
            <a:off x="0" y="0"/>
            <a:ext cx="3038475" cy="466725"/>
          </a:xfrm>
          <a:prstGeom prst="rect">
            <a:avLst/>
          </a:prstGeom>
        </p:spPr>
        <p:txBody>
          <a:bodyPr vert="horz" lIns="93177" tIns="46589" rIns="93177" bIns="46589" rtlCol="0"/>
          <a:lstStyle>
            <a:lvl1pPr algn="l">
              <a:defRPr sz="1200"/>
            </a:lvl1pPr>
          </a:lstStyle>
          <a:p>
            <a:pPr>
              <a:defRPr/>
            </a:pPr>
            <a:endParaRPr lang="en-US"/>
          </a:p>
        </p:txBody>
      </p:sp>
      <p:sp>
        <p:nvSpPr>
          <p:cNvPr id="4" name="Slide Image Placeholder 3">
            <a:extLst>
              <a:ext uri="{FF2B5EF4-FFF2-40B4-BE49-F238E27FC236}">
                <a16:creationId xmlns:a16="http://schemas.microsoft.com/office/drawing/2014/main" id="{F3ACF5E9-F29B-3EDB-6EA5-28A99DC558F7}"/>
              </a:ext>
            </a:extLst>
          </p:cNvPr>
          <p:cNvSpPr>
            <a:spLocks noGrp="1" noRot="1" noChangeAspect="1"/>
          </p:cNvSpPr>
          <p:nvPr>
            <p:ph type="sldImg" idx="2"/>
          </p:nvPr>
        </p:nvSpPr>
        <p:spPr>
          <a:xfrm>
            <a:off x="838200" y="76200"/>
            <a:ext cx="5470525" cy="4103932"/>
          </a:xfrm>
          <a:prstGeom prst="rect">
            <a:avLst/>
          </a:prstGeom>
          <a:noFill/>
          <a:ln w="12700">
            <a:solidFill>
              <a:prstClr val="black"/>
            </a:solidFill>
          </a:ln>
        </p:spPr>
        <p:txBody>
          <a:bodyPr vert="horz" lIns="93177" tIns="46589" rIns="93177" bIns="46589" rtlCol="0" anchor="ctr"/>
          <a:lstStyle/>
          <a:p>
            <a:pPr lvl="0"/>
            <a:endParaRPr lang="en-US" noProof="0"/>
          </a:p>
        </p:txBody>
      </p:sp>
      <p:sp>
        <p:nvSpPr>
          <p:cNvPr id="5" name="Notes Placeholder 4">
            <a:extLst>
              <a:ext uri="{FF2B5EF4-FFF2-40B4-BE49-F238E27FC236}">
                <a16:creationId xmlns:a16="http://schemas.microsoft.com/office/drawing/2014/main" id="{EB542250-2F48-3397-F0B2-D5E953953CD7}"/>
              </a:ext>
            </a:extLst>
          </p:cNvPr>
          <p:cNvSpPr>
            <a:spLocks noGrp="1"/>
          </p:cNvSpPr>
          <p:nvPr>
            <p:ph type="body" sz="quarter" idx="3"/>
          </p:nvPr>
        </p:nvSpPr>
        <p:spPr>
          <a:xfrm>
            <a:off x="701675" y="4473574"/>
            <a:ext cx="5607050" cy="4518025"/>
          </a:xfrm>
          <a:prstGeom prst="rect">
            <a:avLst/>
          </a:prstGeom>
        </p:spPr>
        <p:txBody>
          <a:bodyPr vert="horz" lIns="93177" tIns="46589" rIns="93177" bIns="46589"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7" name="Slide Number Placeholder 6">
            <a:extLst>
              <a:ext uri="{FF2B5EF4-FFF2-40B4-BE49-F238E27FC236}">
                <a16:creationId xmlns:a16="http://schemas.microsoft.com/office/drawing/2014/main" id="{6EBB92E1-8895-BDC9-19DA-3320FE6518A9}"/>
              </a:ext>
            </a:extLst>
          </p:cNvPr>
          <p:cNvSpPr>
            <a:spLocks noGrp="1"/>
          </p:cNvSpPr>
          <p:nvPr>
            <p:ph type="sldNum" sz="quarter" idx="5"/>
          </p:nvPr>
        </p:nvSpPr>
        <p:spPr>
          <a:xfrm>
            <a:off x="3970338" y="8991600"/>
            <a:ext cx="3038475" cy="304800"/>
          </a:xfrm>
          <a:prstGeom prst="rect">
            <a:avLst/>
          </a:prstGeom>
        </p:spPr>
        <p:txBody>
          <a:bodyPr vert="horz" lIns="93177" tIns="46589" rIns="93177" bIns="46589" rtlCol="0" anchor="b"/>
          <a:lstStyle>
            <a:lvl1pPr algn="r">
              <a:defRPr sz="1200"/>
            </a:lvl1pPr>
          </a:lstStyle>
          <a:p>
            <a:pPr>
              <a:defRPr/>
            </a:pPr>
            <a:fld id="{1A30442E-66BC-49DF-A5AE-6EFCFE0EF183}"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a:extLst>
              <a:ext uri="{FF2B5EF4-FFF2-40B4-BE49-F238E27FC236}">
                <a16:creationId xmlns:a16="http://schemas.microsoft.com/office/drawing/2014/main" id="{B052D17F-5E54-BE31-84C6-909EF8D7CF95}"/>
              </a:ext>
            </a:extLst>
          </p:cNvPr>
          <p:cNvSpPr>
            <a:spLocks noGrp="1" noRot="1" noChangeAspect="1" noChangeArrowheads="1" noTextEdit="1"/>
          </p:cNvSpPr>
          <p:nvPr>
            <p:ph type="sldImg"/>
          </p:nvPr>
        </p:nvSpPr>
        <p:spPr bwMode="auto">
          <a:xfrm>
            <a:off x="1271802" y="156226"/>
            <a:ext cx="4466796" cy="3348974"/>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3" name="Notes Placeholder 2">
            <a:extLst>
              <a:ext uri="{FF2B5EF4-FFF2-40B4-BE49-F238E27FC236}">
                <a16:creationId xmlns:a16="http://schemas.microsoft.com/office/drawing/2014/main" id="{10B1A3F2-A756-0A27-363A-8D840D61CBAA}"/>
              </a:ext>
            </a:extLst>
          </p:cNvPr>
          <p:cNvSpPr>
            <a:spLocks noGrp="1" noChangeArrowheads="1"/>
          </p:cNvSpPr>
          <p:nvPr>
            <p:ph type="body" idx="1"/>
          </p:nvPr>
        </p:nvSpPr>
        <p:spPr bwMode="auto">
          <a:xfrm>
            <a:off x="701675" y="3657600"/>
            <a:ext cx="5607050" cy="51720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5124" name="Slide Number Placeholder 3">
            <a:extLst>
              <a:ext uri="{FF2B5EF4-FFF2-40B4-BE49-F238E27FC236}">
                <a16:creationId xmlns:a16="http://schemas.microsoft.com/office/drawing/2014/main" id="{C98AF86E-7572-4EB7-EBCA-7A2D6BF79551}"/>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0BA8418E-859C-46E8-8989-792E960D89B4}" type="slidenum">
              <a:rPr lang="en-US" altLang="en-US" smtClean="0"/>
              <a:pPr/>
              <a:t>1</a:t>
            </a:fld>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Image Placeholder 1">
            <a:extLst>
              <a:ext uri="{FF2B5EF4-FFF2-40B4-BE49-F238E27FC236}">
                <a16:creationId xmlns:a16="http://schemas.microsoft.com/office/drawing/2014/main" id="{61477256-9B9C-2F87-D2A2-84B48D7B758B}"/>
              </a:ext>
            </a:extLst>
          </p:cNvPr>
          <p:cNvSpPr>
            <a:spLocks noGrp="1" noRot="1" noChangeAspect="1" noChangeArrowheads="1" noTextEdit="1"/>
          </p:cNvSpPr>
          <p:nvPr>
            <p:ph type="sldImg"/>
          </p:nvPr>
        </p:nvSpPr>
        <p:spPr bwMode="auto">
          <a:xfrm>
            <a:off x="1149350" y="114300"/>
            <a:ext cx="4711700" cy="35337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5" name="Notes Placeholder 2">
            <a:extLst>
              <a:ext uri="{FF2B5EF4-FFF2-40B4-BE49-F238E27FC236}">
                <a16:creationId xmlns:a16="http://schemas.microsoft.com/office/drawing/2014/main" id="{C3556468-DCD8-994B-960E-02F4E0F44D92}"/>
              </a:ext>
            </a:extLst>
          </p:cNvPr>
          <p:cNvSpPr>
            <a:spLocks noGrp="1" noChangeArrowheads="1"/>
          </p:cNvSpPr>
          <p:nvPr>
            <p:ph type="body" idx="1"/>
          </p:nvPr>
        </p:nvSpPr>
        <p:spPr bwMode="auto">
          <a:xfrm>
            <a:off x="701675" y="3810001"/>
            <a:ext cx="5607050" cy="5019674"/>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8196" name="Slide Number Placeholder 3">
            <a:extLst>
              <a:ext uri="{FF2B5EF4-FFF2-40B4-BE49-F238E27FC236}">
                <a16:creationId xmlns:a16="http://schemas.microsoft.com/office/drawing/2014/main" id="{8DEB6832-43C2-DFED-B80C-275C89A1F82B}"/>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B9367D1E-263F-4348-9BC9-951B8529C163}" type="slidenum">
              <a:rPr lang="en-US" altLang="en-US" smtClean="0"/>
              <a:pPr/>
              <a:t>2</a:t>
            </a:fld>
            <a:endParaRPr lang="en-US"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C51AF6-31E9-B079-F147-F2D416657AAC}"/>
            </a:ext>
          </a:extLst>
        </p:cNvPr>
        <p:cNvGrpSpPr/>
        <p:nvPr/>
      </p:nvGrpSpPr>
      <p:grpSpPr>
        <a:xfrm>
          <a:off x="0" y="0"/>
          <a:ext cx="0" cy="0"/>
          <a:chOff x="0" y="0"/>
          <a:chExt cx="0" cy="0"/>
        </a:xfrm>
      </p:grpSpPr>
      <p:sp>
        <p:nvSpPr>
          <p:cNvPr id="8194" name="Slide Image Placeholder 1">
            <a:extLst>
              <a:ext uri="{FF2B5EF4-FFF2-40B4-BE49-F238E27FC236}">
                <a16:creationId xmlns:a16="http://schemas.microsoft.com/office/drawing/2014/main" id="{C73656C7-DE31-2A17-70E3-512167D0AC1C}"/>
              </a:ext>
            </a:extLst>
          </p:cNvPr>
          <p:cNvSpPr>
            <a:spLocks noGrp="1" noRot="1" noChangeAspect="1" noChangeArrowheads="1" noTextEdit="1"/>
          </p:cNvSpPr>
          <p:nvPr>
            <p:ph type="sldImg"/>
          </p:nvPr>
        </p:nvSpPr>
        <p:spPr bwMode="auto">
          <a:xfrm>
            <a:off x="1187450" y="0"/>
            <a:ext cx="4635500" cy="34766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5" name="Notes Placeholder 2">
            <a:extLst>
              <a:ext uri="{FF2B5EF4-FFF2-40B4-BE49-F238E27FC236}">
                <a16:creationId xmlns:a16="http://schemas.microsoft.com/office/drawing/2014/main" id="{7E2B3DD0-4542-761F-5DFE-3EE40221300A}"/>
              </a:ext>
            </a:extLst>
          </p:cNvPr>
          <p:cNvSpPr>
            <a:spLocks noGrp="1" noChangeArrowheads="1"/>
          </p:cNvSpPr>
          <p:nvPr>
            <p:ph type="body" idx="1"/>
          </p:nvPr>
        </p:nvSpPr>
        <p:spPr bwMode="auto">
          <a:xfrm>
            <a:off x="457200" y="3581400"/>
            <a:ext cx="6096000" cy="519112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8196" name="Slide Number Placeholder 3">
            <a:extLst>
              <a:ext uri="{FF2B5EF4-FFF2-40B4-BE49-F238E27FC236}">
                <a16:creationId xmlns:a16="http://schemas.microsoft.com/office/drawing/2014/main" id="{C83A245E-EE1F-13C6-8C86-BE17A74EA4C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B9367D1E-263F-4348-9BC9-951B8529C163}" type="slidenum">
              <a:rPr lang="en-US" altLang="en-US" smtClean="0"/>
              <a:pPr/>
              <a:t>3</a:t>
            </a:fld>
            <a:endParaRPr lang="en-US" altLang="en-US"/>
          </a:p>
        </p:txBody>
      </p:sp>
    </p:spTree>
    <p:extLst>
      <p:ext uri="{BB962C8B-B14F-4D97-AF65-F5344CB8AC3E}">
        <p14:creationId xmlns:p14="http://schemas.microsoft.com/office/powerpoint/2010/main" val="24941290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0A0B86-305C-BC25-7120-1B46BFDB7867}"/>
            </a:ext>
          </a:extLst>
        </p:cNvPr>
        <p:cNvGrpSpPr/>
        <p:nvPr/>
      </p:nvGrpSpPr>
      <p:grpSpPr>
        <a:xfrm>
          <a:off x="0" y="0"/>
          <a:ext cx="0" cy="0"/>
          <a:chOff x="0" y="0"/>
          <a:chExt cx="0" cy="0"/>
        </a:xfrm>
      </p:grpSpPr>
      <p:sp>
        <p:nvSpPr>
          <p:cNvPr id="8194" name="Slide Image Placeholder 1">
            <a:extLst>
              <a:ext uri="{FF2B5EF4-FFF2-40B4-BE49-F238E27FC236}">
                <a16:creationId xmlns:a16="http://schemas.microsoft.com/office/drawing/2014/main" id="{DCFE105E-7742-41BA-871E-348DC7FA1454}"/>
              </a:ext>
            </a:extLst>
          </p:cNvPr>
          <p:cNvSpPr>
            <a:spLocks noGrp="1" noRot="1" noChangeAspect="1" noChangeArrowheads="1" noTextEdit="1"/>
          </p:cNvSpPr>
          <p:nvPr>
            <p:ph type="sldImg"/>
          </p:nvPr>
        </p:nvSpPr>
        <p:spPr bwMode="auto">
          <a:xfrm>
            <a:off x="1084263" y="41275"/>
            <a:ext cx="4841875" cy="36322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5" name="Notes Placeholder 2">
            <a:extLst>
              <a:ext uri="{FF2B5EF4-FFF2-40B4-BE49-F238E27FC236}">
                <a16:creationId xmlns:a16="http://schemas.microsoft.com/office/drawing/2014/main" id="{85DE223E-7B8C-C9E2-1D11-23D6FEB3D3C6}"/>
              </a:ext>
            </a:extLst>
          </p:cNvPr>
          <p:cNvSpPr>
            <a:spLocks noGrp="1" noChangeArrowheads="1"/>
          </p:cNvSpPr>
          <p:nvPr>
            <p:ph type="body" idx="1"/>
          </p:nvPr>
        </p:nvSpPr>
        <p:spPr bwMode="auto">
          <a:xfrm>
            <a:off x="701675" y="3810001"/>
            <a:ext cx="5607050" cy="5019674"/>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8196" name="Slide Number Placeholder 3">
            <a:extLst>
              <a:ext uri="{FF2B5EF4-FFF2-40B4-BE49-F238E27FC236}">
                <a16:creationId xmlns:a16="http://schemas.microsoft.com/office/drawing/2014/main" id="{71974FA4-DB92-36A0-EAC2-DE7194519F93}"/>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B9367D1E-263F-4348-9BC9-951B8529C163}" type="slidenum">
              <a:rPr lang="en-US" altLang="en-US" smtClean="0"/>
              <a:pPr/>
              <a:t>4</a:t>
            </a:fld>
            <a:endParaRPr lang="en-US" altLang="en-US"/>
          </a:p>
        </p:txBody>
      </p:sp>
    </p:spTree>
    <p:extLst>
      <p:ext uri="{BB962C8B-B14F-4D97-AF65-F5344CB8AC3E}">
        <p14:creationId xmlns:p14="http://schemas.microsoft.com/office/powerpoint/2010/main" val="12133783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069559-620B-456D-0B43-4E5A33544C79}"/>
            </a:ext>
          </a:extLst>
        </p:cNvPr>
        <p:cNvGrpSpPr/>
        <p:nvPr/>
      </p:nvGrpSpPr>
      <p:grpSpPr>
        <a:xfrm>
          <a:off x="0" y="0"/>
          <a:ext cx="0" cy="0"/>
          <a:chOff x="0" y="0"/>
          <a:chExt cx="0" cy="0"/>
        </a:xfrm>
      </p:grpSpPr>
      <p:sp>
        <p:nvSpPr>
          <p:cNvPr id="8194" name="Slide Image Placeholder 1">
            <a:extLst>
              <a:ext uri="{FF2B5EF4-FFF2-40B4-BE49-F238E27FC236}">
                <a16:creationId xmlns:a16="http://schemas.microsoft.com/office/drawing/2014/main" id="{330D1D53-B40F-8C66-2B0A-8A7ED98F1870}"/>
              </a:ext>
            </a:extLst>
          </p:cNvPr>
          <p:cNvSpPr>
            <a:spLocks noGrp="1" noRot="1" noChangeAspect="1" noChangeArrowheads="1" noTextEdit="1"/>
          </p:cNvSpPr>
          <p:nvPr>
            <p:ph type="sldImg"/>
          </p:nvPr>
        </p:nvSpPr>
        <p:spPr bwMode="auto">
          <a:xfrm>
            <a:off x="1082675" y="76200"/>
            <a:ext cx="4845050" cy="363378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5" name="Notes Placeholder 2">
            <a:extLst>
              <a:ext uri="{FF2B5EF4-FFF2-40B4-BE49-F238E27FC236}">
                <a16:creationId xmlns:a16="http://schemas.microsoft.com/office/drawing/2014/main" id="{E8C5A341-6F43-6699-934A-8E0662FA0E83}"/>
              </a:ext>
            </a:extLst>
          </p:cNvPr>
          <p:cNvSpPr>
            <a:spLocks noGrp="1" noChangeArrowheads="1"/>
          </p:cNvSpPr>
          <p:nvPr>
            <p:ph type="body" idx="1"/>
          </p:nvPr>
        </p:nvSpPr>
        <p:spPr bwMode="auto">
          <a:xfrm>
            <a:off x="701675" y="3810001"/>
            <a:ext cx="5607050" cy="5019674"/>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8196" name="Slide Number Placeholder 3">
            <a:extLst>
              <a:ext uri="{FF2B5EF4-FFF2-40B4-BE49-F238E27FC236}">
                <a16:creationId xmlns:a16="http://schemas.microsoft.com/office/drawing/2014/main" id="{A02D54BB-8011-8B2B-22DB-D2491E2CE70C}"/>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B9367D1E-263F-4348-9BC9-951B8529C163}" type="slidenum">
              <a:rPr lang="en-US" altLang="en-US" smtClean="0"/>
              <a:pPr/>
              <a:t>5</a:t>
            </a:fld>
            <a:endParaRPr lang="en-US" altLang="en-US"/>
          </a:p>
        </p:txBody>
      </p:sp>
    </p:spTree>
    <p:extLst>
      <p:ext uri="{BB962C8B-B14F-4D97-AF65-F5344CB8AC3E}">
        <p14:creationId xmlns:p14="http://schemas.microsoft.com/office/powerpoint/2010/main" val="1018040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39211F-F578-0707-2BEF-7A1B0F4D8F78}"/>
            </a:ext>
          </a:extLst>
        </p:cNvPr>
        <p:cNvGrpSpPr/>
        <p:nvPr/>
      </p:nvGrpSpPr>
      <p:grpSpPr>
        <a:xfrm>
          <a:off x="0" y="0"/>
          <a:ext cx="0" cy="0"/>
          <a:chOff x="0" y="0"/>
          <a:chExt cx="0" cy="0"/>
        </a:xfrm>
      </p:grpSpPr>
      <p:sp>
        <p:nvSpPr>
          <p:cNvPr id="8194" name="Slide Image Placeholder 1">
            <a:extLst>
              <a:ext uri="{FF2B5EF4-FFF2-40B4-BE49-F238E27FC236}">
                <a16:creationId xmlns:a16="http://schemas.microsoft.com/office/drawing/2014/main" id="{43CD7E5A-83F3-6EA5-5205-5DE31A9148ED}"/>
              </a:ext>
            </a:extLst>
          </p:cNvPr>
          <p:cNvSpPr>
            <a:spLocks noGrp="1" noRot="1" noChangeAspect="1" noChangeArrowheads="1" noTextEdit="1"/>
          </p:cNvSpPr>
          <p:nvPr>
            <p:ph type="sldImg"/>
          </p:nvPr>
        </p:nvSpPr>
        <p:spPr bwMode="auto">
          <a:xfrm>
            <a:off x="1120775" y="71438"/>
            <a:ext cx="4768850" cy="357663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5" name="Notes Placeholder 2">
            <a:extLst>
              <a:ext uri="{FF2B5EF4-FFF2-40B4-BE49-F238E27FC236}">
                <a16:creationId xmlns:a16="http://schemas.microsoft.com/office/drawing/2014/main" id="{5BD4E9FB-01A7-5E1F-2020-D29D20A02885}"/>
              </a:ext>
            </a:extLst>
          </p:cNvPr>
          <p:cNvSpPr>
            <a:spLocks noGrp="1" noChangeArrowheads="1"/>
          </p:cNvSpPr>
          <p:nvPr>
            <p:ph type="body" idx="1"/>
          </p:nvPr>
        </p:nvSpPr>
        <p:spPr bwMode="auto">
          <a:xfrm>
            <a:off x="701675" y="3810001"/>
            <a:ext cx="5607050" cy="5019674"/>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8196" name="Slide Number Placeholder 3">
            <a:extLst>
              <a:ext uri="{FF2B5EF4-FFF2-40B4-BE49-F238E27FC236}">
                <a16:creationId xmlns:a16="http://schemas.microsoft.com/office/drawing/2014/main" id="{BD7BA441-1142-D20C-3943-17C0C713471B}"/>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B9367D1E-263F-4348-9BC9-951B8529C163}" type="slidenum">
              <a:rPr lang="en-US" altLang="en-US" smtClean="0"/>
              <a:pPr/>
              <a:t>6</a:t>
            </a:fld>
            <a:endParaRPr lang="en-US" altLang="en-US"/>
          </a:p>
        </p:txBody>
      </p:sp>
    </p:spTree>
    <p:extLst>
      <p:ext uri="{BB962C8B-B14F-4D97-AF65-F5344CB8AC3E}">
        <p14:creationId xmlns:p14="http://schemas.microsoft.com/office/powerpoint/2010/main" val="16907769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D6FFE9-3CEF-BDF7-BA0F-01B1E86E1AAD}"/>
            </a:ext>
          </a:extLst>
        </p:cNvPr>
        <p:cNvGrpSpPr/>
        <p:nvPr/>
      </p:nvGrpSpPr>
      <p:grpSpPr>
        <a:xfrm>
          <a:off x="0" y="0"/>
          <a:ext cx="0" cy="0"/>
          <a:chOff x="0" y="0"/>
          <a:chExt cx="0" cy="0"/>
        </a:xfrm>
      </p:grpSpPr>
      <p:sp>
        <p:nvSpPr>
          <p:cNvPr id="8194" name="Slide Image Placeholder 1">
            <a:extLst>
              <a:ext uri="{FF2B5EF4-FFF2-40B4-BE49-F238E27FC236}">
                <a16:creationId xmlns:a16="http://schemas.microsoft.com/office/drawing/2014/main" id="{6F9FD53F-C3C2-6FAA-BFDC-FE19043E16DF}"/>
              </a:ext>
            </a:extLst>
          </p:cNvPr>
          <p:cNvSpPr>
            <a:spLocks noGrp="1" noRot="1" noChangeAspect="1" noChangeArrowheads="1" noTextEdit="1"/>
          </p:cNvSpPr>
          <p:nvPr>
            <p:ph type="sldImg"/>
          </p:nvPr>
        </p:nvSpPr>
        <p:spPr bwMode="auto">
          <a:xfrm>
            <a:off x="1174750" y="152400"/>
            <a:ext cx="4660900" cy="34956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5" name="Notes Placeholder 2">
            <a:extLst>
              <a:ext uri="{FF2B5EF4-FFF2-40B4-BE49-F238E27FC236}">
                <a16:creationId xmlns:a16="http://schemas.microsoft.com/office/drawing/2014/main" id="{562C4049-3BF2-46FD-5786-9682823CB294}"/>
              </a:ext>
            </a:extLst>
          </p:cNvPr>
          <p:cNvSpPr>
            <a:spLocks noGrp="1" noChangeArrowheads="1"/>
          </p:cNvSpPr>
          <p:nvPr>
            <p:ph type="body" idx="1"/>
          </p:nvPr>
        </p:nvSpPr>
        <p:spPr bwMode="auto">
          <a:xfrm>
            <a:off x="701675" y="3810001"/>
            <a:ext cx="5607050" cy="5019674"/>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8196" name="Slide Number Placeholder 3">
            <a:extLst>
              <a:ext uri="{FF2B5EF4-FFF2-40B4-BE49-F238E27FC236}">
                <a16:creationId xmlns:a16="http://schemas.microsoft.com/office/drawing/2014/main" id="{AFF9C259-3ADE-80CE-7CAF-5862F3B0DA52}"/>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B9367D1E-263F-4348-9BC9-951B8529C163}" type="slidenum">
              <a:rPr lang="en-US" altLang="en-US" smtClean="0"/>
              <a:pPr/>
              <a:t>7</a:t>
            </a:fld>
            <a:endParaRPr lang="en-US" altLang="en-US"/>
          </a:p>
        </p:txBody>
      </p:sp>
    </p:spTree>
    <p:extLst>
      <p:ext uri="{BB962C8B-B14F-4D97-AF65-F5344CB8AC3E}">
        <p14:creationId xmlns:p14="http://schemas.microsoft.com/office/powerpoint/2010/main" val="33773346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17F660-2ED2-8D5E-8EAF-D51C2A618F13}"/>
            </a:ext>
          </a:extLst>
        </p:cNvPr>
        <p:cNvGrpSpPr/>
        <p:nvPr/>
      </p:nvGrpSpPr>
      <p:grpSpPr>
        <a:xfrm>
          <a:off x="0" y="0"/>
          <a:ext cx="0" cy="0"/>
          <a:chOff x="0" y="0"/>
          <a:chExt cx="0" cy="0"/>
        </a:xfrm>
      </p:grpSpPr>
      <p:sp>
        <p:nvSpPr>
          <p:cNvPr id="8194" name="Slide Image Placeholder 1">
            <a:extLst>
              <a:ext uri="{FF2B5EF4-FFF2-40B4-BE49-F238E27FC236}">
                <a16:creationId xmlns:a16="http://schemas.microsoft.com/office/drawing/2014/main" id="{60DB459B-AC82-CC61-9B28-F79CE267DC29}"/>
              </a:ext>
            </a:extLst>
          </p:cNvPr>
          <p:cNvSpPr>
            <a:spLocks noGrp="1" noRot="1" noChangeAspect="1" noChangeArrowheads="1" noTextEdit="1"/>
          </p:cNvSpPr>
          <p:nvPr>
            <p:ph type="sldImg"/>
          </p:nvPr>
        </p:nvSpPr>
        <p:spPr bwMode="auto">
          <a:xfrm>
            <a:off x="1171575" y="147638"/>
            <a:ext cx="4667250" cy="350043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5" name="Notes Placeholder 2">
            <a:extLst>
              <a:ext uri="{FF2B5EF4-FFF2-40B4-BE49-F238E27FC236}">
                <a16:creationId xmlns:a16="http://schemas.microsoft.com/office/drawing/2014/main" id="{49854AD8-2DFC-8305-28C2-C03647244D1E}"/>
              </a:ext>
            </a:extLst>
          </p:cNvPr>
          <p:cNvSpPr>
            <a:spLocks noGrp="1" noChangeArrowheads="1"/>
          </p:cNvSpPr>
          <p:nvPr>
            <p:ph type="body" idx="1"/>
          </p:nvPr>
        </p:nvSpPr>
        <p:spPr bwMode="auto">
          <a:xfrm>
            <a:off x="701675" y="3810001"/>
            <a:ext cx="5607050" cy="5019674"/>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8196" name="Slide Number Placeholder 3">
            <a:extLst>
              <a:ext uri="{FF2B5EF4-FFF2-40B4-BE49-F238E27FC236}">
                <a16:creationId xmlns:a16="http://schemas.microsoft.com/office/drawing/2014/main" id="{5C036C1D-8478-36E6-2B79-AE97A8510375}"/>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B9367D1E-263F-4348-9BC9-951B8529C163}" type="slidenum">
              <a:rPr lang="en-US" altLang="en-US" smtClean="0"/>
              <a:pPr/>
              <a:t>8</a:t>
            </a:fld>
            <a:endParaRPr lang="en-US" altLang="en-US"/>
          </a:p>
        </p:txBody>
      </p:sp>
    </p:spTree>
    <p:extLst>
      <p:ext uri="{BB962C8B-B14F-4D97-AF65-F5344CB8AC3E}">
        <p14:creationId xmlns:p14="http://schemas.microsoft.com/office/powerpoint/2010/main" val="20690251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6AEA3C-EB09-F891-B659-BC353BCCBB72}"/>
            </a:ext>
          </a:extLst>
        </p:cNvPr>
        <p:cNvGrpSpPr/>
        <p:nvPr/>
      </p:nvGrpSpPr>
      <p:grpSpPr>
        <a:xfrm>
          <a:off x="0" y="0"/>
          <a:ext cx="0" cy="0"/>
          <a:chOff x="0" y="0"/>
          <a:chExt cx="0" cy="0"/>
        </a:xfrm>
      </p:grpSpPr>
      <p:sp>
        <p:nvSpPr>
          <p:cNvPr id="8194" name="Slide Image Placeholder 1">
            <a:extLst>
              <a:ext uri="{FF2B5EF4-FFF2-40B4-BE49-F238E27FC236}">
                <a16:creationId xmlns:a16="http://schemas.microsoft.com/office/drawing/2014/main" id="{E86EF409-7846-4BAA-0DA7-34AC6C84604E}"/>
              </a:ext>
            </a:extLst>
          </p:cNvPr>
          <p:cNvSpPr>
            <a:spLocks noGrp="1" noRot="1" noChangeAspect="1" noChangeArrowheads="1" noTextEdit="1"/>
          </p:cNvSpPr>
          <p:nvPr>
            <p:ph type="sldImg"/>
          </p:nvPr>
        </p:nvSpPr>
        <p:spPr bwMode="auto">
          <a:xfrm>
            <a:off x="1123950" y="76200"/>
            <a:ext cx="4762500" cy="35718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5" name="Notes Placeholder 2">
            <a:extLst>
              <a:ext uri="{FF2B5EF4-FFF2-40B4-BE49-F238E27FC236}">
                <a16:creationId xmlns:a16="http://schemas.microsoft.com/office/drawing/2014/main" id="{118BE994-378E-798B-F026-95C1BCDC1660}"/>
              </a:ext>
            </a:extLst>
          </p:cNvPr>
          <p:cNvSpPr>
            <a:spLocks noGrp="1" noChangeArrowheads="1"/>
          </p:cNvSpPr>
          <p:nvPr>
            <p:ph type="body" idx="1"/>
          </p:nvPr>
        </p:nvSpPr>
        <p:spPr bwMode="auto">
          <a:xfrm>
            <a:off x="701675" y="3810001"/>
            <a:ext cx="5607050" cy="5019674"/>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8196" name="Slide Number Placeholder 3">
            <a:extLst>
              <a:ext uri="{FF2B5EF4-FFF2-40B4-BE49-F238E27FC236}">
                <a16:creationId xmlns:a16="http://schemas.microsoft.com/office/drawing/2014/main" id="{537BFD96-3595-F505-1C35-A7FE8383C563}"/>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B9367D1E-263F-4348-9BC9-951B8529C163}" type="slidenum">
              <a:rPr lang="en-US" altLang="en-US" smtClean="0"/>
              <a:pPr/>
              <a:t>9</a:t>
            </a:fld>
            <a:endParaRPr lang="en-US" altLang="en-US"/>
          </a:p>
        </p:txBody>
      </p:sp>
    </p:spTree>
    <p:extLst>
      <p:ext uri="{BB962C8B-B14F-4D97-AF65-F5344CB8AC3E}">
        <p14:creationId xmlns:p14="http://schemas.microsoft.com/office/powerpoint/2010/main" val="7563438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D087CD-F8AA-73D0-2685-A84AC591D93A}"/>
            </a:ext>
          </a:extLst>
        </p:cNvPr>
        <p:cNvGrpSpPr/>
        <p:nvPr/>
      </p:nvGrpSpPr>
      <p:grpSpPr>
        <a:xfrm>
          <a:off x="0" y="0"/>
          <a:ext cx="0" cy="0"/>
          <a:chOff x="0" y="0"/>
          <a:chExt cx="0" cy="0"/>
        </a:xfrm>
      </p:grpSpPr>
      <p:sp>
        <p:nvSpPr>
          <p:cNvPr id="8194" name="Slide Image Placeholder 1">
            <a:extLst>
              <a:ext uri="{FF2B5EF4-FFF2-40B4-BE49-F238E27FC236}">
                <a16:creationId xmlns:a16="http://schemas.microsoft.com/office/drawing/2014/main" id="{1A99547D-136B-9641-0129-708A80820C33}"/>
              </a:ext>
            </a:extLst>
          </p:cNvPr>
          <p:cNvSpPr>
            <a:spLocks noGrp="1" noRot="1" noChangeAspect="1" noChangeArrowheads="1" noTextEdit="1"/>
          </p:cNvSpPr>
          <p:nvPr>
            <p:ph type="sldImg"/>
          </p:nvPr>
        </p:nvSpPr>
        <p:spPr bwMode="auto">
          <a:xfrm>
            <a:off x="1120775" y="71438"/>
            <a:ext cx="4768850" cy="357663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5" name="Notes Placeholder 2">
            <a:extLst>
              <a:ext uri="{FF2B5EF4-FFF2-40B4-BE49-F238E27FC236}">
                <a16:creationId xmlns:a16="http://schemas.microsoft.com/office/drawing/2014/main" id="{23EB1702-F21A-C274-4834-E0CE4AA5F341}"/>
              </a:ext>
            </a:extLst>
          </p:cNvPr>
          <p:cNvSpPr>
            <a:spLocks noGrp="1" noChangeArrowheads="1"/>
          </p:cNvSpPr>
          <p:nvPr>
            <p:ph type="body" idx="1"/>
          </p:nvPr>
        </p:nvSpPr>
        <p:spPr bwMode="auto">
          <a:xfrm>
            <a:off x="701675" y="3810001"/>
            <a:ext cx="5607050" cy="5019674"/>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b="1" dirty="0" err="1"/>
              <a:t>Apocalipsis</a:t>
            </a:r>
            <a:r>
              <a:rPr lang="en-US" altLang="en-US" b="1" dirty="0"/>
              <a:t> 3:8 </a:t>
            </a:r>
            <a:r>
              <a:rPr lang="en-US" altLang="en-US" dirty="0"/>
              <a:t>- </a:t>
            </a:r>
            <a:r>
              <a:rPr lang="es-ES" altLang="en-US" dirty="0"/>
              <a:t>Conozco tus obras. He aquí que he puesto delante de ti una puerta abierta, que nadie puede cerrar. Sé que tienes poco poder y, sin embargo, has cumplido mi palabra y no has negado mi nombre</a:t>
            </a:r>
            <a:r>
              <a:rPr lang="en-US" altLang="en-US" dirty="0"/>
              <a:t>.</a:t>
            </a:r>
          </a:p>
          <a:p>
            <a:endParaRPr lang="en-US" altLang="en-US" dirty="0"/>
          </a:p>
          <a:p>
            <a:endParaRPr lang="en-US" altLang="en-US" dirty="0"/>
          </a:p>
        </p:txBody>
      </p:sp>
      <p:sp>
        <p:nvSpPr>
          <p:cNvPr id="8196" name="Slide Number Placeholder 3">
            <a:extLst>
              <a:ext uri="{FF2B5EF4-FFF2-40B4-BE49-F238E27FC236}">
                <a16:creationId xmlns:a16="http://schemas.microsoft.com/office/drawing/2014/main" id="{E3B304AE-958B-D91D-3F9C-2F0A62482927}"/>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B9367D1E-263F-4348-9BC9-951B8529C163}" type="slidenum">
              <a:rPr lang="en-US" altLang="en-US" smtClean="0"/>
              <a:pPr/>
              <a:t>10</a:t>
            </a:fld>
            <a:endParaRPr lang="en-US" altLang="en-US"/>
          </a:p>
        </p:txBody>
      </p:sp>
    </p:spTree>
    <p:extLst>
      <p:ext uri="{BB962C8B-B14F-4D97-AF65-F5344CB8AC3E}">
        <p14:creationId xmlns:p14="http://schemas.microsoft.com/office/powerpoint/2010/main" val="10195007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8A5EFF-D454-50E1-7FF7-693C151B407C}"/>
            </a:ext>
          </a:extLst>
        </p:cNvPr>
        <p:cNvGrpSpPr/>
        <p:nvPr/>
      </p:nvGrpSpPr>
      <p:grpSpPr>
        <a:xfrm>
          <a:off x="0" y="0"/>
          <a:ext cx="0" cy="0"/>
          <a:chOff x="0" y="0"/>
          <a:chExt cx="0" cy="0"/>
        </a:xfrm>
      </p:grpSpPr>
      <p:sp>
        <p:nvSpPr>
          <p:cNvPr id="8194" name="Slide Image Placeholder 1">
            <a:extLst>
              <a:ext uri="{FF2B5EF4-FFF2-40B4-BE49-F238E27FC236}">
                <a16:creationId xmlns:a16="http://schemas.microsoft.com/office/drawing/2014/main" id="{574F91EA-0A00-A78A-B8F8-DC7ECCAB429F}"/>
              </a:ext>
            </a:extLst>
          </p:cNvPr>
          <p:cNvSpPr>
            <a:spLocks noGrp="1" noRot="1" noChangeAspect="1" noChangeArrowheads="1" noTextEdit="1"/>
          </p:cNvSpPr>
          <p:nvPr>
            <p:ph type="sldImg"/>
          </p:nvPr>
        </p:nvSpPr>
        <p:spPr bwMode="auto">
          <a:xfrm>
            <a:off x="1123950" y="88900"/>
            <a:ext cx="4762500" cy="35718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5" name="Notes Placeholder 2">
            <a:extLst>
              <a:ext uri="{FF2B5EF4-FFF2-40B4-BE49-F238E27FC236}">
                <a16:creationId xmlns:a16="http://schemas.microsoft.com/office/drawing/2014/main" id="{05276F88-A597-26B4-7FA6-185A6C72BB2B}"/>
              </a:ext>
            </a:extLst>
          </p:cNvPr>
          <p:cNvSpPr>
            <a:spLocks noGrp="1" noChangeArrowheads="1"/>
          </p:cNvSpPr>
          <p:nvPr>
            <p:ph type="body" idx="1"/>
          </p:nvPr>
        </p:nvSpPr>
        <p:spPr bwMode="auto">
          <a:xfrm>
            <a:off x="701675" y="3810001"/>
            <a:ext cx="5607050" cy="5019674"/>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indent="0" eaLnBrk="1" hangingPunct="1">
              <a:buFontTx/>
              <a:buNone/>
              <a:defRPr/>
            </a:pPr>
            <a:r>
              <a:rPr lang="en-US" altLang="en-US" sz="1200" b="1" dirty="0" err="1"/>
              <a:t>Hebreos</a:t>
            </a:r>
            <a:r>
              <a:rPr lang="en-US" altLang="en-US" sz="1200" b="1" dirty="0"/>
              <a:t> 13:16 </a:t>
            </a:r>
            <a:r>
              <a:rPr lang="en-US" altLang="en-US" sz="1200" dirty="0"/>
              <a:t>- </a:t>
            </a:r>
            <a:r>
              <a:rPr lang="es-ES" altLang="en-US" sz="1200" dirty="0"/>
              <a:t>No te olvides de hacer el bien y de compartir lo que tienes, porque tales sacrificios agradan a Dios.</a:t>
            </a:r>
            <a:endParaRPr lang="en-US" altLang="en-US" sz="1200" dirty="0"/>
          </a:p>
          <a:p>
            <a:pPr marL="0" indent="0" eaLnBrk="1" hangingPunct="1">
              <a:buFontTx/>
              <a:buNone/>
              <a:defRPr/>
            </a:pPr>
            <a:endParaRPr lang="en-US" altLang="en-US" dirty="0"/>
          </a:p>
          <a:p>
            <a:pPr marL="0" indent="0" eaLnBrk="1" hangingPunct="1">
              <a:buFontTx/>
              <a:buNone/>
              <a:defRPr/>
            </a:pPr>
            <a:r>
              <a:rPr lang="en-US" altLang="en-US" sz="1200" b="1" dirty="0"/>
              <a:t>Mateo 5:16 </a:t>
            </a:r>
            <a:r>
              <a:rPr lang="en-US" altLang="en-US" sz="1200" dirty="0"/>
              <a:t>- </a:t>
            </a:r>
            <a:r>
              <a:rPr lang="es-ES" altLang="en-US" sz="1200" dirty="0"/>
              <a:t>De la misma manera, brille vuestra luz delante de los hombres, para que vean vuestras buenas obras y glorifiquen a vuestro Padre que está en los cielos</a:t>
            </a:r>
            <a:r>
              <a:rPr lang="en-US" altLang="en-US" sz="1200" dirty="0"/>
              <a:t>.</a:t>
            </a:r>
          </a:p>
          <a:p>
            <a:pPr marL="0" indent="0" eaLnBrk="1" hangingPunct="1">
              <a:buFontTx/>
              <a:buNone/>
              <a:defRPr/>
            </a:pPr>
            <a:endParaRPr lang="en-US" altLang="en-US" sz="1200" dirty="0"/>
          </a:p>
          <a:p>
            <a:pPr marL="0" indent="0" eaLnBrk="1" hangingPunct="1">
              <a:buFontTx/>
              <a:buNone/>
              <a:defRPr/>
            </a:pPr>
            <a:r>
              <a:rPr lang="es-ES" altLang="en-US" dirty="0"/>
              <a:t>¿Alguna vez has considerado el poder de un:</a:t>
            </a:r>
            <a:endParaRPr lang="en-US" altLang="en-US" dirty="0"/>
          </a:p>
          <a:p>
            <a:pPr marL="171450" indent="-171450" eaLnBrk="1" hangingPunct="1">
              <a:buFont typeface="Arial" panose="020B0604020202020204" pitchFamily="34" charset="0"/>
              <a:buChar char="•"/>
              <a:defRPr/>
            </a:pPr>
            <a:r>
              <a:rPr lang="en-US" altLang="en-US" dirty="0" err="1"/>
              <a:t>Sonreír</a:t>
            </a:r>
            <a:endParaRPr lang="en-US" altLang="en-US" dirty="0"/>
          </a:p>
          <a:p>
            <a:pPr marL="171450" indent="-171450" eaLnBrk="1" hangingPunct="1">
              <a:buFont typeface="Arial" panose="020B0604020202020204" pitchFamily="34" charset="0"/>
              <a:buChar char="•"/>
              <a:defRPr/>
            </a:pPr>
            <a:r>
              <a:rPr lang="en-US" altLang="en-US" dirty="0"/>
              <a:t>Palabra </a:t>
            </a:r>
            <a:r>
              <a:rPr lang="en-US" altLang="en-US" dirty="0" err="1"/>
              <a:t>amable</a:t>
            </a:r>
            <a:endParaRPr lang="en-US" altLang="en-US" dirty="0"/>
          </a:p>
          <a:p>
            <a:pPr marL="171450" indent="-171450" eaLnBrk="1" hangingPunct="1">
              <a:buFont typeface="Arial" panose="020B0604020202020204" pitchFamily="34" charset="0"/>
              <a:buChar char="•"/>
              <a:defRPr/>
            </a:pPr>
            <a:r>
              <a:rPr lang="es-ES" altLang="en-US" dirty="0"/>
              <a:t>Reconocimiento de los esfuerzos de alguien</a:t>
            </a:r>
            <a:endParaRPr lang="en-US" altLang="en-US" dirty="0"/>
          </a:p>
          <a:p>
            <a:pPr marL="171450" indent="-171450" eaLnBrk="1" hangingPunct="1">
              <a:buFont typeface="Arial" panose="020B0604020202020204" pitchFamily="34" charset="0"/>
              <a:buChar char="•"/>
              <a:defRPr/>
            </a:pPr>
            <a:r>
              <a:rPr lang="en-US" altLang="en-US" dirty="0" err="1"/>
              <a:t>Visitar</a:t>
            </a:r>
            <a:endParaRPr lang="en-US" altLang="en-US" dirty="0"/>
          </a:p>
          <a:p>
            <a:pPr marL="171450" indent="-171450" eaLnBrk="1" hangingPunct="1">
              <a:buFont typeface="Arial" panose="020B0604020202020204" pitchFamily="34" charset="0"/>
              <a:buChar char="•"/>
              <a:defRPr/>
            </a:pPr>
            <a:r>
              <a:rPr lang="en-US" altLang="en-US" dirty="0"/>
              <a:t>Asistencia</a:t>
            </a:r>
          </a:p>
          <a:p>
            <a:endParaRPr lang="en-US" altLang="en-US" dirty="0"/>
          </a:p>
          <a:p>
            <a:endParaRPr lang="en-US" altLang="en-US" dirty="0"/>
          </a:p>
        </p:txBody>
      </p:sp>
      <p:sp>
        <p:nvSpPr>
          <p:cNvPr id="8196" name="Slide Number Placeholder 3">
            <a:extLst>
              <a:ext uri="{FF2B5EF4-FFF2-40B4-BE49-F238E27FC236}">
                <a16:creationId xmlns:a16="http://schemas.microsoft.com/office/drawing/2014/main" id="{8F52AC1F-6C11-3F88-C87E-DD2736941EB3}"/>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B9367D1E-263F-4348-9BC9-951B8529C163}" type="slidenum">
              <a:rPr lang="en-US" altLang="en-US" smtClean="0"/>
              <a:pPr/>
              <a:t>11</a:t>
            </a:fld>
            <a:endParaRPr lang="en-US" altLang="en-US"/>
          </a:p>
        </p:txBody>
      </p:sp>
    </p:spTree>
    <p:extLst>
      <p:ext uri="{BB962C8B-B14F-4D97-AF65-F5344CB8AC3E}">
        <p14:creationId xmlns:p14="http://schemas.microsoft.com/office/powerpoint/2010/main" val="33227281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329C4A-48C1-C62C-FDFB-669B92566CA1}"/>
            </a:ext>
          </a:extLst>
        </p:cNvPr>
        <p:cNvGrpSpPr/>
        <p:nvPr/>
      </p:nvGrpSpPr>
      <p:grpSpPr>
        <a:xfrm>
          <a:off x="0" y="0"/>
          <a:ext cx="0" cy="0"/>
          <a:chOff x="0" y="0"/>
          <a:chExt cx="0" cy="0"/>
        </a:xfrm>
      </p:grpSpPr>
      <p:sp>
        <p:nvSpPr>
          <p:cNvPr id="8194" name="Slide Image Placeholder 1">
            <a:extLst>
              <a:ext uri="{FF2B5EF4-FFF2-40B4-BE49-F238E27FC236}">
                <a16:creationId xmlns:a16="http://schemas.microsoft.com/office/drawing/2014/main" id="{5C9B474F-A174-D332-DEA1-9DEC5D799B44}"/>
              </a:ext>
            </a:extLst>
          </p:cNvPr>
          <p:cNvSpPr>
            <a:spLocks noGrp="1" noRot="1" noChangeAspect="1" noChangeArrowheads="1" noTextEdit="1"/>
          </p:cNvSpPr>
          <p:nvPr>
            <p:ph type="sldImg"/>
          </p:nvPr>
        </p:nvSpPr>
        <p:spPr bwMode="auto">
          <a:xfrm>
            <a:off x="1120775" y="71438"/>
            <a:ext cx="4768850" cy="357663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5" name="Notes Placeholder 2">
            <a:extLst>
              <a:ext uri="{FF2B5EF4-FFF2-40B4-BE49-F238E27FC236}">
                <a16:creationId xmlns:a16="http://schemas.microsoft.com/office/drawing/2014/main" id="{6340B3CE-3B93-AD0F-9317-30B371AAB464}"/>
              </a:ext>
            </a:extLst>
          </p:cNvPr>
          <p:cNvSpPr>
            <a:spLocks noGrp="1" noChangeArrowheads="1"/>
          </p:cNvSpPr>
          <p:nvPr>
            <p:ph type="body" idx="1"/>
          </p:nvPr>
        </p:nvSpPr>
        <p:spPr bwMode="auto">
          <a:xfrm>
            <a:off x="701675" y="3810001"/>
            <a:ext cx="5607050" cy="5019674"/>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indent="0" eaLnBrk="1" hangingPunct="1">
              <a:buFontTx/>
              <a:buNone/>
              <a:defRPr/>
            </a:pPr>
            <a:r>
              <a:rPr lang="en-US" altLang="en-US" sz="1200" b="1" dirty="0"/>
              <a:t>1 </a:t>
            </a:r>
            <a:r>
              <a:rPr lang="en-US" altLang="en-US" sz="1200" b="1" dirty="0" err="1"/>
              <a:t>Corintios</a:t>
            </a:r>
            <a:r>
              <a:rPr lang="en-US" altLang="en-US" sz="1200" b="1" dirty="0"/>
              <a:t> 1:18-25 </a:t>
            </a:r>
            <a:r>
              <a:rPr lang="en-US" altLang="en-US" sz="1200" dirty="0"/>
              <a:t>- </a:t>
            </a:r>
            <a:r>
              <a:rPr lang="es-ES" altLang="en-US" sz="1200" dirty="0"/>
              <a:t>Porque la palabra de cruz es locura para los que se pierden, pero para nosotros que somos salvos es poder de Dios. Porque escrito está: "Destruiré la sabiduría de los sabios, y desbarataré el discernimiento de los entendidos". ¿Dónde está el que es sabio? ¿Dónde está el escriba? ¿Dónde está el polemista de esta época? ¿No ha enloquecido Dios la sabiduría del mundo? Porque como el mundo no conoció a Dios por la sabiduría de Dios, agradó a Dios salvar a los que creen por la locura de lo que predicamos. Porque los judíos exigen señales y los griegos buscan sabiduría, pero nosotros predicamos a Cristo crucificado, piedra de tropiezo para los judíos y locura para los gentiles, pero a los llamados, tanto judíos como griegos, Cristo es el poder de Dios y la sabiduría de Dios. Porque la necedad de Dios es más sabia que los hombres, y la debilidad de Dios es más fuerte que los hombres</a:t>
            </a:r>
            <a:r>
              <a:rPr lang="en-US" altLang="en-US" sz="1200" dirty="0"/>
              <a:t>.</a:t>
            </a:r>
            <a:endParaRPr lang="en-US" altLang="en-US" sz="1200" b="0" dirty="0"/>
          </a:p>
          <a:p>
            <a:pPr marL="0" indent="0" eaLnBrk="1" hangingPunct="1">
              <a:buFontTx/>
              <a:buNone/>
              <a:defRPr/>
            </a:pPr>
            <a:endParaRPr lang="en-US" altLang="en-US" sz="1200" b="1" dirty="0"/>
          </a:p>
          <a:p>
            <a:pPr marL="0" indent="0" eaLnBrk="1" hangingPunct="1">
              <a:buFontTx/>
              <a:buNone/>
              <a:defRPr/>
            </a:pPr>
            <a:r>
              <a:rPr lang="en-US" altLang="en-US" sz="1200" b="1" dirty="0"/>
              <a:t>II Reyes 5:9-14 </a:t>
            </a:r>
            <a:r>
              <a:rPr lang="en-US" altLang="en-US" sz="1200" dirty="0"/>
              <a:t>- </a:t>
            </a:r>
            <a:r>
              <a:rPr lang="es-ES" altLang="en-US" sz="1200" dirty="0"/>
              <a:t>Entonces Naamán llegó con sus caballos y carros, y se detuvo a la puerta de la casa de Eliseo. Y Eliseo le envió un mensajero, diciendo: Ve y lávate en el Jordán siete veces, y tu carne será restaurada, y quedarás limpio. Pero Naamán se enojó y se fue, diciendo: "He aquí, pensé que ciertamente saldría a mí, y se pondría de pie e invocaría el nombre de Jehová su Dios, y agitaría su mano sobre el lugar y curaría al leproso. ¿No son Abana y </a:t>
            </a:r>
            <a:r>
              <a:rPr lang="es-ES" altLang="en-US" sz="1200" dirty="0" err="1"/>
              <a:t>Farpar</a:t>
            </a:r>
            <a:r>
              <a:rPr lang="es-ES" altLang="en-US" sz="1200" dirty="0"/>
              <a:t>, los ríos de Damasco, mejores que todas las aguas de Israel? ¿No podría lavarme en ellos y quedar limpio?" Así que se dio la vuelta y se marchó enfurecido. Pero sus siervos se acercaron y le dijeron: "Padre mío, es una gran palabra que el profeta te ha dicho; ¿No lo harás? ¿De verdad te ha dicho: 'Lávate y sé limpio'?" Descendió, pues, y se sumergió siete veces en el Jordán, conforme a la palabra del hombre de Dios, y su carne fue restaurada como la carne de un niño, y quedó limpio</a:t>
            </a:r>
            <a:r>
              <a:rPr lang="en-US" altLang="en-US" sz="1200" dirty="0"/>
              <a:t>.</a:t>
            </a:r>
            <a:endParaRPr lang="en-US" altLang="en-US" dirty="0"/>
          </a:p>
        </p:txBody>
      </p:sp>
      <p:sp>
        <p:nvSpPr>
          <p:cNvPr id="8196" name="Slide Number Placeholder 3">
            <a:extLst>
              <a:ext uri="{FF2B5EF4-FFF2-40B4-BE49-F238E27FC236}">
                <a16:creationId xmlns:a16="http://schemas.microsoft.com/office/drawing/2014/main" id="{730A5D86-C794-6D6C-27B3-BD06DA7FB6C8}"/>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B9367D1E-263F-4348-9BC9-951B8529C163}" type="slidenum">
              <a:rPr lang="en-US" altLang="en-US" smtClean="0"/>
              <a:pPr/>
              <a:t>12</a:t>
            </a:fld>
            <a:endParaRPr lang="en-US" altLang="en-US"/>
          </a:p>
        </p:txBody>
      </p:sp>
    </p:spTree>
    <p:extLst>
      <p:ext uri="{BB962C8B-B14F-4D97-AF65-F5344CB8AC3E}">
        <p14:creationId xmlns:p14="http://schemas.microsoft.com/office/powerpoint/2010/main" val="6733060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2CA762-DF0D-7849-4585-D8D0F3998FF1}"/>
            </a:ext>
          </a:extLst>
        </p:cNvPr>
        <p:cNvGrpSpPr/>
        <p:nvPr/>
      </p:nvGrpSpPr>
      <p:grpSpPr>
        <a:xfrm>
          <a:off x="0" y="0"/>
          <a:ext cx="0" cy="0"/>
          <a:chOff x="0" y="0"/>
          <a:chExt cx="0" cy="0"/>
        </a:xfrm>
      </p:grpSpPr>
      <p:sp>
        <p:nvSpPr>
          <p:cNvPr id="8194" name="Slide Image Placeholder 1">
            <a:extLst>
              <a:ext uri="{FF2B5EF4-FFF2-40B4-BE49-F238E27FC236}">
                <a16:creationId xmlns:a16="http://schemas.microsoft.com/office/drawing/2014/main" id="{9AC0611D-C204-5CB9-D449-C2757E92E49D}"/>
              </a:ext>
            </a:extLst>
          </p:cNvPr>
          <p:cNvSpPr>
            <a:spLocks noGrp="1" noRot="1" noChangeAspect="1" noChangeArrowheads="1" noTextEdit="1"/>
          </p:cNvSpPr>
          <p:nvPr>
            <p:ph type="sldImg"/>
          </p:nvPr>
        </p:nvSpPr>
        <p:spPr bwMode="auto">
          <a:xfrm>
            <a:off x="1149350" y="125413"/>
            <a:ext cx="4711700" cy="35337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5" name="Notes Placeholder 2">
            <a:extLst>
              <a:ext uri="{FF2B5EF4-FFF2-40B4-BE49-F238E27FC236}">
                <a16:creationId xmlns:a16="http://schemas.microsoft.com/office/drawing/2014/main" id="{00142149-C2B5-28DD-E017-62A7EF3359CA}"/>
              </a:ext>
            </a:extLst>
          </p:cNvPr>
          <p:cNvSpPr>
            <a:spLocks noGrp="1" noChangeArrowheads="1"/>
          </p:cNvSpPr>
          <p:nvPr>
            <p:ph type="body" idx="1"/>
          </p:nvPr>
        </p:nvSpPr>
        <p:spPr bwMode="auto">
          <a:xfrm>
            <a:off x="701675" y="3810001"/>
            <a:ext cx="5607050" cy="5019674"/>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indent="0" eaLnBrk="1" hangingPunct="1">
              <a:buFontTx/>
              <a:buNone/>
              <a:defRPr/>
            </a:pPr>
            <a:endParaRPr lang="en-US" altLang="en-US" dirty="0"/>
          </a:p>
        </p:txBody>
      </p:sp>
      <p:sp>
        <p:nvSpPr>
          <p:cNvPr id="8196" name="Slide Number Placeholder 3">
            <a:extLst>
              <a:ext uri="{FF2B5EF4-FFF2-40B4-BE49-F238E27FC236}">
                <a16:creationId xmlns:a16="http://schemas.microsoft.com/office/drawing/2014/main" id="{01C02481-A998-7459-95D5-8797AACD3ED3}"/>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B9367D1E-263F-4348-9BC9-951B8529C163}" type="slidenum">
              <a:rPr lang="en-US" altLang="en-US" smtClean="0"/>
              <a:pPr/>
              <a:t>13</a:t>
            </a:fld>
            <a:endParaRPr lang="en-US" altLang="en-US"/>
          </a:p>
        </p:txBody>
      </p:sp>
    </p:spTree>
    <p:extLst>
      <p:ext uri="{BB962C8B-B14F-4D97-AF65-F5344CB8AC3E}">
        <p14:creationId xmlns:p14="http://schemas.microsoft.com/office/powerpoint/2010/main" val="329936401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0" y="2130425"/>
            <a:ext cx="3048000" cy="2822575"/>
          </a:xfrm>
        </p:spPr>
        <p:txBody>
          <a:bodyPr/>
          <a:lstStyle>
            <a:lvl1pPr>
              <a:defRPr/>
            </a:lvl1pPr>
          </a:lstStyle>
          <a:p>
            <a:pPr lvl="0"/>
            <a:r>
              <a:rPr lang="en-US" altLang="en-US" noProof="0"/>
              <a:t>Click to edit Master title style</a:t>
            </a:r>
          </a:p>
        </p:txBody>
      </p:sp>
      <p:sp>
        <p:nvSpPr>
          <p:cNvPr id="3075" name="Rectangle 3"/>
          <p:cNvSpPr>
            <a:spLocks noGrp="1" noChangeArrowheads="1"/>
          </p:cNvSpPr>
          <p:nvPr>
            <p:ph type="subTitle" idx="1"/>
          </p:nvPr>
        </p:nvSpPr>
        <p:spPr>
          <a:xfrm>
            <a:off x="0" y="5029200"/>
            <a:ext cx="3124200" cy="609600"/>
          </a:xfrm>
        </p:spPr>
        <p:txBody>
          <a:bodyPr/>
          <a:lstStyle>
            <a:lvl1pPr marL="0" indent="0">
              <a:buFontTx/>
              <a:buNone/>
              <a:defRPr sz="2000"/>
            </a:lvl1pPr>
          </a:lstStyle>
          <a:p>
            <a:pPr lvl="0"/>
            <a:r>
              <a:rPr lang="en-US" altLang="en-US" noProof="0"/>
              <a:t>Click to edit Master subtitle style</a:t>
            </a:r>
          </a:p>
        </p:txBody>
      </p:sp>
      <p:sp>
        <p:nvSpPr>
          <p:cNvPr id="2" name="Rectangle 4">
            <a:extLst>
              <a:ext uri="{FF2B5EF4-FFF2-40B4-BE49-F238E27FC236}">
                <a16:creationId xmlns:a16="http://schemas.microsoft.com/office/drawing/2014/main" id="{BA4BC0FD-B1AA-73CF-49B5-7F72903F585B}"/>
              </a:ext>
            </a:extLst>
          </p:cNvPr>
          <p:cNvSpPr>
            <a:spLocks noGrp="1" noChangeArrowheads="1"/>
          </p:cNvSpPr>
          <p:nvPr>
            <p:ph type="dt" sz="half" idx="10"/>
          </p:nvPr>
        </p:nvSpPr>
        <p:spPr/>
        <p:txBody>
          <a:bodyPr/>
          <a:lstStyle>
            <a:lvl1pPr>
              <a:defRPr/>
            </a:lvl1pPr>
          </a:lstStyle>
          <a:p>
            <a:pPr>
              <a:defRPr/>
            </a:pPr>
            <a:endParaRPr lang="en-US" altLang="en-US"/>
          </a:p>
        </p:txBody>
      </p:sp>
      <p:sp>
        <p:nvSpPr>
          <p:cNvPr id="3" name="Rectangle 5">
            <a:extLst>
              <a:ext uri="{FF2B5EF4-FFF2-40B4-BE49-F238E27FC236}">
                <a16:creationId xmlns:a16="http://schemas.microsoft.com/office/drawing/2014/main" id="{3EE85E2E-177B-E0FC-AF04-3A46A3D9C365}"/>
              </a:ext>
            </a:extLst>
          </p:cNvPr>
          <p:cNvSpPr>
            <a:spLocks noGrp="1" noChangeArrowheads="1"/>
          </p:cNvSpPr>
          <p:nvPr>
            <p:ph type="ftr" sz="quarter" idx="11"/>
          </p:nvPr>
        </p:nvSpPr>
        <p:spPr/>
        <p:txBody>
          <a:bodyPr/>
          <a:lstStyle>
            <a:lvl1pPr>
              <a:defRPr/>
            </a:lvl1pPr>
          </a:lstStyle>
          <a:p>
            <a:pPr>
              <a:defRPr/>
            </a:pPr>
            <a:endParaRPr lang="en-US" altLang="en-US"/>
          </a:p>
        </p:txBody>
      </p:sp>
      <p:sp>
        <p:nvSpPr>
          <p:cNvPr id="4" name="Rectangle 6">
            <a:extLst>
              <a:ext uri="{FF2B5EF4-FFF2-40B4-BE49-F238E27FC236}">
                <a16:creationId xmlns:a16="http://schemas.microsoft.com/office/drawing/2014/main" id="{E5A19531-5079-AB75-0D6B-45BE1A37C3B4}"/>
              </a:ext>
            </a:extLst>
          </p:cNvPr>
          <p:cNvSpPr>
            <a:spLocks noGrp="1" noChangeArrowheads="1"/>
          </p:cNvSpPr>
          <p:nvPr>
            <p:ph type="sldNum" sz="quarter" idx="12"/>
          </p:nvPr>
        </p:nvSpPr>
        <p:spPr/>
        <p:txBody>
          <a:bodyPr/>
          <a:lstStyle>
            <a:lvl1pPr>
              <a:defRPr/>
            </a:lvl1pPr>
          </a:lstStyle>
          <a:p>
            <a:pPr>
              <a:defRPr/>
            </a:pPr>
            <a:fld id="{4D367FFA-FB1F-4BB7-A020-7C87C3BD7FD7}" type="slidenum">
              <a:rPr lang="en-US" altLang="en-US"/>
              <a:pPr>
                <a:defRPr/>
              </a:pPr>
              <a:t>‹#›</a:t>
            </a:fld>
            <a:endParaRPr lang="en-US" altLang="en-US"/>
          </a:p>
        </p:txBody>
      </p:sp>
    </p:spTree>
    <p:extLst>
      <p:ext uri="{BB962C8B-B14F-4D97-AF65-F5344CB8AC3E}">
        <p14:creationId xmlns:p14="http://schemas.microsoft.com/office/powerpoint/2010/main" val="7179447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9F592F07-F564-51C0-ABB5-2F684C4749A6}"/>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1C8A2CCF-3D2D-18B1-814A-FA46FB7E369F}"/>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A8B39903-A42E-7D71-E6A3-5E700221CD64}"/>
              </a:ext>
            </a:extLst>
          </p:cNvPr>
          <p:cNvSpPr>
            <a:spLocks noGrp="1" noChangeArrowheads="1"/>
          </p:cNvSpPr>
          <p:nvPr>
            <p:ph type="sldNum" sz="quarter" idx="12"/>
          </p:nvPr>
        </p:nvSpPr>
        <p:spPr>
          <a:ln/>
        </p:spPr>
        <p:txBody>
          <a:bodyPr/>
          <a:lstStyle>
            <a:lvl1pPr>
              <a:defRPr/>
            </a:lvl1pPr>
          </a:lstStyle>
          <a:p>
            <a:pPr>
              <a:defRPr/>
            </a:pPr>
            <a:fld id="{FBA6760B-FAF2-4685-B4B7-7177BFE43FA0}" type="slidenum">
              <a:rPr lang="en-US" altLang="en-US"/>
              <a:pPr>
                <a:defRPr/>
              </a:pPr>
              <a:t>‹#›</a:t>
            </a:fld>
            <a:endParaRPr lang="en-US" altLang="en-US"/>
          </a:p>
        </p:txBody>
      </p:sp>
    </p:spTree>
    <p:extLst>
      <p:ext uri="{BB962C8B-B14F-4D97-AF65-F5344CB8AC3E}">
        <p14:creationId xmlns:p14="http://schemas.microsoft.com/office/powerpoint/2010/main" val="35244460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Rectangle 4">
            <a:extLst>
              <a:ext uri="{FF2B5EF4-FFF2-40B4-BE49-F238E27FC236}">
                <a16:creationId xmlns:a16="http://schemas.microsoft.com/office/drawing/2014/main" id="{98234622-E61C-1471-53A4-0EB03996401C}"/>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6F8E12E9-6A32-2EDD-4715-61BF82E20B2A}"/>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410651FF-18A5-868F-462D-DB06B3B2EF7A}"/>
              </a:ext>
            </a:extLst>
          </p:cNvPr>
          <p:cNvSpPr>
            <a:spLocks noGrp="1" noChangeArrowheads="1"/>
          </p:cNvSpPr>
          <p:nvPr>
            <p:ph type="sldNum" sz="quarter" idx="12"/>
          </p:nvPr>
        </p:nvSpPr>
        <p:spPr>
          <a:ln/>
        </p:spPr>
        <p:txBody>
          <a:bodyPr/>
          <a:lstStyle>
            <a:lvl1pPr>
              <a:defRPr/>
            </a:lvl1pPr>
          </a:lstStyle>
          <a:p>
            <a:pPr>
              <a:defRPr/>
            </a:pPr>
            <a:fld id="{BA924F22-60CA-4F93-8F86-F88AD2BEF1F4}" type="slidenum">
              <a:rPr lang="en-US" altLang="en-US"/>
              <a:pPr>
                <a:defRPr/>
              </a:pPr>
              <a:t>‹#›</a:t>
            </a:fld>
            <a:endParaRPr lang="en-US" altLang="en-US"/>
          </a:p>
        </p:txBody>
      </p:sp>
    </p:spTree>
    <p:extLst>
      <p:ext uri="{BB962C8B-B14F-4D97-AF65-F5344CB8AC3E}">
        <p14:creationId xmlns:p14="http://schemas.microsoft.com/office/powerpoint/2010/main" val="13772232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35365006-C1A0-8594-2BBA-308059050BCE}"/>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a:extLst>
              <a:ext uri="{FF2B5EF4-FFF2-40B4-BE49-F238E27FC236}">
                <a16:creationId xmlns:a16="http://schemas.microsoft.com/office/drawing/2014/main" id="{F5F6AF82-71D6-42B5-E546-9D8D7A7BE2E7}"/>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a:extLst>
              <a:ext uri="{FF2B5EF4-FFF2-40B4-BE49-F238E27FC236}">
                <a16:creationId xmlns:a16="http://schemas.microsoft.com/office/drawing/2014/main" id="{AD68D14C-5AD3-265F-51CB-A90E8B369860}"/>
              </a:ext>
            </a:extLst>
          </p:cNvPr>
          <p:cNvSpPr>
            <a:spLocks noGrp="1" noChangeArrowheads="1"/>
          </p:cNvSpPr>
          <p:nvPr>
            <p:ph type="sldNum" sz="quarter" idx="12"/>
          </p:nvPr>
        </p:nvSpPr>
        <p:spPr>
          <a:ln/>
        </p:spPr>
        <p:txBody>
          <a:bodyPr/>
          <a:lstStyle>
            <a:lvl1pPr>
              <a:defRPr/>
            </a:lvl1pPr>
          </a:lstStyle>
          <a:p>
            <a:pPr>
              <a:defRPr/>
            </a:pPr>
            <a:fld id="{0FA848BA-CBE4-4413-A4C8-EABD82B4D82E}" type="slidenum">
              <a:rPr lang="en-US" altLang="en-US"/>
              <a:pPr>
                <a:defRPr/>
              </a:pPr>
              <a:t>‹#›</a:t>
            </a:fld>
            <a:endParaRPr lang="en-US" altLang="en-US"/>
          </a:p>
        </p:txBody>
      </p:sp>
    </p:spTree>
    <p:extLst>
      <p:ext uri="{BB962C8B-B14F-4D97-AF65-F5344CB8AC3E}">
        <p14:creationId xmlns:p14="http://schemas.microsoft.com/office/powerpoint/2010/main" val="5261317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24E30406-8EB1-4D83-6942-6CFB90300D25}"/>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8" name="Rectangle 5">
            <a:extLst>
              <a:ext uri="{FF2B5EF4-FFF2-40B4-BE49-F238E27FC236}">
                <a16:creationId xmlns:a16="http://schemas.microsoft.com/office/drawing/2014/main" id="{BEDB2925-BB9C-3EAA-E622-21FCBA57F6DF}"/>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9733582F-8C4C-2DE1-9633-1152F8D1469D}"/>
              </a:ext>
            </a:extLst>
          </p:cNvPr>
          <p:cNvSpPr>
            <a:spLocks noGrp="1" noChangeArrowheads="1"/>
          </p:cNvSpPr>
          <p:nvPr>
            <p:ph type="sldNum" sz="quarter" idx="12"/>
          </p:nvPr>
        </p:nvSpPr>
        <p:spPr>
          <a:ln/>
        </p:spPr>
        <p:txBody>
          <a:bodyPr/>
          <a:lstStyle>
            <a:lvl1pPr>
              <a:defRPr/>
            </a:lvl1pPr>
          </a:lstStyle>
          <a:p>
            <a:pPr>
              <a:defRPr/>
            </a:pPr>
            <a:fld id="{06D92080-213D-4337-B203-82B44BF8051A}" type="slidenum">
              <a:rPr lang="en-US" altLang="en-US"/>
              <a:pPr>
                <a:defRPr/>
              </a:pPr>
              <a:t>‹#›</a:t>
            </a:fld>
            <a:endParaRPr lang="en-US" altLang="en-US"/>
          </a:p>
        </p:txBody>
      </p:sp>
    </p:spTree>
    <p:extLst>
      <p:ext uri="{BB962C8B-B14F-4D97-AF65-F5344CB8AC3E}">
        <p14:creationId xmlns:p14="http://schemas.microsoft.com/office/powerpoint/2010/main" val="10801485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90D9090B-6A93-8605-0153-30CAACBFD6A7}"/>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4" name="Rectangle 5">
            <a:extLst>
              <a:ext uri="{FF2B5EF4-FFF2-40B4-BE49-F238E27FC236}">
                <a16:creationId xmlns:a16="http://schemas.microsoft.com/office/drawing/2014/main" id="{C25A7BD4-A105-BD41-DF2C-1F30D41B2650}"/>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5" name="Rectangle 6">
            <a:extLst>
              <a:ext uri="{FF2B5EF4-FFF2-40B4-BE49-F238E27FC236}">
                <a16:creationId xmlns:a16="http://schemas.microsoft.com/office/drawing/2014/main" id="{22003525-9E15-3099-BAEE-00165AB3B049}"/>
              </a:ext>
            </a:extLst>
          </p:cNvPr>
          <p:cNvSpPr>
            <a:spLocks noGrp="1" noChangeArrowheads="1"/>
          </p:cNvSpPr>
          <p:nvPr>
            <p:ph type="sldNum" sz="quarter" idx="12"/>
          </p:nvPr>
        </p:nvSpPr>
        <p:spPr>
          <a:ln/>
        </p:spPr>
        <p:txBody>
          <a:bodyPr/>
          <a:lstStyle>
            <a:lvl1pPr>
              <a:defRPr/>
            </a:lvl1pPr>
          </a:lstStyle>
          <a:p>
            <a:pPr>
              <a:defRPr/>
            </a:pPr>
            <a:fld id="{976B3FF7-849F-48A9-A41F-17597F6631DB}" type="slidenum">
              <a:rPr lang="en-US" altLang="en-US"/>
              <a:pPr>
                <a:defRPr/>
              </a:pPr>
              <a:t>‹#›</a:t>
            </a:fld>
            <a:endParaRPr lang="en-US" altLang="en-US"/>
          </a:p>
        </p:txBody>
      </p:sp>
    </p:spTree>
    <p:extLst>
      <p:ext uri="{BB962C8B-B14F-4D97-AF65-F5344CB8AC3E}">
        <p14:creationId xmlns:p14="http://schemas.microsoft.com/office/powerpoint/2010/main" val="10580765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FB2065F4-620B-BCE7-1817-ACB603B538FA}"/>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3" name="Rectangle 5">
            <a:extLst>
              <a:ext uri="{FF2B5EF4-FFF2-40B4-BE49-F238E27FC236}">
                <a16:creationId xmlns:a16="http://schemas.microsoft.com/office/drawing/2014/main" id="{98EBC584-BBD0-85EB-75F1-B479291B3BA8}"/>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4" name="Rectangle 6">
            <a:extLst>
              <a:ext uri="{FF2B5EF4-FFF2-40B4-BE49-F238E27FC236}">
                <a16:creationId xmlns:a16="http://schemas.microsoft.com/office/drawing/2014/main" id="{B930A7C0-6B0D-AB1F-0BDA-D73DBB14102B}"/>
              </a:ext>
            </a:extLst>
          </p:cNvPr>
          <p:cNvSpPr>
            <a:spLocks noGrp="1" noChangeArrowheads="1"/>
          </p:cNvSpPr>
          <p:nvPr>
            <p:ph type="sldNum" sz="quarter" idx="12"/>
          </p:nvPr>
        </p:nvSpPr>
        <p:spPr>
          <a:ln/>
        </p:spPr>
        <p:txBody>
          <a:bodyPr/>
          <a:lstStyle>
            <a:lvl1pPr>
              <a:defRPr/>
            </a:lvl1pPr>
          </a:lstStyle>
          <a:p>
            <a:pPr>
              <a:defRPr/>
            </a:pPr>
            <a:fld id="{B191B541-5374-4182-A483-786B9CD0D985}" type="slidenum">
              <a:rPr lang="en-US" altLang="en-US"/>
              <a:pPr>
                <a:defRPr/>
              </a:pPr>
              <a:t>‹#›</a:t>
            </a:fld>
            <a:endParaRPr lang="en-US" altLang="en-US"/>
          </a:p>
        </p:txBody>
      </p:sp>
    </p:spTree>
    <p:extLst>
      <p:ext uri="{BB962C8B-B14F-4D97-AF65-F5344CB8AC3E}">
        <p14:creationId xmlns:p14="http://schemas.microsoft.com/office/powerpoint/2010/main" val="28860051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4">
            <a:extLst>
              <a:ext uri="{FF2B5EF4-FFF2-40B4-BE49-F238E27FC236}">
                <a16:creationId xmlns:a16="http://schemas.microsoft.com/office/drawing/2014/main" id="{7A54C9BA-C720-6B0C-D166-D19D88D31452}"/>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a:extLst>
              <a:ext uri="{FF2B5EF4-FFF2-40B4-BE49-F238E27FC236}">
                <a16:creationId xmlns:a16="http://schemas.microsoft.com/office/drawing/2014/main" id="{1222A568-EB93-6F19-6B6A-A6FF1524A13F}"/>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a:extLst>
              <a:ext uri="{FF2B5EF4-FFF2-40B4-BE49-F238E27FC236}">
                <a16:creationId xmlns:a16="http://schemas.microsoft.com/office/drawing/2014/main" id="{20801E16-148C-E9F6-8B29-1FF91F019318}"/>
              </a:ext>
            </a:extLst>
          </p:cNvPr>
          <p:cNvSpPr>
            <a:spLocks noGrp="1" noChangeArrowheads="1"/>
          </p:cNvSpPr>
          <p:nvPr>
            <p:ph type="sldNum" sz="quarter" idx="12"/>
          </p:nvPr>
        </p:nvSpPr>
        <p:spPr>
          <a:ln/>
        </p:spPr>
        <p:txBody>
          <a:bodyPr/>
          <a:lstStyle>
            <a:lvl1pPr>
              <a:defRPr/>
            </a:lvl1pPr>
          </a:lstStyle>
          <a:p>
            <a:pPr>
              <a:defRPr/>
            </a:pPr>
            <a:fld id="{1553D2E2-86A6-4A76-95D3-E5EE508361C0}" type="slidenum">
              <a:rPr lang="en-US" altLang="en-US"/>
              <a:pPr>
                <a:defRPr/>
              </a:pPr>
              <a:t>‹#›</a:t>
            </a:fld>
            <a:endParaRPr lang="en-US" altLang="en-US"/>
          </a:p>
        </p:txBody>
      </p:sp>
    </p:spTree>
    <p:extLst>
      <p:ext uri="{BB962C8B-B14F-4D97-AF65-F5344CB8AC3E}">
        <p14:creationId xmlns:p14="http://schemas.microsoft.com/office/powerpoint/2010/main" val="11949412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4">
            <a:extLst>
              <a:ext uri="{FF2B5EF4-FFF2-40B4-BE49-F238E27FC236}">
                <a16:creationId xmlns:a16="http://schemas.microsoft.com/office/drawing/2014/main" id="{E31C561E-E177-592D-CC55-11206765B053}"/>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a:extLst>
              <a:ext uri="{FF2B5EF4-FFF2-40B4-BE49-F238E27FC236}">
                <a16:creationId xmlns:a16="http://schemas.microsoft.com/office/drawing/2014/main" id="{F14DFB80-703C-21FA-F0ED-EE787FAA5599}"/>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a:extLst>
              <a:ext uri="{FF2B5EF4-FFF2-40B4-BE49-F238E27FC236}">
                <a16:creationId xmlns:a16="http://schemas.microsoft.com/office/drawing/2014/main" id="{08126F56-CF8F-494A-EC17-F44BE6F1D923}"/>
              </a:ext>
            </a:extLst>
          </p:cNvPr>
          <p:cNvSpPr>
            <a:spLocks noGrp="1" noChangeArrowheads="1"/>
          </p:cNvSpPr>
          <p:nvPr>
            <p:ph type="sldNum" sz="quarter" idx="12"/>
          </p:nvPr>
        </p:nvSpPr>
        <p:spPr>
          <a:ln/>
        </p:spPr>
        <p:txBody>
          <a:bodyPr/>
          <a:lstStyle>
            <a:lvl1pPr>
              <a:defRPr/>
            </a:lvl1pPr>
          </a:lstStyle>
          <a:p>
            <a:pPr>
              <a:defRPr/>
            </a:pPr>
            <a:fld id="{30F06629-FDDE-40EB-99E7-D148F915672E}" type="slidenum">
              <a:rPr lang="en-US" altLang="en-US"/>
              <a:pPr>
                <a:defRPr/>
              </a:pPr>
              <a:t>‹#›</a:t>
            </a:fld>
            <a:endParaRPr lang="en-US" altLang="en-US"/>
          </a:p>
        </p:txBody>
      </p:sp>
    </p:spTree>
    <p:extLst>
      <p:ext uri="{BB962C8B-B14F-4D97-AF65-F5344CB8AC3E}">
        <p14:creationId xmlns:p14="http://schemas.microsoft.com/office/powerpoint/2010/main" val="22816774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FB1D8CFB-70FB-DA73-0F8F-936F62A53258}"/>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7AE9A491-7E66-62E8-6D29-15C5D2F33ABE}"/>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FBEE8B1B-B1C9-8224-A868-45F02EF6A614}"/>
              </a:ext>
            </a:extLst>
          </p:cNvPr>
          <p:cNvSpPr>
            <a:spLocks noGrp="1" noChangeArrowheads="1"/>
          </p:cNvSpPr>
          <p:nvPr>
            <p:ph type="sldNum" sz="quarter" idx="12"/>
          </p:nvPr>
        </p:nvSpPr>
        <p:spPr>
          <a:ln/>
        </p:spPr>
        <p:txBody>
          <a:bodyPr/>
          <a:lstStyle>
            <a:lvl1pPr>
              <a:defRPr/>
            </a:lvl1pPr>
          </a:lstStyle>
          <a:p>
            <a:pPr>
              <a:defRPr/>
            </a:pPr>
            <a:fld id="{7CB2B9B3-F40B-46FE-A9DD-0C14ACDD98F3}" type="slidenum">
              <a:rPr lang="en-US" altLang="en-US"/>
              <a:pPr>
                <a:defRPr/>
              </a:pPr>
              <a:t>‹#›</a:t>
            </a:fld>
            <a:endParaRPr lang="en-US" altLang="en-US"/>
          </a:p>
        </p:txBody>
      </p:sp>
    </p:spTree>
    <p:extLst>
      <p:ext uri="{BB962C8B-B14F-4D97-AF65-F5344CB8AC3E}">
        <p14:creationId xmlns:p14="http://schemas.microsoft.com/office/powerpoint/2010/main" val="24514225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119ACE12-3084-6D8C-CCE3-810BECD0400F}"/>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55B62515-8911-0F36-3CA3-15D1A4C5E8D8}"/>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BCF09D7C-83C4-E31A-7B20-617285A34A73}"/>
              </a:ext>
            </a:extLst>
          </p:cNvPr>
          <p:cNvSpPr>
            <a:spLocks noGrp="1" noChangeArrowheads="1"/>
          </p:cNvSpPr>
          <p:nvPr>
            <p:ph type="sldNum" sz="quarter" idx="12"/>
          </p:nvPr>
        </p:nvSpPr>
        <p:spPr>
          <a:ln/>
        </p:spPr>
        <p:txBody>
          <a:bodyPr/>
          <a:lstStyle>
            <a:lvl1pPr>
              <a:defRPr/>
            </a:lvl1pPr>
          </a:lstStyle>
          <a:p>
            <a:pPr>
              <a:defRPr/>
            </a:pPr>
            <a:fld id="{0039FA97-D0B6-4E73-B3B5-D337CB691DCD}" type="slidenum">
              <a:rPr lang="en-US" altLang="en-US"/>
              <a:pPr>
                <a:defRPr/>
              </a:pPr>
              <a:t>‹#›</a:t>
            </a:fld>
            <a:endParaRPr lang="en-US" altLang="en-US"/>
          </a:p>
        </p:txBody>
      </p:sp>
    </p:spTree>
    <p:extLst>
      <p:ext uri="{BB962C8B-B14F-4D97-AF65-F5344CB8AC3E}">
        <p14:creationId xmlns:p14="http://schemas.microsoft.com/office/powerpoint/2010/main" val="4766022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9910456E-FBC0-9F82-EFBF-9EF72BD6AF36}"/>
              </a:ext>
            </a:extLst>
          </p:cNvPr>
          <p:cNvSpPr>
            <a:spLocks noGrp="1" noChangeArrowheads="1"/>
          </p:cNvSpPr>
          <p:nvPr>
            <p:ph type="title"/>
          </p:nvPr>
        </p:nvSpPr>
        <p:spPr bwMode="auto">
          <a:xfrm>
            <a:off x="457200" y="274638"/>
            <a:ext cx="8229600" cy="9445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71AE620C-2F81-621C-42E2-4E449EDEE5D5}"/>
              </a:ext>
            </a:extLst>
          </p:cNvPr>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7F5E7CD0-7E94-68F2-AD89-F165A9CD419F}"/>
              </a:ext>
            </a:extLst>
          </p:cNvPr>
          <p:cNvSpPr>
            <a:spLocks noGrp="1" noChangeArrowheads="1"/>
          </p:cNvSpPr>
          <p:nvPr>
            <p:ph type="dt" sz="half" idx="2"/>
          </p:nvPr>
        </p:nvSpPr>
        <p:spPr bwMode="auto">
          <a:xfrm>
            <a:off x="457200" y="6245225"/>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1" hangingPunct="1">
              <a:defRPr sz="1400"/>
            </a:lvl1pPr>
          </a:lstStyle>
          <a:p>
            <a:pPr>
              <a:defRPr/>
            </a:pPr>
            <a:endParaRPr lang="en-US" altLang="en-US"/>
          </a:p>
        </p:txBody>
      </p:sp>
      <p:sp>
        <p:nvSpPr>
          <p:cNvPr id="1029" name="Rectangle 5">
            <a:extLst>
              <a:ext uri="{FF2B5EF4-FFF2-40B4-BE49-F238E27FC236}">
                <a16:creationId xmlns:a16="http://schemas.microsoft.com/office/drawing/2014/main" id="{499751C4-3CD9-7EEF-14A7-A1387D82CDC3}"/>
              </a:ext>
            </a:extLst>
          </p:cNvPr>
          <p:cNvSpPr>
            <a:spLocks noGrp="1" noChangeArrowheads="1"/>
          </p:cNvSpPr>
          <p:nvPr>
            <p:ph type="ftr" sz="quarter" idx="3"/>
          </p:nvPr>
        </p:nvSpPr>
        <p:spPr bwMode="auto">
          <a:xfrm>
            <a:off x="3124200" y="6245225"/>
            <a:ext cx="2895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ctr" eaLnBrk="1" hangingPunct="1">
              <a:defRPr sz="1400"/>
            </a:lvl1pPr>
          </a:lstStyle>
          <a:p>
            <a:pPr>
              <a:defRPr/>
            </a:pPr>
            <a:endParaRPr lang="en-US" altLang="en-US"/>
          </a:p>
        </p:txBody>
      </p:sp>
      <p:sp>
        <p:nvSpPr>
          <p:cNvPr id="1030" name="Rectangle 6">
            <a:extLst>
              <a:ext uri="{FF2B5EF4-FFF2-40B4-BE49-F238E27FC236}">
                <a16:creationId xmlns:a16="http://schemas.microsoft.com/office/drawing/2014/main" id="{FC913A96-B2BF-44C9-0288-A6DA7EC65827}"/>
              </a:ext>
            </a:extLst>
          </p:cNvPr>
          <p:cNvSpPr>
            <a:spLocks noGrp="1" noChangeArrowheads="1"/>
          </p:cNvSpPr>
          <p:nvPr>
            <p:ph type="sldNum" sz="quarter" idx="4"/>
          </p:nvPr>
        </p:nvSpPr>
        <p:spPr bwMode="auto">
          <a:xfrm>
            <a:off x="6553200" y="6245225"/>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hangingPunct="1">
              <a:defRPr sz="1400"/>
            </a:lvl1pPr>
          </a:lstStyle>
          <a:p>
            <a:pPr>
              <a:defRPr/>
            </a:pPr>
            <a:fld id="{2C021D2D-06BE-48FB-9E1A-F9BE5FB96C4D}"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789" r:id="rId1"/>
    <p:sldLayoutId id="2147483779" r:id="rId2"/>
    <p:sldLayoutId id="2147483780" r:id="rId3"/>
    <p:sldLayoutId id="2147483781" r:id="rId4"/>
    <p:sldLayoutId id="2147483782" r:id="rId5"/>
    <p:sldLayoutId id="2147483783" r:id="rId6"/>
    <p:sldLayoutId id="2147483784" r:id="rId7"/>
    <p:sldLayoutId id="2147483785" r:id="rId8"/>
    <p:sldLayoutId id="2147483786" r:id="rId9"/>
    <p:sldLayoutId id="2147483787" r:id="rId10"/>
    <p:sldLayoutId id="2147483788" r:id="rId11"/>
  </p:sldLayoutIdLst>
  <p:txStyles>
    <p:titleStyle>
      <a:lvl1pPr algn="l" rtl="0" eaLnBrk="0" fontAlgn="base" hangingPunct="0">
        <a:spcBef>
          <a:spcPct val="0"/>
        </a:spcBef>
        <a:spcAft>
          <a:spcPct val="0"/>
        </a:spcAft>
        <a:defRPr sz="4400" kern="1200">
          <a:solidFill>
            <a:schemeClr val="bg2"/>
          </a:solidFill>
          <a:latin typeface="+mj-lt"/>
          <a:ea typeface="+mj-ea"/>
          <a:cs typeface="+mj-cs"/>
        </a:defRPr>
      </a:lvl1pPr>
      <a:lvl2pPr algn="l" rtl="0" eaLnBrk="0" fontAlgn="base" hangingPunct="0">
        <a:spcBef>
          <a:spcPct val="0"/>
        </a:spcBef>
        <a:spcAft>
          <a:spcPct val="0"/>
        </a:spcAft>
        <a:defRPr sz="4400">
          <a:solidFill>
            <a:schemeClr val="bg2"/>
          </a:solidFill>
          <a:latin typeface="Times New Roman" panose="02020603050405020304" pitchFamily="18" charset="0"/>
        </a:defRPr>
      </a:lvl2pPr>
      <a:lvl3pPr algn="l" rtl="0" eaLnBrk="0" fontAlgn="base" hangingPunct="0">
        <a:spcBef>
          <a:spcPct val="0"/>
        </a:spcBef>
        <a:spcAft>
          <a:spcPct val="0"/>
        </a:spcAft>
        <a:defRPr sz="4400">
          <a:solidFill>
            <a:schemeClr val="bg2"/>
          </a:solidFill>
          <a:latin typeface="Times New Roman" panose="02020603050405020304" pitchFamily="18" charset="0"/>
        </a:defRPr>
      </a:lvl3pPr>
      <a:lvl4pPr algn="l" rtl="0" eaLnBrk="0" fontAlgn="base" hangingPunct="0">
        <a:spcBef>
          <a:spcPct val="0"/>
        </a:spcBef>
        <a:spcAft>
          <a:spcPct val="0"/>
        </a:spcAft>
        <a:defRPr sz="4400">
          <a:solidFill>
            <a:schemeClr val="bg2"/>
          </a:solidFill>
          <a:latin typeface="Times New Roman" panose="02020603050405020304" pitchFamily="18" charset="0"/>
        </a:defRPr>
      </a:lvl4pPr>
      <a:lvl5pPr algn="l" rtl="0" eaLnBrk="0" fontAlgn="base" hangingPunct="0">
        <a:spcBef>
          <a:spcPct val="0"/>
        </a:spcBef>
        <a:spcAft>
          <a:spcPct val="0"/>
        </a:spcAft>
        <a:defRPr sz="4400">
          <a:solidFill>
            <a:schemeClr val="bg2"/>
          </a:solidFill>
          <a:latin typeface="Times New Roman" panose="02020603050405020304" pitchFamily="18" charset="0"/>
        </a:defRPr>
      </a:lvl5pPr>
      <a:lvl6pPr marL="457200" algn="l" rtl="0" fontAlgn="base">
        <a:spcBef>
          <a:spcPct val="0"/>
        </a:spcBef>
        <a:spcAft>
          <a:spcPct val="0"/>
        </a:spcAft>
        <a:defRPr sz="4400">
          <a:solidFill>
            <a:schemeClr val="bg2"/>
          </a:solidFill>
          <a:latin typeface="Times New Roman" panose="02020603050405020304" pitchFamily="18" charset="0"/>
        </a:defRPr>
      </a:lvl6pPr>
      <a:lvl7pPr marL="914400" algn="l" rtl="0" fontAlgn="base">
        <a:spcBef>
          <a:spcPct val="0"/>
        </a:spcBef>
        <a:spcAft>
          <a:spcPct val="0"/>
        </a:spcAft>
        <a:defRPr sz="4400">
          <a:solidFill>
            <a:schemeClr val="bg2"/>
          </a:solidFill>
          <a:latin typeface="Times New Roman" panose="02020603050405020304" pitchFamily="18" charset="0"/>
        </a:defRPr>
      </a:lvl7pPr>
      <a:lvl8pPr marL="1371600" algn="l" rtl="0" fontAlgn="base">
        <a:spcBef>
          <a:spcPct val="0"/>
        </a:spcBef>
        <a:spcAft>
          <a:spcPct val="0"/>
        </a:spcAft>
        <a:defRPr sz="4400">
          <a:solidFill>
            <a:schemeClr val="bg2"/>
          </a:solidFill>
          <a:latin typeface="Times New Roman" panose="02020603050405020304" pitchFamily="18" charset="0"/>
        </a:defRPr>
      </a:lvl8pPr>
      <a:lvl9pPr marL="1828800" algn="l" rtl="0" fontAlgn="base">
        <a:spcBef>
          <a:spcPct val="0"/>
        </a:spcBef>
        <a:spcAft>
          <a:spcPct val="0"/>
        </a:spcAft>
        <a:defRPr sz="4400">
          <a:solidFill>
            <a:schemeClr val="bg2"/>
          </a:solidFill>
          <a:latin typeface="Times New Roman" panose="02020603050405020304" pitchFamily="18" charset="0"/>
        </a:defRPr>
      </a:lvl9pPr>
    </p:titleStyle>
    <p:bodyStyle>
      <a:lvl1pPr marL="342900" indent="-342900" algn="l" rtl="0" eaLnBrk="0" fontAlgn="base" hangingPunct="0">
        <a:spcBef>
          <a:spcPct val="20000"/>
        </a:spcBef>
        <a:spcAft>
          <a:spcPct val="0"/>
        </a:spcAft>
        <a:buChar char="•"/>
        <a:defRPr sz="2400" kern="1200">
          <a:solidFill>
            <a:schemeClr val="bg2"/>
          </a:solidFill>
          <a:latin typeface="+mn-lt"/>
          <a:ea typeface="+mn-ea"/>
          <a:cs typeface="+mn-cs"/>
        </a:defRPr>
      </a:lvl1pPr>
      <a:lvl2pPr marL="742950" indent="-285750" algn="l" rtl="0" eaLnBrk="0" fontAlgn="base" hangingPunct="0">
        <a:spcBef>
          <a:spcPct val="20000"/>
        </a:spcBef>
        <a:spcAft>
          <a:spcPct val="0"/>
        </a:spcAft>
        <a:buChar char="–"/>
        <a:defRPr sz="2000" kern="1200">
          <a:solidFill>
            <a:schemeClr val="bg2"/>
          </a:solidFill>
          <a:latin typeface="+mn-lt"/>
          <a:ea typeface="+mn-ea"/>
          <a:cs typeface="+mn-cs"/>
        </a:defRPr>
      </a:lvl2pPr>
      <a:lvl3pPr marL="1143000" indent="-228600" algn="l" rtl="0" eaLnBrk="0" fontAlgn="base" hangingPunct="0">
        <a:spcBef>
          <a:spcPct val="20000"/>
        </a:spcBef>
        <a:spcAft>
          <a:spcPct val="0"/>
        </a:spcAft>
        <a:buChar char="•"/>
        <a:defRPr kern="1200">
          <a:solidFill>
            <a:schemeClr val="bg2"/>
          </a:solidFill>
          <a:latin typeface="+mn-lt"/>
          <a:ea typeface="+mn-ea"/>
          <a:cs typeface="+mn-cs"/>
        </a:defRPr>
      </a:lvl3pPr>
      <a:lvl4pPr marL="1600200" indent="-228600" algn="l" rtl="0" eaLnBrk="0" fontAlgn="base" hangingPunct="0">
        <a:spcBef>
          <a:spcPct val="20000"/>
        </a:spcBef>
        <a:spcAft>
          <a:spcPct val="0"/>
        </a:spcAft>
        <a:buChar char="–"/>
        <a:defRPr sz="1600" kern="1200">
          <a:solidFill>
            <a:schemeClr val="bg2"/>
          </a:solidFill>
          <a:latin typeface="+mn-lt"/>
          <a:ea typeface="+mn-ea"/>
          <a:cs typeface="+mn-cs"/>
        </a:defRPr>
      </a:lvl4pPr>
      <a:lvl5pPr marL="2057400" indent="-228600" algn="l" rtl="0" eaLnBrk="0" fontAlgn="base" hangingPunct="0">
        <a:spcBef>
          <a:spcPct val="20000"/>
        </a:spcBef>
        <a:spcAft>
          <a:spcPct val="0"/>
        </a:spcAft>
        <a:buChar char="»"/>
        <a:defRPr sz="16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D2B99709-DE73-B2E5-4437-58827905A890}"/>
              </a:ext>
            </a:extLst>
          </p:cNvPr>
          <p:cNvSpPr>
            <a:spLocks noGrp="1" noChangeArrowheads="1"/>
          </p:cNvSpPr>
          <p:nvPr>
            <p:ph type="ctrTitle"/>
          </p:nvPr>
        </p:nvSpPr>
        <p:spPr>
          <a:xfrm>
            <a:off x="3352800" y="1905000"/>
            <a:ext cx="3238500" cy="2822575"/>
          </a:xfrm>
        </p:spPr>
        <p:txBody>
          <a:bodyPr/>
          <a:lstStyle/>
          <a:p>
            <a:pPr eaLnBrk="1" hangingPunct="1"/>
            <a:r>
              <a:rPr lang="es-ES" altLang="en-US" dirty="0"/>
              <a:t>Levadura: ¿Por qué importan las pequeñas cosas?</a:t>
            </a:r>
            <a:endParaRPr lang="en-US" altLang="en-US" dirty="0"/>
          </a:p>
        </p:txBody>
      </p:sp>
      <p:sp>
        <p:nvSpPr>
          <p:cNvPr id="4099" name="Rectangle 3">
            <a:extLst>
              <a:ext uri="{FF2B5EF4-FFF2-40B4-BE49-F238E27FC236}">
                <a16:creationId xmlns:a16="http://schemas.microsoft.com/office/drawing/2014/main" id="{3CCE30D1-F130-5571-8359-9F8A5815B6A3}"/>
              </a:ext>
            </a:extLst>
          </p:cNvPr>
          <p:cNvSpPr>
            <a:spLocks noGrp="1" noChangeArrowheads="1"/>
          </p:cNvSpPr>
          <p:nvPr>
            <p:ph type="subTitle" idx="1"/>
          </p:nvPr>
        </p:nvSpPr>
        <p:spPr>
          <a:xfrm>
            <a:off x="5029200" y="5638800"/>
            <a:ext cx="3124200" cy="609600"/>
          </a:xfrm>
        </p:spPr>
        <p:txBody>
          <a:bodyPr/>
          <a:lstStyle/>
          <a:p>
            <a:pPr algn="ctr" eaLnBrk="1" hangingPunct="1"/>
            <a:r>
              <a:rPr lang="en-US" altLang="en-US"/>
              <a:t>1 Corintios 5:1-6</a:t>
            </a:r>
            <a:endParaRPr lang="en-US" alt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a:extLst>
              <a:ext uri="{FF2B5EF4-FFF2-40B4-BE49-F238E27FC236}">
                <a16:creationId xmlns:a16="http://schemas.microsoft.com/office/drawing/2014/main" id="{CB69DCAF-F74B-9DFC-0AD5-8270A94EF4A2}"/>
              </a:ext>
            </a:extLst>
          </p:cNvPr>
          <p:cNvSpPr>
            <a:spLocks noGrp="1" noChangeArrowheads="1"/>
          </p:cNvSpPr>
          <p:nvPr>
            <p:ph type="title"/>
          </p:nvPr>
        </p:nvSpPr>
        <p:spPr/>
        <p:txBody>
          <a:bodyPr/>
          <a:lstStyle/>
          <a:p>
            <a:pPr eaLnBrk="1" hangingPunct="1"/>
            <a:r>
              <a:rPr lang="es-ES" altLang="en-US" dirty="0"/>
              <a:t>Levadura: ¿Por qué importan las pequeñas cosas?</a:t>
            </a:r>
            <a:endParaRPr lang="en-US" altLang="en-US" dirty="0"/>
          </a:p>
        </p:txBody>
      </p:sp>
      <p:sp>
        <p:nvSpPr>
          <p:cNvPr id="4099" name="Rectangle 3">
            <a:extLst>
              <a:ext uri="{FF2B5EF4-FFF2-40B4-BE49-F238E27FC236}">
                <a16:creationId xmlns:a16="http://schemas.microsoft.com/office/drawing/2014/main" id="{83F21D13-9EF9-982B-4245-03442EF8A879}"/>
              </a:ext>
            </a:extLst>
          </p:cNvPr>
          <p:cNvSpPr>
            <a:spLocks noGrp="1" noChangeArrowheads="1"/>
          </p:cNvSpPr>
          <p:nvPr>
            <p:ph type="body" idx="1"/>
          </p:nvPr>
        </p:nvSpPr>
        <p:spPr>
          <a:xfrm>
            <a:off x="1066800" y="1951039"/>
            <a:ext cx="7315200" cy="944562"/>
          </a:xfrm>
        </p:spPr>
        <p:txBody>
          <a:bodyPr/>
          <a:lstStyle/>
          <a:p>
            <a:pPr marL="0" indent="0" eaLnBrk="1" hangingPunct="1">
              <a:buNone/>
              <a:defRPr/>
            </a:pPr>
            <a:r>
              <a:rPr lang="es-ES" altLang="en-US" sz="3200" dirty="0"/>
              <a:t>Un poco de levadura leuda toda la masa</a:t>
            </a:r>
            <a:r>
              <a:rPr lang="en-US" altLang="en-US" sz="3200" dirty="0"/>
              <a:t>.</a:t>
            </a:r>
          </a:p>
          <a:p>
            <a:pPr marL="0" indent="0" algn="r" eaLnBrk="1" hangingPunct="1">
              <a:buNone/>
              <a:defRPr/>
            </a:pPr>
            <a:r>
              <a:rPr lang="en-US" altLang="en-US" sz="1800" dirty="0"/>
              <a:t>Gálatas 5:9</a:t>
            </a:r>
          </a:p>
        </p:txBody>
      </p:sp>
      <p:sp>
        <p:nvSpPr>
          <p:cNvPr id="5" name="TextBox 4">
            <a:extLst>
              <a:ext uri="{FF2B5EF4-FFF2-40B4-BE49-F238E27FC236}">
                <a16:creationId xmlns:a16="http://schemas.microsoft.com/office/drawing/2014/main" id="{4EF9F4FF-EA14-DFDB-B27C-2035A215BD82}"/>
              </a:ext>
            </a:extLst>
          </p:cNvPr>
          <p:cNvSpPr txBox="1"/>
          <p:nvPr/>
        </p:nvSpPr>
        <p:spPr>
          <a:xfrm>
            <a:off x="609601" y="3411583"/>
            <a:ext cx="8229600" cy="1569660"/>
          </a:xfrm>
          <a:prstGeom prst="rect">
            <a:avLst/>
          </a:prstGeom>
          <a:noFill/>
        </p:spPr>
        <p:txBody>
          <a:bodyPr wrap="square" rtlCol="0">
            <a:spAutoFit/>
          </a:bodyPr>
          <a:lstStyle/>
          <a:p>
            <a:r>
              <a:rPr lang="es-ES" sz="3600" dirty="0"/>
              <a:t>Dos atributos de la levadura en los que centrarse</a:t>
            </a:r>
            <a:r>
              <a:rPr lang="en-US" sz="3600" dirty="0"/>
              <a:t>:</a:t>
            </a:r>
          </a:p>
          <a:p>
            <a:pPr marL="800100" lvl="1" indent="-342900">
              <a:spcAft>
                <a:spcPts val="1800"/>
              </a:spcAft>
              <a:buFont typeface="+mj-lt"/>
              <a:buAutoNum type="arabicPeriod"/>
            </a:pPr>
            <a:r>
              <a:rPr lang="es-ES" sz="2400" dirty="0"/>
              <a:t>No se necesita mucho para marcar la diferencia</a:t>
            </a:r>
            <a:endParaRPr lang="en-US" sz="24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D81836-9DD3-3248-044F-E75A4B4CABAD}"/>
            </a:ext>
          </a:extLst>
        </p:cNvPr>
        <p:cNvGrpSpPr/>
        <p:nvPr/>
      </p:nvGrpSpPr>
      <p:grpSpPr>
        <a:xfrm>
          <a:off x="0" y="0"/>
          <a:ext cx="0" cy="0"/>
          <a:chOff x="0" y="0"/>
          <a:chExt cx="0" cy="0"/>
        </a:xfrm>
      </p:grpSpPr>
      <p:sp>
        <p:nvSpPr>
          <p:cNvPr id="7170" name="Rectangle 2">
            <a:extLst>
              <a:ext uri="{FF2B5EF4-FFF2-40B4-BE49-F238E27FC236}">
                <a16:creationId xmlns:a16="http://schemas.microsoft.com/office/drawing/2014/main" id="{19902F4A-C76A-BE72-DCEB-3214A9F0CF4F}"/>
              </a:ext>
            </a:extLst>
          </p:cNvPr>
          <p:cNvSpPr>
            <a:spLocks noGrp="1" noChangeArrowheads="1"/>
          </p:cNvSpPr>
          <p:nvPr>
            <p:ph type="title"/>
          </p:nvPr>
        </p:nvSpPr>
        <p:spPr/>
        <p:txBody>
          <a:bodyPr/>
          <a:lstStyle/>
          <a:p>
            <a:pPr eaLnBrk="1" hangingPunct="1"/>
            <a:r>
              <a:rPr lang="es-ES" altLang="en-US" dirty="0"/>
              <a:t>Levadura: ¿Por qué importan las pequeñas cosas?</a:t>
            </a:r>
            <a:endParaRPr lang="en-US" altLang="en-US" dirty="0"/>
          </a:p>
        </p:txBody>
      </p:sp>
      <p:sp>
        <p:nvSpPr>
          <p:cNvPr id="5" name="TextBox 4">
            <a:extLst>
              <a:ext uri="{FF2B5EF4-FFF2-40B4-BE49-F238E27FC236}">
                <a16:creationId xmlns:a16="http://schemas.microsoft.com/office/drawing/2014/main" id="{33FAB535-E71C-A79A-DD38-D81EDC254ADE}"/>
              </a:ext>
            </a:extLst>
          </p:cNvPr>
          <p:cNvSpPr txBox="1"/>
          <p:nvPr/>
        </p:nvSpPr>
        <p:spPr>
          <a:xfrm>
            <a:off x="457200" y="2286000"/>
            <a:ext cx="3865161" cy="2800767"/>
          </a:xfrm>
          <a:prstGeom prst="rect">
            <a:avLst/>
          </a:prstGeom>
          <a:noFill/>
        </p:spPr>
        <p:txBody>
          <a:bodyPr wrap="none" rtlCol="0">
            <a:spAutoFit/>
          </a:bodyPr>
          <a:lstStyle/>
          <a:p>
            <a:r>
              <a:rPr lang="en-US" sz="3200" u="sng" dirty="0"/>
              <a:t>Pan con </a:t>
            </a:r>
            <a:r>
              <a:rPr lang="en-US" sz="3200" u="sng" dirty="0" err="1"/>
              <a:t>levadura</a:t>
            </a:r>
            <a:endParaRPr lang="en-US" sz="3200" u="sng" dirty="0"/>
          </a:p>
          <a:p>
            <a:pPr marL="285750" indent="-285750">
              <a:buFont typeface="Arial" panose="020B0604020202020204" pitchFamily="34" charset="0"/>
              <a:buChar char="•"/>
            </a:pPr>
            <a:r>
              <a:rPr lang="en-US" sz="2400" dirty="0"/>
              <a:t>2 </a:t>
            </a:r>
            <a:r>
              <a:rPr lang="en-US" sz="2400" dirty="0" err="1"/>
              <a:t>tazas</a:t>
            </a:r>
            <a:r>
              <a:rPr lang="en-US" sz="2400" dirty="0"/>
              <a:t> de </a:t>
            </a:r>
            <a:r>
              <a:rPr lang="en-US" sz="2400" dirty="0" err="1"/>
              <a:t>agua</a:t>
            </a:r>
            <a:endParaRPr lang="en-US" sz="2400" dirty="0"/>
          </a:p>
          <a:p>
            <a:pPr marL="285750" indent="-285750">
              <a:buFont typeface="Arial" panose="020B0604020202020204" pitchFamily="34" charset="0"/>
              <a:buChar char="•"/>
            </a:pPr>
            <a:r>
              <a:rPr lang="en-US" sz="2400" dirty="0"/>
              <a:t>¼ </a:t>
            </a:r>
            <a:r>
              <a:rPr lang="en-US" sz="2400" dirty="0" err="1"/>
              <a:t>taza</a:t>
            </a:r>
            <a:r>
              <a:rPr lang="en-US" sz="2400" dirty="0"/>
              <a:t> de </a:t>
            </a:r>
            <a:r>
              <a:rPr lang="en-US" sz="2400" dirty="0" err="1"/>
              <a:t>azúcar</a:t>
            </a:r>
            <a:endParaRPr lang="en-US" sz="2400" dirty="0"/>
          </a:p>
          <a:p>
            <a:pPr marL="285750" indent="-285750">
              <a:buFont typeface="Arial" panose="020B0604020202020204" pitchFamily="34" charset="0"/>
              <a:buChar char="•"/>
            </a:pPr>
            <a:r>
              <a:rPr lang="en-US" sz="2400" dirty="0"/>
              <a:t>¼ </a:t>
            </a:r>
            <a:r>
              <a:rPr lang="en-US" sz="2400" dirty="0" err="1"/>
              <a:t>taza</a:t>
            </a:r>
            <a:r>
              <a:rPr lang="en-US" sz="2400" dirty="0"/>
              <a:t> de </a:t>
            </a:r>
            <a:r>
              <a:rPr lang="en-US" sz="2400" dirty="0" err="1"/>
              <a:t>aceite</a:t>
            </a:r>
            <a:endParaRPr lang="en-US" sz="2400" dirty="0"/>
          </a:p>
          <a:p>
            <a:pPr marL="285750" indent="-285750">
              <a:buFont typeface="Arial" panose="020B0604020202020204" pitchFamily="34" charset="0"/>
              <a:buChar char="•"/>
            </a:pPr>
            <a:r>
              <a:rPr lang="en-US" sz="2400" dirty="0"/>
              <a:t>1½ </a:t>
            </a:r>
            <a:r>
              <a:rPr lang="en-US" sz="2400" dirty="0" err="1"/>
              <a:t>cucharadita</a:t>
            </a:r>
            <a:r>
              <a:rPr lang="en-US" sz="2400" dirty="0"/>
              <a:t> de </a:t>
            </a:r>
            <a:r>
              <a:rPr lang="en-US" sz="2400" dirty="0" err="1"/>
              <a:t>sal</a:t>
            </a:r>
            <a:endParaRPr lang="en-US" sz="2400" dirty="0"/>
          </a:p>
          <a:p>
            <a:pPr marL="285750" indent="-285750">
              <a:buFont typeface="Arial" panose="020B0604020202020204" pitchFamily="34" charset="0"/>
              <a:buChar char="•"/>
            </a:pPr>
            <a:r>
              <a:rPr lang="en-US" sz="2400" dirty="0"/>
              <a:t>6 </a:t>
            </a:r>
            <a:r>
              <a:rPr lang="en-US" sz="2400" dirty="0" err="1"/>
              <a:t>tazas</a:t>
            </a:r>
            <a:r>
              <a:rPr lang="en-US" sz="2400" dirty="0"/>
              <a:t> de harina</a:t>
            </a:r>
          </a:p>
          <a:p>
            <a:pPr marL="285750" indent="-285750">
              <a:buFont typeface="Arial" panose="020B0604020202020204" pitchFamily="34" charset="0"/>
              <a:buChar char="•"/>
            </a:pPr>
            <a:r>
              <a:rPr lang="en-US" sz="2400" dirty="0"/>
              <a:t>1 </a:t>
            </a:r>
            <a:r>
              <a:rPr lang="en-US" sz="2400" dirty="0" err="1"/>
              <a:t>cucharada</a:t>
            </a:r>
            <a:r>
              <a:rPr lang="en-US" sz="2400" dirty="0"/>
              <a:t> de </a:t>
            </a:r>
            <a:r>
              <a:rPr lang="en-US" sz="2400" dirty="0" err="1"/>
              <a:t>levadura</a:t>
            </a:r>
            <a:endParaRPr lang="en-US" sz="2400" dirty="0"/>
          </a:p>
        </p:txBody>
      </p:sp>
      <p:sp>
        <p:nvSpPr>
          <p:cNvPr id="6" name="TextBox 5">
            <a:extLst>
              <a:ext uri="{FF2B5EF4-FFF2-40B4-BE49-F238E27FC236}">
                <a16:creationId xmlns:a16="http://schemas.microsoft.com/office/drawing/2014/main" id="{8B77A4C1-3313-59C5-518C-2ABC58B7E239}"/>
              </a:ext>
            </a:extLst>
          </p:cNvPr>
          <p:cNvSpPr txBox="1"/>
          <p:nvPr/>
        </p:nvSpPr>
        <p:spPr>
          <a:xfrm>
            <a:off x="5108576" y="2286000"/>
            <a:ext cx="3669594" cy="2062103"/>
          </a:xfrm>
          <a:prstGeom prst="rect">
            <a:avLst/>
          </a:prstGeom>
          <a:noFill/>
        </p:spPr>
        <p:txBody>
          <a:bodyPr wrap="none" rtlCol="0">
            <a:spAutoFit/>
          </a:bodyPr>
          <a:lstStyle/>
          <a:p>
            <a:r>
              <a:rPr lang="en-US" sz="3200" u="sng" dirty="0"/>
              <a:t>Panes sin </a:t>
            </a:r>
            <a:r>
              <a:rPr lang="en-US" sz="3200" u="sng" dirty="0" err="1"/>
              <a:t>levadura</a:t>
            </a:r>
            <a:endParaRPr lang="en-US" sz="3200" u="sng" dirty="0"/>
          </a:p>
          <a:p>
            <a:pPr marL="285750" indent="-285750">
              <a:buFont typeface="Arial" panose="020B0604020202020204" pitchFamily="34" charset="0"/>
              <a:buChar char="•"/>
            </a:pPr>
            <a:r>
              <a:rPr lang="en-US" sz="2400" dirty="0"/>
              <a:t>2¼ </a:t>
            </a:r>
            <a:r>
              <a:rPr lang="en-US" sz="2400" dirty="0" err="1"/>
              <a:t>tazas</a:t>
            </a:r>
            <a:r>
              <a:rPr lang="en-US" sz="2400" dirty="0"/>
              <a:t> de </a:t>
            </a:r>
            <a:r>
              <a:rPr lang="en-US" sz="2400" dirty="0" err="1"/>
              <a:t>agua</a:t>
            </a:r>
            <a:endParaRPr lang="en-US" sz="2400" dirty="0"/>
          </a:p>
          <a:p>
            <a:pPr marL="285750" indent="-285750">
              <a:buFont typeface="Arial" panose="020B0604020202020204" pitchFamily="34" charset="0"/>
              <a:buChar char="•"/>
            </a:pPr>
            <a:r>
              <a:rPr lang="en-US" sz="2400" dirty="0">
                <a:latin typeface="Arial Narrow" panose="020B0606020202030204" pitchFamily="34" charset="0"/>
              </a:rPr>
              <a:t>⅛</a:t>
            </a:r>
            <a:r>
              <a:rPr lang="en-US" sz="2400" dirty="0"/>
              <a:t> </a:t>
            </a:r>
            <a:r>
              <a:rPr lang="en-US" sz="2400" dirty="0" err="1"/>
              <a:t>taza</a:t>
            </a:r>
            <a:r>
              <a:rPr lang="en-US" sz="2400" dirty="0"/>
              <a:t> de </a:t>
            </a:r>
            <a:r>
              <a:rPr lang="en-US" sz="2400" dirty="0" err="1"/>
              <a:t>aceite</a:t>
            </a:r>
            <a:endParaRPr lang="en-US" sz="2400" dirty="0"/>
          </a:p>
          <a:p>
            <a:pPr marL="285750" indent="-285750">
              <a:buFont typeface="Arial" panose="020B0604020202020204" pitchFamily="34" charset="0"/>
              <a:buChar char="•"/>
            </a:pPr>
            <a:r>
              <a:rPr lang="en-US" sz="2400" dirty="0"/>
              <a:t>3 </a:t>
            </a:r>
            <a:r>
              <a:rPr lang="en-US" sz="2400" dirty="0" err="1"/>
              <a:t>cucharadita</a:t>
            </a:r>
            <a:r>
              <a:rPr lang="en-US" sz="2400" dirty="0"/>
              <a:t> de </a:t>
            </a:r>
            <a:r>
              <a:rPr lang="en-US" sz="2400" dirty="0" err="1"/>
              <a:t>sal</a:t>
            </a:r>
            <a:endParaRPr lang="en-US" sz="2400" dirty="0"/>
          </a:p>
          <a:p>
            <a:pPr marL="285750" indent="-285750">
              <a:buFont typeface="Arial" panose="020B0604020202020204" pitchFamily="34" charset="0"/>
              <a:buChar char="•"/>
            </a:pPr>
            <a:r>
              <a:rPr lang="en-US" sz="2400" dirty="0"/>
              <a:t>6 </a:t>
            </a:r>
            <a:r>
              <a:rPr lang="en-US" sz="2400" dirty="0" err="1"/>
              <a:t>tazas</a:t>
            </a:r>
            <a:r>
              <a:rPr lang="en-US" sz="2400" dirty="0"/>
              <a:t> de harina</a:t>
            </a:r>
          </a:p>
        </p:txBody>
      </p:sp>
      <p:sp>
        <p:nvSpPr>
          <p:cNvPr id="8" name="Oval 7">
            <a:extLst>
              <a:ext uri="{FF2B5EF4-FFF2-40B4-BE49-F238E27FC236}">
                <a16:creationId xmlns:a16="http://schemas.microsoft.com/office/drawing/2014/main" id="{A16038D1-56ED-13EC-EFF1-FCEFAC26DAAE}"/>
              </a:ext>
            </a:extLst>
          </p:cNvPr>
          <p:cNvSpPr/>
          <p:nvPr/>
        </p:nvSpPr>
        <p:spPr>
          <a:xfrm>
            <a:off x="147348" y="4617720"/>
            <a:ext cx="4424652" cy="457200"/>
          </a:xfrm>
          <a:prstGeom prst="ellipse">
            <a:avLst/>
          </a:prstGeom>
          <a:noFill/>
          <a:ln w="2857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512055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C66AE8-F622-4857-E459-DB2E426D22EC}"/>
            </a:ext>
          </a:extLst>
        </p:cNvPr>
        <p:cNvGrpSpPr/>
        <p:nvPr/>
      </p:nvGrpSpPr>
      <p:grpSpPr>
        <a:xfrm>
          <a:off x="0" y="0"/>
          <a:ext cx="0" cy="0"/>
          <a:chOff x="0" y="0"/>
          <a:chExt cx="0" cy="0"/>
        </a:xfrm>
      </p:grpSpPr>
      <p:sp>
        <p:nvSpPr>
          <p:cNvPr id="7170" name="Rectangle 2">
            <a:extLst>
              <a:ext uri="{FF2B5EF4-FFF2-40B4-BE49-F238E27FC236}">
                <a16:creationId xmlns:a16="http://schemas.microsoft.com/office/drawing/2014/main" id="{2573E6B4-3830-0724-32C1-5BD6BB99D708}"/>
              </a:ext>
            </a:extLst>
          </p:cNvPr>
          <p:cNvSpPr>
            <a:spLocks noGrp="1" noChangeArrowheads="1"/>
          </p:cNvSpPr>
          <p:nvPr>
            <p:ph type="title"/>
          </p:nvPr>
        </p:nvSpPr>
        <p:spPr/>
        <p:txBody>
          <a:bodyPr/>
          <a:lstStyle/>
          <a:p>
            <a:pPr eaLnBrk="1" hangingPunct="1"/>
            <a:r>
              <a:rPr lang="es-ES" altLang="en-US" dirty="0"/>
              <a:t>Levadura: ¿Por qué importan las pequeñas cosas?</a:t>
            </a:r>
            <a:endParaRPr lang="en-US" altLang="en-US" dirty="0"/>
          </a:p>
        </p:txBody>
      </p:sp>
      <p:sp>
        <p:nvSpPr>
          <p:cNvPr id="4099" name="Rectangle 3">
            <a:extLst>
              <a:ext uri="{FF2B5EF4-FFF2-40B4-BE49-F238E27FC236}">
                <a16:creationId xmlns:a16="http://schemas.microsoft.com/office/drawing/2014/main" id="{DBE6AF14-DC43-8167-B6BB-305D4B9C3999}"/>
              </a:ext>
            </a:extLst>
          </p:cNvPr>
          <p:cNvSpPr>
            <a:spLocks noGrp="1" noChangeArrowheads="1"/>
          </p:cNvSpPr>
          <p:nvPr>
            <p:ph type="body" idx="1"/>
          </p:nvPr>
        </p:nvSpPr>
        <p:spPr>
          <a:xfrm>
            <a:off x="1066800" y="1951039"/>
            <a:ext cx="7315200" cy="944562"/>
          </a:xfrm>
        </p:spPr>
        <p:txBody>
          <a:bodyPr/>
          <a:lstStyle/>
          <a:p>
            <a:pPr marL="0" indent="0" eaLnBrk="1" hangingPunct="1">
              <a:buNone/>
              <a:defRPr/>
            </a:pPr>
            <a:r>
              <a:rPr lang="es-ES" altLang="en-US" sz="3200" dirty="0"/>
              <a:t>Un poco de levadura leuda toda la masa</a:t>
            </a:r>
            <a:r>
              <a:rPr lang="en-US" altLang="en-US" sz="3200" dirty="0"/>
              <a:t>.</a:t>
            </a:r>
          </a:p>
          <a:p>
            <a:pPr marL="0" indent="0" algn="r" eaLnBrk="1" hangingPunct="1">
              <a:buNone/>
              <a:defRPr/>
            </a:pPr>
            <a:r>
              <a:rPr lang="en-US" altLang="en-US" sz="1800" dirty="0"/>
              <a:t>Gálatas 5:9</a:t>
            </a:r>
          </a:p>
        </p:txBody>
      </p:sp>
      <p:sp>
        <p:nvSpPr>
          <p:cNvPr id="2" name="TextBox 1">
            <a:extLst>
              <a:ext uri="{FF2B5EF4-FFF2-40B4-BE49-F238E27FC236}">
                <a16:creationId xmlns:a16="http://schemas.microsoft.com/office/drawing/2014/main" id="{57EF6FE9-F022-2C2A-E603-975AB5501955}"/>
              </a:ext>
            </a:extLst>
          </p:cNvPr>
          <p:cNvSpPr txBox="1"/>
          <p:nvPr/>
        </p:nvSpPr>
        <p:spPr>
          <a:xfrm>
            <a:off x="609600" y="3411583"/>
            <a:ext cx="8366009" cy="2539157"/>
          </a:xfrm>
          <a:prstGeom prst="rect">
            <a:avLst/>
          </a:prstGeom>
          <a:noFill/>
        </p:spPr>
        <p:txBody>
          <a:bodyPr wrap="square" rtlCol="0">
            <a:spAutoFit/>
          </a:bodyPr>
          <a:lstStyle/>
          <a:p>
            <a:r>
              <a:rPr lang="es-ES" sz="3600" dirty="0"/>
              <a:t>Dos atributos de la levadura en los que centrarse</a:t>
            </a:r>
            <a:r>
              <a:rPr lang="en-US" sz="3600" dirty="0"/>
              <a:t>:</a:t>
            </a:r>
          </a:p>
          <a:p>
            <a:pPr marL="800100" lvl="1" indent="-342900">
              <a:spcAft>
                <a:spcPts val="1800"/>
              </a:spcAft>
              <a:buFont typeface="+mj-lt"/>
              <a:buAutoNum type="arabicPeriod"/>
            </a:pPr>
            <a:r>
              <a:rPr lang="es-ES" sz="2400" dirty="0"/>
              <a:t>No se necesita mucho para marcar la diferencia</a:t>
            </a:r>
            <a:endParaRPr lang="en-US" sz="2400" dirty="0"/>
          </a:p>
          <a:p>
            <a:pPr marL="800100" lvl="1" indent="-342900">
              <a:spcAft>
                <a:spcPts val="1800"/>
              </a:spcAft>
              <a:buFont typeface="+mj-lt"/>
              <a:buAutoNum type="arabicPeriod"/>
            </a:pPr>
            <a:r>
              <a:rPr lang="es-ES" sz="2400" dirty="0"/>
              <a:t>Se propaga a través de cualquier lugar en el que se introduzca</a:t>
            </a:r>
            <a:endParaRPr lang="en-US" sz="2400" dirty="0"/>
          </a:p>
        </p:txBody>
      </p:sp>
      <p:sp>
        <p:nvSpPr>
          <p:cNvPr id="3" name="TextBox 2">
            <a:extLst>
              <a:ext uri="{FF2B5EF4-FFF2-40B4-BE49-F238E27FC236}">
                <a16:creationId xmlns:a16="http://schemas.microsoft.com/office/drawing/2014/main" id="{C86B186C-72F2-87EF-48E2-69D9F65085D5}"/>
              </a:ext>
            </a:extLst>
          </p:cNvPr>
          <p:cNvSpPr txBox="1"/>
          <p:nvPr/>
        </p:nvSpPr>
        <p:spPr>
          <a:xfrm>
            <a:off x="168390" y="6120825"/>
            <a:ext cx="9106980" cy="584775"/>
          </a:xfrm>
          <a:prstGeom prst="rect">
            <a:avLst/>
          </a:prstGeom>
          <a:noFill/>
        </p:spPr>
        <p:txBody>
          <a:bodyPr wrap="none" rtlCol="0">
            <a:spAutoFit/>
          </a:bodyPr>
          <a:lstStyle/>
          <a:p>
            <a:r>
              <a:rPr lang="es-ES" sz="3200" b="1" dirty="0"/>
              <a:t>Ambos atributos pueden ser buenos o malos</a:t>
            </a:r>
            <a:r>
              <a:rPr lang="en-US" sz="3200" b="1" dirty="0"/>
              <a:t>!</a:t>
            </a:r>
          </a:p>
        </p:txBody>
      </p:sp>
    </p:spTree>
    <p:extLst>
      <p:ext uri="{BB962C8B-B14F-4D97-AF65-F5344CB8AC3E}">
        <p14:creationId xmlns:p14="http://schemas.microsoft.com/office/powerpoint/2010/main" val="19699378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52108F-19BE-1C4F-9C4B-A18A5DA40A69}"/>
            </a:ext>
          </a:extLst>
        </p:cNvPr>
        <p:cNvGrpSpPr/>
        <p:nvPr/>
      </p:nvGrpSpPr>
      <p:grpSpPr>
        <a:xfrm>
          <a:off x="0" y="0"/>
          <a:ext cx="0" cy="0"/>
          <a:chOff x="0" y="0"/>
          <a:chExt cx="0" cy="0"/>
        </a:xfrm>
      </p:grpSpPr>
      <p:sp>
        <p:nvSpPr>
          <p:cNvPr id="7170" name="Rectangle 2">
            <a:extLst>
              <a:ext uri="{FF2B5EF4-FFF2-40B4-BE49-F238E27FC236}">
                <a16:creationId xmlns:a16="http://schemas.microsoft.com/office/drawing/2014/main" id="{C89B4AEA-21D8-1542-338A-5EBCD30CEC44}"/>
              </a:ext>
            </a:extLst>
          </p:cNvPr>
          <p:cNvSpPr>
            <a:spLocks noGrp="1" noChangeArrowheads="1"/>
          </p:cNvSpPr>
          <p:nvPr>
            <p:ph type="title"/>
          </p:nvPr>
        </p:nvSpPr>
        <p:spPr/>
        <p:txBody>
          <a:bodyPr/>
          <a:lstStyle/>
          <a:p>
            <a:pPr eaLnBrk="1" hangingPunct="1"/>
            <a:r>
              <a:rPr lang="es-ES" altLang="en-US" dirty="0"/>
              <a:t>Levadura: ¿Por qué importan las pequeñas cosas?</a:t>
            </a:r>
            <a:endParaRPr lang="en-US" altLang="en-US" dirty="0"/>
          </a:p>
        </p:txBody>
      </p:sp>
      <p:sp>
        <p:nvSpPr>
          <p:cNvPr id="4" name="TextBox 3">
            <a:extLst>
              <a:ext uri="{FF2B5EF4-FFF2-40B4-BE49-F238E27FC236}">
                <a16:creationId xmlns:a16="http://schemas.microsoft.com/office/drawing/2014/main" id="{F718C449-A010-7560-E5D0-2BCE8C66769A}"/>
              </a:ext>
            </a:extLst>
          </p:cNvPr>
          <p:cNvSpPr txBox="1"/>
          <p:nvPr/>
        </p:nvSpPr>
        <p:spPr>
          <a:xfrm>
            <a:off x="304800" y="1676400"/>
            <a:ext cx="6841938" cy="523220"/>
          </a:xfrm>
          <a:prstGeom prst="rect">
            <a:avLst/>
          </a:prstGeom>
          <a:noFill/>
        </p:spPr>
        <p:txBody>
          <a:bodyPr wrap="none" rtlCol="0">
            <a:spAutoFit/>
          </a:bodyPr>
          <a:lstStyle/>
          <a:p>
            <a:r>
              <a:rPr lang="es-ES" sz="2800" b="1" dirty="0"/>
              <a:t>Las pequeñas cosas pueden ser malas</a:t>
            </a:r>
            <a:endParaRPr lang="en-US" sz="2800" b="1" dirty="0"/>
          </a:p>
        </p:txBody>
      </p:sp>
      <p:sp>
        <p:nvSpPr>
          <p:cNvPr id="5" name="Rectangle 3">
            <a:extLst>
              <a:ext uri="{FF2B5EF4-FFF2-40B4-BE49-F238E27FC236}">
                <a16:creationId xmlns:a16="http://schemas.microsoft.com/office/drawing/2014/main" id="{831C3C92-E866-DF96-B345-3723774102E0}"/>
              </a:ext>
            </a:extLst>
          </p:cNvPr>
          <p:cNvSpPr txBox="1">
            <a:spLocks noChangeArrowheads="1"/>
          </p:cNvSpPr>
          <p:nvPr/>
        </p:nvSpPr>
        <p:spPr bwMode="auto">
          <a:xfrm>
            <a:off x="269966" y="2285999"/>
            <a:ext cx="8569234" cy="23723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2400" kern="1200">
                <a:solidFill>
                  <a:schemeClr val="bg2"/>
                </a:solidFill>
                <a:latin typeface="+mn-lt"/>
                <a:ea typeface="+mn-ea"/>
                <a:cs typeface="+mn-cs"/>
              </a:defRPr>
            </a:lvl1pPr>
            <a:lvl2pPr marL="742950" indent="-285750" algn="l" rtl="0" eaLnBrk="0" fontAlgn="base" hangingPunct="0">
              <a:spcBef>
                <a:spcPct val="20000"/>
              </a:spcBef>
              <a:spcAft>
                <a:spcPct val="0"/>
              </a:spcAft>
              <a:buChar char="–"/>
              <a:defRPr sz="2000" kern="1200">
                <a:solidFill>
                  <a:schemeClr val="bg2"/>
                </a:solidFill>
                <a:latin typeface="+mn-lt"/>
                <a:ea typeface="+mn-ea"/>
                <a:cs typeface="+mn-cs"/>
              </a:defRPr>
            </a:lvl2pPr>
            <a:lvl3pPr marL="1143000" indent="-228600" algn="l" rtl="0" eaLnBrk="0" fontAlgn="base" hangingPunct="0">
              <a:spcBef>
                <a:spcPct val="20000"/>
              </a:spcBef>
              <a:spcAft>
                <a:spcPct val="0"/>
              </a:spcAft>
              <a:buChar char="•"/>
              <a:defRPr kern="1200">
                <a:solidFill>
                  <a:schemeClr val="bg2"/>
                </a:solidFill>
                <a:latin typeface="+mn-lt"/>
                <a:ea typeface="+mn-ea"/>
                <a:cs typeface="+mn-cs"/>
              </a:defRPr>
            </a:lvl3pPr>
            <a:lvl4pPr marL="1600200" indent="-228600" algn="l" rtl="0" eaLnBrk="0" fontAlgn="base" hangingPunct="0">
              <a:spcBef>
                <a:spcPct val="20000"/>
              </a:spcBef>
              <a:spcAft>
                <a:spcPct val="0"/>
              </a:spcAft>
              <a:buChar char="–"/>
              <a:defRPr sz="1600" kern="1200">
                <a:solidFill>
                  <a:schemeClr val="bg2"/>
                </a:solidFill>
                <a:latin typeface="+mn-lt"/>
                <a:ea typeface="+mn-ea"/>
                <a:cs typeface="+mn-cs"/>
              </a:defRPr>
            </a:lvl4pPr>
            <a:lvl5pPr marL="2057400" indent="-228600" algn="l" rtl="0" eaLnBrk="0" fontAlgn="base" hangingPunct="0">
              <a:spcBef>
                <a:spcPct val="20000"/>
              </a:spcBef>
              <a:spcAft>
                <a:spcPct val="0"/>
              </a:spcAft>
              <a:buChar char="»"/>
              <a:defRPr sz="16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1" hangingPunct="1">
              <a:buFontTx/>
              <a:buNone/>
              <a:defRPr/>
            </a:pPr>
            <a:r>
              <a:rPr lang="es-ES" altLang="en-US" sz="1800" dirty="0"/>
              <a:t>Los egipcios insistieron al pueblo para que los expulsara de la tierra a toda prisa. Porque dijeron: "Todos moriremos". Y el pueblo tomó su masa antes de que leudara, y sus tazones de amasar estaban envueltos en sus mantos sobre sus hombros. El pueblo de Israel también había hecho lo que Moisés les había dicho, porque habían pedido a los egipcios joyas de plata y oro y ropa. Y el Señor había dado gracia al pueblo a los ojos de los egipcios, de modo que les dieron lo que pedían. Así saquearon a los egipcios</a:t>
            </a:r>
            <a:r>
              <a:rPr lang="en-US" altLang="en-US" sz="1800" dirty="0"/>
              <a:t>.</a:t>
            </a:r>
            <a:endParaRPr lang="en-US" altLang="en-US" sz="1800" b="1" dirty="0"/>
          </a:p>
          <a:p>
            <a:pPr marL="0" indent="0" algn="r" eaLnBrk="1" hangingPunct="1">
              <a:buFontTx/>
              <a:buNone/>
              <a:defRPr/>
            </a:pPr>
            <a:r>
              <a:rPr lang="en-US" altLang="en-US" sz="1800" dirty="0"/>
              <a:t>Exodus 12:33-36</a:t>
            </a:r>
          </a:p>
        </p:txBody>
      </p:sp>
      <p:sp>
        <p:nvSpPr>
          <p:cNvPr id="3" name="TextBox 2">
            <a:extLst>
              <a:ext uri="{FF2B5EF4-FFF2-40B4-BE49-F238E27FC236}">
                <a16:creationId xmlns:a16="http://schemas.microsoft.com/office/drawing/2014/main" id="{BE93F09B-0B9C-FC34-DB49-4C9512F43D43}"/>
              </a:ext>
            </a:extLst>
          </p:cNvPr>
          <p:cNvSpPr txBox="1"/>
          <p:nvPr/>
        </p:nvSpPr>
        <p:spPr>
          <a:xfrm>
            <a:off x="1447800" y="5201653"/>
            <a:ext cx="6248400" cy="1569660"/>
          </a:xfrm>
          <a:prstGeom prst="rect">
            <a:avLst/>
          </a:prstGeom>
          <a:noFill/>
        </p:spPr>
        <p:txBody>
          <a:bodyPr wrap="square" rtlCol="0">
            <a:spAutoFit/>
          </a:bodyPr>
          <a:lstStyle/>
          <a:p>
            <a:pPr algn="ctr"/>
            <a:r>
              <a:rPr lang="es-ES" sz="3200" b="1" dirty="0"/>
              <a:t>Las pequeñas cosas pueden distraernos de lo que es importante</a:t>
            </a:r>
            <a:r>
              <a:rPr lang="en-US" sz="3200" b="1" dirty="0"/>
              <a:t>!</a:t>
            </a:r>
          </a:p>
        </p:txBody>
      </p:sp>
    </p:spTree>
    <p:extLst>
      <p:ext uri="{BB962C8B-B14F-4D97-AF65-F5344CB8AC3E}">
        <p14:creationId xmlns:p14="http://schemas.microsoft.com/office/powerpoint/2010/main" val="12105059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AFFD9E-EDE0-E82C-7FC4-C26B2BFEEC66}"/>
            </a:ext>
          </a:extLst>
        </p:cNvPr>
        <p:cNvGrpSpPr/>
        <p:nvPr/>
      </p:nvGrpSpPr>
      <p:grpSpPr>
        <a:xfrm>
          <a:off x="0" y="0"/>
          <a:ext cx="0" cy="0"/>
          <a:chOff x="0" y="0"/>
          <a:chExt cx="0" cy="0"/>
        </a:xfrm>
      </p:grpSpPr>
      <p:sp>
        <p:nvSpPr>
          <p:cNvPr id="7170" name="Rectangle 2">
            <a:extLst>
              <a:ext uri="{FF2B5EF4-FFF2-40B4-BE49-F238E27FC236}">
                <a16:creationId xmlns:a16="http://schemas.microsoft.com/office/drawing/2014/main" id="{A4F7624B-0291-3D3E-610B-22174E4A3209}"/>
              </a:ext>
            </a:extLst>
          </p:cNvPr>
          <p:cNvSpPr>
            <a:spLocks noGrp="1" noChangeArrowheads="1"/>
          </p:cNvSpPr>
          <p:nvPr>
            <p:ph type="title"/>
          </p:nvPr>
        </p:nvSpPr>
        <p:spPr/>
        <p:txBody>
          <a:bodyPr/>
          <a:lstStyle/>
          <a:p>
            <a:pPr eaLnBrk="1" hangingPunct="1"/>
            <a:r>
              <a:rPr lang="es-ES" altLang="en-US" dirty="0"/>
              <a:t>Levadura: ¿Por qué importan las pequeñas cosas?</a:t>
            </a:r>
            <a:endParaRPr lang="en-US" altLang="en-US" dirty="0"/>
          </a:p>
        </p:txBody>
      </p:sp>
      <p:sp>
        <p:nvSpPr>
          <p:cNvPr id="4" name="TextBox 3">
            <a:extLst>
              <a:ext uri="{FF2B5EF4-FFF2-40B4-BE49-F238E27FC236}">
                <a16:creationId xmlns:a16="http://schemas.microsoft.com/office/drawing/2014/main" id="{5AEF619C-3DD2-6493-16B2-8131D2C22759}"/>
              </a:ext>
            </a:extLst>
          </p:cNvPr>
          <p:cNvSpPr txBox="1"/>
          <p:nvPr/>
        </p:nvSpPr>
        <p:spPr>
          <a:xfrm>
            <a:off x="304800" y="1676400"/>
            <a:ext cx="6841938" cy="523220"/>
          </a:xfrm>
          <a:prstGeom prst="rect">
            <a:avLst/>
          </a:prstGeom>
          <a:noFill/>
        </p:spPr>
        <p:txBody>
          <a:bodyPr wrap="none" rtlCol="0">
            <a:spAutoFit/>
          </a:bodyPr>
          <a:lstStyle/>
          <a:p>
            <a:r>
              <a:rPr lang="es-ES" sz="2800" b="1" dirty="0"/>
              <a:t>Las pequeñas cosas pueden ser malas</a:t>
            </a:r>
            <a:endParaRPr lang="en-US" sz="2800" b="1" dirty="0"/>
          </a:p>
        </p:txBody>
      </p:sp>
      <p:sp>
        <p:nvSpPr>
          <p:cNvPr id="5" name="Rectangle 3">
            <a:extLst>
              <a:ext uri="{FF2B5EF4-FFF2-40B4-BE49-F238E27FC236}">
                <a16:creationId xmlns:a16="http://schemas.microsoft.com/office/drawing/2014/main" id="{0D400317-7175-D7F3-5A62-06F9E50E69BF}"/>
              </a:ext>
            </a:extLst>
          </p:cNvPr>
          <p:cNvSpPr txBox="1">
            <a:spLocks noChangeArrowheads="1"/>
          </p:cNvSpPr>
          <p:nvPr/>
        </p:nvSpPr>
        <p:spPr bwMode="auto">
          <a:xfrm>
            <a:off x="269966" y="2286000"/>
            <a:ext cx="8569234" cy="129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2400" kern="1200">
                <a:solidFill>
                  <a:schemeClr val="bg2"/>
                </a:solidFill>
                <a:latin typeface="+mn-lt"/>
                <a:ea typeface="+mn-ea"/>
                <a:cs typeface="+mn-cs"/>
              </a:defRPr>
            </a:lvl1pPr>
            <a:lvl2pPr marL="742950" indent="-285750" algn="l" rtl="0" eaLnBrk="0" fontAlgn="base" hangingPunct="0">
              <a:spcBef>
                <a:spcPct val="20000"/>
              </a:spcBef>
              <a:spcAft>
                <a:spcPct val="0"/>
              </a:spcAft>
              <a:buChar char="–"/>
              <a:defRPr sz="2000" kern="1200">
                <a:solidFill>
                  <a:schemeClr val="bg2"/>
                </a:solidFill>
                <a:latin typeface="+mn-lt"/>
                <a:ea typeface="+mn-ea"/>
                <a:cs typeface="+mn-cs"/>
              </a:defRPr>
            </a:lvl2pPr>
            <a:lvl3pPr marL="1143000" indent="-228600" algn="l" rtl="0" eaLnBrk="0" fontAlgn="base" hangingPunct="0">
              <a:spcBef>
                <a:spcPct val="20000"/>
              </a:spcBef>
              <a:spcAft>
                <a:spcPct val="0"/>
              </a:spcAft>
              <a:buChar char="•"/>
              <a:defRPr kern="1200">
                <a:solidFill>
                  <a:schemeClr val="bg2"/>
                </a:solidFill>
                <a:latin typeface="+mn-lt"/>
                <a:ea typeface="+mn-ea"/>
                <a:cs typeface="+mn-cs"/>
              </a:defRPr>
            </a:lvl3pPr>
            <a:lvl4pPr marL="1600200" indent="-228600" algn="l" rtl="0" eaLnBrk="0" fontAlgn="base" hangingPunct="0">
              <a:spcBef>
                <a:spcPct val="20000"/>
              </a:spcBef>
              <a:spcAft>
                <a:spcPct val="0"/>
              </a:spcAft>
              <a:buChar char="–"/>
              <a:defRPr sz="1600" kern="1200">
                <a:solidFill>
                  <a:schemeClr val="bg2"/>
                </a:solidFill>
                <a:latin typeface="+mn-lt"/>
                <a:ea typeface="+mn-ea"/>
                <a:cs typeface="+mn-cs"/>
              </a:defRPr>
            </a:lvl4pPr>
            <a:lvl5pPr marL="2057400" indent="-228600" algn="l" rtl="0" eaLnBrk="0" fontAlgn="base" hangingPunct="0">
              <a:spcBef>
                <a:spcPct val="20000"/>
              </a:spcBef>
              <a:spcAft>
                <a:spcPct val="0"/>
              </a:spcAft>
              <a:buChar char="»"/>
              <a:defRPr sz="16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1" hangingPunct="1">
              <a:buFontTx/>
              <a:buNone/>
              <a:defRPr/>
            </a:pPr>
            <a:r>
              <a:rPr lang="es-ES" altLang="en-US" sz="1800" dirty="0"/>
              <a:t>Mientras tanto, cuando se habían reunido tantos miles de personas que se pisoteaban unos a otros, comenzó a decir primero a sus discípulos: "Guardaos de la levadura de los fariseos, que es hipocresía</a:t>
            </a:r>
            <a:r>
              <a:rPr lang="en-US" altLang="en-US" sz="1800" b="1" dirty="0"/>
              <a:t>. </a:t>
            </a:r>
          </a:p>
          <a:p>
            <a:pPr marL="0" indent="0" algn="r" eaLnBrk="1" hangingPunct="1">
              <a:buFontTx/>
              <a:buNone/>
              <a:defRPr/>
            </a:pPr>
            <a:r>
              <a:rPr lang="en-US" altLang="en-US" sz="1800" dirty="0"/>
              <a:t>Lucas 12:1</a:t>
            </a:r>
          </a:p>
        </p:txBody>
      </p:sp>
      <p:sp>
        <p:nvSpPr>
          <p:cNvPr id="3" name="TextBox 2">
            <a:extLst>
              <a:ext uri="{FF2B5EF4-FFF2-40B4-BE49-F238E27FC236}">
                <a16:creationId xmlns:a16="http://schemas.microsoft.com/office/drawing/2014/main" id="{37E666E4-FE1A-05D2-3E93-313F12E07BC4}"/>
              </a:ext>
            </a:extLst>
          </p:cNvPr>
          <p:cNvSpPr txBox="1"/>
          <p:nvPr/>
        </p:nvSpPr>
        <p:spPr>
          <a:xfrm>
            <a:off x="1447800" y="4267200"/>
            <a:ext cx="6248400" cy="2062103"/>
          </a:xfrm>
          <a:prstGeom prst="rect">
            <a:avLst/>
          </a:prstGeom>
          <a:noFill/>
        </p:spPr>
        <p:txBody>
          <a:bodyPr wrap="square" rtlCol="0">
            <a:spAutoFit/>
          </a:bodyPr>
          <a:lstStyle/>
          <a:p>
            <a:pPr algn="ctr"/>
            <a:r>
              <a:rPr lang="es-ES" sz="3200" b="1" dirty="0"/>
              <a:t>La hipocresía puede parecer algo pequeño, pero en realidad es el comienzo de grandes problemas</a:t>
            </a:r>
            <a:r>
              <a:rPr lang="en-US" sz="3200" b="1" dirty="0"/>
              <a:t>!</a:t>
            </a:r>
          </a:p>
        </p:txBody>
      </p:sp>
    </p:spTree>
    <p:extLst>
      <p:ext uri="{BB962C8B-B14F-4D97-AF65-F5344CB8AC3E}">
        <p14:creationId xmlns:p14="http://schemas.microsoft.com/office/powerpoint/2010/main" val="16616565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4778C1-DB57-F8E6-F387-3497088D8E98}"/>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457545F0-C68B-F860-FC2C-5C42F84F4BAE}"/>
              </a:ext>
            </a:extLst>
          </p:cNvPr>
          <p:cNvSpPr txBox="1">
            <a:spLocks noChangeArrowheads="1"/>
          </p:cNvSpPr>
          <p:nvPr/>
        </p:nvSpPr>
        <p:spPr bwMode="auto">
          <a:xfrm>
            <a:off x="287383" y="2286000"/>
            <a:ext cx="8569234" cy="32918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2400" kern="1200">
                <a:solidFill>
                  <a:schemeClr val="bg2"/>
                </a:solidFill>
                <a:latin typeface="+mn-lt"/>
                <a:ea typeface="+mn-ea"/>
                <a:cs typeface="+mn-cs"/>
              </a:defRPr>
            </a:lvl1pPr>
            <a:lvl2pPr marL="742950" indent="-285750" algn="l" rtl="0" eaLnBrk="0" fontAlgn="base" hangingPunct="0">
              <a:spcBef>
                <a:spcPct val="20000"/>
              </a:spcBef>
              <a:spcAft>
                <a:spcPct val="0"/>
              </a:spcAft>
              <a:buChar char="–"/>
              <a:defRPr sz="2000" kern="1200">
                <a:solidFill>
                  <a:schemeClr val="bg2"/>
                </a:solidFill>
                <a:latin typeface="+mn-lt"/>
                <a:ea typeface="+mn-ea"/>
                <a:cs typeface="+mn-cs"/>
              </a:defRPr>
            </a:lvl2pPr>
            <a:lvl3pPr marL="1143000" indent="-228600" algn="l" rtl="0" eaLnBrk="0" fontAlgn="base" hangingPunct="0">
              <a:spcBef>
                <a:spcPct val="20000"/>
              </a:spcBef>
              <a:spcAft>
                <a:spcPct val="0"/>
              </a:spcAft>
              <a:buChar char="•"/>
              <a:defRPr kern="1200">
                <a:solidFill>
                  <a:schemeClr val="bg2"/>
                </a:solidFill>
                <a:latin typeface="+mn-lt"/>
                <a:ea typeface="+mn-ea"/>
                <a:cs typeface="+mn-cs"/>
              </a:defRPr>
            </a:lvl3pPr>
            <a:lvl4pPr marL="1600200" indent="-228600" algn="l" rtl="0" eaLnBrk="0" fontAlgn="base" hangingPunct="0">
              <a:spcBef>
                <a:spcPct val="20000"/>
              </a:spcBef>
              <a:spcAft>
                <a:spcPct val="0"/>
              </a:spcAft>
              <a:buChar char="–"/>
              <a:defRPr sz="1600" kern="1200">
                <a:solidFill>
                  <a:schemeClr val="bg2"/>
                </a:solidFill>
                <a:latin typeface="+mn-lt"/>
                <a:ea typeface="+mn-ea"/>
                <a:cs typeface="+mn-cs"/>
              </a:defRPr>
            </a:lvl4pPr>
            <a:lvl5pPr marL="2057400" indent="-228600" algn="l" rtl="0" eaLnBrk="0" fontAlgn="base" hangingPunct="0">
              <a:spcBef>
                <a:spcPct val="20000"/>
              </a:spcBef>
              <a:spcAft>
                <a:spcPct val="0"/>
              </a:spcAft>
              <a:buChar char="»"/>
              <a:defRPr sz="16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1" hangingPunct="1">
              <a:buFontTx/>
              <a:buNone/>
              <a:defRPr/>
            </a:pPr>
            <a:r>
              <a:rPr lang="es-ES" altLang="en-US" sz="1800" dirty="0"/>
              <a:t>Jesús les dijo: "Velad y guardaos de la levadura de los fariseos y de los saduceos". Y comenzaron a discutirlo entre sí, diciendo: "No trajimos pan". Pero Jesús, dándose cuenta de esto, dijo: «¡Oh hombres de poca fe!, ¿por qué discutís entre vosotros el hecho de que no tenéis pan? ¿Todavía no lo percibes? ¿No te acuerdas de los cinco panes para los cinco mil, y de cuántas cestas recogiste? ¿O los siete panes para los cuatro mil, y cuántas canastas recogisteis? ¿Cómo es que no entiendes que no hablé del pan? Cuídense de la levadura de los fariseos y saduceos". Entonces comprendieron que no les había dicho que se cuidaran de la levadura del pan, sino de la enseñanza de los fariseos y saduceos</a:t>
            </a:r>
            <a:r>
              <a:rPr lang="en-US" altLang="en-US" sz="1800" dirty="0"/>
              <a:t>. </a:t>
            </a:r>
          </a:p>
          <a:p>
            <a:pPr marL="0" indent="0" algn="r" eaLnBrk="1" hangingPunct="1">
              <a:buFontTx/>
              <a:buNone/>
              <a:defRPr/>
            </a:pPr>
            <a:r>
              <a:rPr lang="en-US" altLang="en-US" sz="1800" dirty="0"/>
              <a:t>Mateo 16:6-12</a:t>
            </a:r>
          </a:p>
        </p:txBody>
      </p:sp>
      <p:sp>
        <p:nvSpPr>
          <p:cNvPr id="7170" name="Rectangle 2">
            <a:extLst>
              <a:ext uri="{FF2B5EF4-FFF2-40B4-BE49-F238E27FC236}">
                <a16:creationId xmlns:a16="http://schemas.microsoft.com/office/drawing/2014/main" id="{8DA247C2-E1D3-7F9E-A6AD-8C81A131E197}"/>
              </a:ext>
            </a:extLst>
          </p:cNvPr>
          <p:cNvSpPr>
            <a:spLocks noGrp="1" noChangeArrowheads="1"/>
          </p:cNvSpPr>
          <p:nvPr>
            <p:ph type="title"/>
          </p:nvPr>
        </p:nvSpPr>
        <p:spPr/>
        <p:txBody>
          <a:bodyPr/>
          <a:lstStyle/>
          <a:p>
            <a:pPr eaLnBrk="1" hangingPunct="1"/>
            <a:r>
              <a:rPr lang="es-ES" altLang="en-US" dirty="0"/>
              <a:t>Levadura: ¿Por qué importan las pequeñas cosas?</a:t>
            </a:r>
            <a:endParaRPr lang="en-US" altLang="en-US" dirty="0"/>
          </a:p>
        </p:txBody>
      </p:sp>
      <p:sp>
        <p:nvSpPr>
          <p:cNvPr id="4" name="TextBox 3">
            <a:extLst>
              <a:ext uri="{FF2B5EF4-FFF2-40B4-BE49-F238E27FC236}">
                <a16:creationId xmlns:a16="http://schemas.microsoft.com/office/drawing/2014/main" id="{EC2BE082-6C25-9BEF-5FB0-2227C52FA1F9}"/>
              </a:ext>
            </a:extLst>
          </p:cNvPr>
          <p:cNvSpPr txBox="1"/>
          <p:nvPr/>
        </p:nvSpPr>
        <p:spPr>
          <a:xfrm>
            <a:off x="304800" y="1676400"/>
            <a:ext cx="6841938" cy="523220"/>
          </a:xfrm>
          <a:prstGeom prst="rect">
            <a:avLst/>
          </a:prstGeom>
          <a:noFill/>
        </p:spPr>
        <p:txBody>
          <a:bodyPr wrap="none" rtlCol="0">
            <a:spAutoFit/>
          </a:bodyPr>
          <a:lstStyle/>
          <a:p>
            <a:r>
              <a:rPr lang="es-ES" sz="2800" b="1" dirty="0"/>
              <a:t>Las pequeñas cosas pueden ser malas</a:t>
            </a:r>
            <a:endParaRPr lang="en-US" sz="2800" b="1" dirty="0"/>
          </a:p>
        </p:txBody>
      </p:sp>
      <p:sp>
        <p:nvSpPr>
          <p:cNvPr id="3" name="TextBox 2">
            <a:extLst>
              <a:ext uri="{FF2B5EF4-FFF2-40B4-BE49-F238E27FC236}">
                <a16:creationId xmlns:a16="http://schemas.microsoft.com/office/drawing/2014/main" id="{09F913FF-39C9-F8F5-7CD7-50B3230D6A38}"/>
              </a:ext>
            </a:extLst>
          </p:cNvPr>
          <p:cNvSpPr txBox="1"/>
          <p:nvPr/>
        </p:nvSpPr>
        <p:spPr>
          <a:xfrm>
            <a:off x="1447800" y="5552182"/>
            <a:ext cx="6248400" cy="1077218"/>
          </a:xfrm>
          <a:prstGeom prst="rect">
            <a:avLst/>
          </a:prstGeom>
          <a:noFill/>
        </p:spPr>
        <p:txBody>
          <a:bodyPr wrap="square" rtlCol="0">
            <a:spAutoFit/>
          </a:bodyPr>
          <a:lstStyle/>
          <a:p>
            <a:pPr algn="ctr"/>
            <a:r>
              <a:rPr lang="es-ES" sz="3200" b="1" dirty="0"/>
              <a:t>Las falsas enseñanzas pueden alejarnos lentamente de Dios</a:t>
            </a:r>
            <a:r>
              <a:rPr lang="en-US" sz="3200" b="1" dirty="0"/>
              <a:t>!</a:t>
            </a:r>
          </a:p>
        </p:txBody>
      </p:sp>
    </p:spTree>
    <p:extLst>
      <p:ext uri="{BB962C8B-B14F-4D97-AF65-F5344CB8AC3E}">
        <p14:creationId xmlns:p14="http://schemas.microsoft.com/office/powerpoint/2010/main" val="10492894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79C5E8-F6F8-D242-710B-94660F47C017}"/>
            </a:ext>
          </a:extLst>
        </p:cNvPr>
        <p:cNvGrpSpPr/>
        <p:nvPr/>
      </p:nvGrpSpPr>
      <p:grpSpPr>
        <a:xfrm>
          <a:off x="0" y="0"/>
          <a:ext cx="0" cy="0"/>
          <a:chOff x="0" y="0"/>
          <a:chExt cx="0" cy="0"/>
        </a:xfrm>
      </p:grpSpPr>
      <p:sp>
        <p:nvSpPr>
          <p:cNvPr id="7170" name="Rectangle 2">
            <a:extLst>
              <a:ext uri="{FF2B5EF4-FFF2-40B4-BE49-F238E27FC236}">
                <a16:creationId xmlns:a16="http://schemas.microsoft.com/office/drawing/2014/main" id="{6A2E597E-344C-2A60-9444-7E3374275393}"/>
              </a:ext>
            </a:extLst>
          </p:cNvPr>
          <p:cNvSpPr>
            <a:spLocks noGrp="1" noChangeArrowheads="1"/>
          </p:cNvSpPr>
          <p:nvPr>
            <p:ph type="title"/>
          </p:nvPr>
        </p:nvSpPr>
        <p:spPr/>
        <p:txBody>
          <a:bodyPr/>
          <a:lstStyle/>
          <a:p>
            <a:pPr eaLnBrk="1" hangingPunct="1"/>
            <a:r>
              <a:rPr lang="es-ES" altLang="en-US" dirty="0"/>
              <a:t>Levadura: ¿Por qué importan las pequeñas cosas?</a:t>
            </a:r>
            <a:endParaRPr lang="en-US" altLang="en-US" dirty="0"/>
          </a:p>
        </p:txBody>
      </p:sp>
      <p:sp>
        <p:nvSpPr>
          <p:cNvPr id="4" name="TextBox 3">
            <a:extLst>
              <a:ext uri="{FF2B5EF4-FFF2-40B4-BE49-F238E27FC236}">
                <a16:creationId xmlns:a16="http://schemas.microsoft.com/office/drawing/2014/main" id="{A2BC6B68-F749-0545-9C21-BCB6CA951A50}"/>
              </a:ext>
            </a:extLst>
          </p:cNvPr>
          <p:cNvSpPr txBox="1"/>
          <p:nvPr/>
        </p:nvSpPr>
        <p:spPr>
          <a:xfrm>
            <a:off x="304800" y="1676400"/>
            <a:ext cx="6841938" cy="523220"/>
          </a:xfrm>
          <a:prstGeom prst="rect">
            <a:avLst/>
          </a:prstGeom>
          <a:noFill/>
        </p:spPr>
        <p:txBody>
          <a:bodyPr wrap="none" rtlCol="0">
            <a:spAutoFit/>
          </a:bodyPr>
          <a:lstStyle/>
          <a:p>
            <a:r>
              <a:rPr lang="es-ES" sz="2800" b="1" dirty="0"/>
              <a:t>Las pequeñas cosas pueden ser malas</a:t>
            </a:r>
            <a:endParaRPr lang="en-US" sz="2800" b="1" dirty="0"/>
          </a:p>
        </p:txBody>
      </p:sp>
      <p:sp>
        <p:nvSpPr>
          <p:cNvPr id="5" name="Rectangle 3">
            <a:extLst>
              <a:ext uri="{FF2B5EF4-FFF2-40B4-BE49-F238E27FC236}">
                <a16:creationId xmlns:a16="http://schemas.microsoft.com/office/drawing/2014/main" id="{E4E4A483-01F8-6E82-183C-972347F01228}"/>
              </a:ext>
            </a:extLst>
          </p:cNvPr>
          <p:cNvSpPr txBox="1">
            <a:spLocks noChangeArrowheads="1"/>
          </p:cNvSpPr>
          <p:nvPr/>
        </p:nvSpPr>
        <p:spPr bwMode="auto">
          <a:xfrm>
            <a:off x="269966" y="2286000"/>
            <a:ext cx="8569234" cy="33172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2400" kern="1200">
                <a:solidFill>
                  <a:schemeClr val="bg2"/>
                </a:solidFill>
                <a:latin typeface="+mn-lt"/>
                <a:ea typeface="+mn-ea"/>
                <a:cs typeface="+mn-cs"/>
              </a:defRPr>
            </a:lvl1pPr>
            <a:lvl2pPr marL="742950" indent="-285750" algn="l" rtl="0" eaLnBrk="0" fontAlgn="base" hangingPunct="0">
              <a:spcBef>
                <a:spcPct val="20000"/>
              </a:spcBef>
              <a:spcAft>
                <a:spcPct val="0"/>
              </a:spcAft>
              <a:buChar char="–"/>
              <a:defRPr sz="2000" kern="1200">
                <a:solidFill>
                  <a:schemeClr val="bg2"/>
                </a:solidFill>
                <a:latin typeface="+mn-lt"/>
                <a:ea typeface="+mn-ea"/>
                <a:cs typeface="+mn-cs"/>
              </a:defRPr>
            </a:lvl2pPr>
            <a:lvl3pPr marL="1143000" indent="-228600" algn="l" rtl="0" eaLnBrk="0" fontAlgn="base" hangingPunct="0">
              <a:spcBef>
                <a:spcPct val="20000"/>
              </a:spcBef>
              <a:spcAft>
                <a:spcPct val="0"/>
              </a:spcAft>
              <a:buChar char="•"/>
              <a:defRPr kern="1200">
                <a:solidFill>
                  <a:schemeClr val="bg2"/>
                </a:solidFill>
                <a:latin typeface="+mn-lt"/>
                <a:ea typeface="+mn-ea"/>
                <a:cs typeface="+mn-cs"/>
              </a:defRPr>
            </a:lvl3pPr>
            <a:lvl4pPr marL="1600200" indent="-228600" algn="l" rtl="0" eaLnBrk="0" fontAlgn="base" hangingPunct="0">
              <a:spcBef>
                <a:spcPct val="20000"/>
              </a:spcBef>
              <a:spcAft>
                <a:spcPct val="0"/>
              </a:spcAft>
              <a:buChar char="–"/>
              <a:defRPr sz="1600" kern="1200">
                <a:solidFill>
                  <a:schemeClr val="bg2"/>
                </a:solidFill>
                <a:latin typeface="+mn-lt"/>
                <a:ea typeface="+mn-ea"/>
                <a:cs typeface="+mn-cs"/>
              </a:defRPr>
            </a:lvl4pPr>
            <a:lvl5pPr marL="2057400" indent="-228600" algn="l" rtl="0" eaLnBrk="0" fontAlgn="base" hangingPunct="0">
              <a:spcBef>
                <a:spcPct val="20000"/>
              </a:spcBef>
              <a:spcAft>
                <a:spcPct val="0"/>
              </a:spcAft>
              <a:buChar char="»"/>
              <a:defRPr sz="16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1" hangingPunct="1">
              <a:buFontTx/>
              <a:buNone/>
              <a:defRPr/>
            </a:pPr>
            <a:r>
              <a:rPr lang="es-ES" altLang="en-US" sz="1800" dirty="0"/>
              <a:t>De hecho, se ha informado que hay inmoralidad sexual entre vosotros, y de una clase que no se tolera ni siquiera entre los paganos, porque un hombre tiene la esposa de su padre. ¡Y tú eres arrogante! ¿No deberíais más bien lamentaros? El que haya hecho esto, sea removido de en medio de vosotros. Porque aunque estoy ausente en el cuerpo, estoy presente en el espíritu; y como si estuviera presente, ya he pronunciado juicio sobre el que hizo tal cosa. Cuando estéis reunidos en el nombre del Señor Jesús y mi espíritu esté presente, con el poder de nuestro Señor Jesús, entregaréis a este hombre a Satanás para destrucción de la carne, a fin de que su espíritu se salve en el día del Señor. Tu jactancia no es buena. ¿No sabéis que un poco de levadura leuda toda la masa</a:t>
            </a:r>
            <a:r>
              <a:rPr lang="en-US" altLang="en-US" sz="1800" b="1" u="sng" dirty="0"/>
              <a:t>?</a:t>
            </a:r>
          </a:p>
          <a:p>
            <a:pPr marL="0" indent="0" algn="r" eaLnBrk="1" hangingPunct="1">
              <a:buFontTx/>
              <a:buNone/>
              <a:defRPr/>
            </a:pPr>
            <a:r>
              <a:rPr lang="en-US" altLang="en-US" sz="1800" dirty="0"/>
              <a:t>1 </a:t>
            </a:r>
            <a:r>
              <a:rPr lang="en-US" altLang="en-US" sz="1800" dirty="0" err="1"/>
              <a:t>Corintios</a:t>
            </a:r>
            <a:r>
              <a:rPr lang="en-US" altLang="en-US" sz="1800" dirty="0"/>
              <a:t> 5:1-6</a:t>
            </a:r>
          </a:p>
        </p:txBody>
      </p:sp>
      <p:sp>
        <p:nvSpPr>
          <p:cNvPr id="2" name="TextBox 1">
            <a:extLst>
              <a:ext uri="{FF2B5EF4-FFF2-40B4-BE49-F238E27FC236}">
                <a16:creationId xmlns:a16="http://schemas.microsoft.com/office/drawing/2014/main" id="{4810950D-80DC-F2A0-C8F8-CD8ABF9CC03D}"/>
              </a:ext>
            </a:extLst>
          </p:cNvPr>
          <p:cNvSpPr txBox="1"/>
          <p:nvPr/>
        </p:nvSpPr>
        <p:spPr>
          <a:xfrm>
            <a:off x="1447800" y="5334000"/>
            <a:ext cx="6248400" cy="1569660"/>
          </a:xfrm>
          <a:prstGeom prst="rect">
            <a:avLst/>
          </a:prstGeom>
          <a:noFill/>
        </p:spPr>
        <p:txBody>
          <a:bodyPr wrap="square" rtlCol="0">
            <a:spAutoFit/>
          </a:bodyPr>
          <a:lstStyle/>
          <a:p>
            <a:pPr algn="ctr"/>
            <a:r>
              <a:rPr lang="es-ES" sz="3200" b="1" dirty="0"/>
              <a:t>¡Dejar entrar el pecado puede llevar al crecimiento del pecado!</a:t>
            </a:r>
            <a:endParaRPr lang="en-US" sz="3200" b="1" dirty="0"/>
          </a:p>
        </p:txBody>
      </p:sp>
    </p:spTree>
    <p:extLst>
      <p:ext uri="{BB962C8B-B14F-4D97-AF65-F5344CB8AC3E}">
        <p14:creationId xmlns:p14="http://schemas.microsoft.com/office/powerpoint/2010/main" val="16809833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05B290-1A86-12DA-B4D6-F7CCACD7A36B}"/>
            </a:ext>
          </a:extLst>
        </p:cNvPr>
        <p:cNvGrpSpPr/>
        <p:nvPr/>
      </p:nvGrpSpPr>
      <p:grpSpPr>
        <a:xfrm>
          <a:off x="0" y="0"/>
          <a:ext cx="0" cy="0"/>
          <a:chOff x="0" y="0"/>
          <a:chExt cx="0" cy="0"/>
        </a:xfrm>
      </p:grpSpPr>
      <p:sp>
        <p:nvSpPr>
          <p:cNvPr id="7170" name="Rectangle 2">
            <a:extLst>
              <a:ext uri="{FF2B5EF4-FFF2-40B4-BE49-F238E27FC236}">
                <a16:creationId xmlns:a16="http://schemas.microsoft.com/office/drawing/2014/main" id="{E9D31F40-4EBE-9862-46E8-3DDCA4C44497}"/>
              </a:ext>
            </a:extLst>
          </p:cNvPr>
          <p:cNvSpPr>
            <a:spLocks noGrp="1" noChangeArrowheads="1"/>
          </p:cNvSpPr>
          <p:nvPr>
            <p:ph type="title"/>
          </p:nvPr>
        </p:nvSpPr>
        <p:spPr/>
        <p:txBody>
          <a:bodyPr/>
          <a:lstStyle/>
          <a:p>
            <a:pPr eaLnBrk="1" hangingPunct="1"/>
            <a:r>
              <a:rPr lang="es-ES" altLang="en-US" dirty="0"/>
              <a:t>Levadura: ¿Por qué importan las pequeñas cosas?</a:t>
            </a:r>
            <a:endParaRPr lang="en-US" altLang="en-US" dirty="0"/>
          </a:p>
        </p:txBody>
      </p:sp>
      <p:sp>
        <p:nvSpPr>
          <p:cNvPr id="4" name="TextBox 3">
            <a:extLst>
              <a:ext uri="{FF2B5EF4-FFF2-40B4-BE49-F238E27FC236}">
                <a16:creationId xmlns:a16="http://schemas.microsoft.com/office/drawing/2014/main" id="{ACDA0ECD-E0BB-0DC7-9DA7-23D80C42C784}"/>
              </a:ext>
            </a:extLst>
          </p:cNvPr>
          <p:cNvSpPr txBox="1"/>
          <p:nvPr/>
        </p:nvSpPr>
        <p:spPr>
          <a:xfrm>
            <a:off x="304800" y="1676400"/>
            <a:ext cx="6841938" cy="523220"/>
          </a:xfrm>
          <a:prstGeom prst="rect">
            <a:avLst/>
          </a:prstGeom>
          <a:noFill/>
        </p:spPr>
        <p:txBody>
          <a:bodyPr wrap="none" rtlCol="0">
            <a:spAutoFit/>
          </a:bodyPr>
          <a:lstStyle/>
          <a:p>
            <a:r>
              <a:rPr lang="es-ES" sz="2800" b="1" dirty="0"/>
              <a:t>Las pequeñas cosas pueden ser malas</a:t>
            </a:r>
            <a:endParaRPr lang="en-US" sz="2800" b="1" dirty="0"/>
          </a:p>
        </p:txBody>
      </p:sp>
      <p:sp>
        <p:nvSpPr>
          <p:cNvPr id="5" name="Rectangle 3">
            <a:extLst>
              <a:ext uri="{FF2B5EF4-FFF2-40B4-BE49-F238E27FC236}">
                <a16:creationId xmlns:a16="http://schemas.microsoft.com/office/drawing/2014/main" id="{FAC0EBF5-783F-7997-AAC4-FBC416C4402A}"/>
              </a:ext>
            </a:extLst>
          </p:cNvPr>
          <p:cNvSpPr txBox="1">
            <a:spLocks noChangeArrowheads="1"/>
          </p:cNvSpPr>
          <p:nvPr/>
        </p:nvSpPr>
        <p:spPr bwMode="auto">
          <a:xfrm>
            <a:off x="269966" y="2286000"/>
            <a:ext cx="8569234" cy="129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2400" kern="1200">
                <a:solidFill>
                  <a:schemeClr val="bg2"/>
                </a:solidFill>
                <a:latin typeface="+mn-lt"/>
                <a:ea typeface="+mn-ea"/>
                <a:cs typeface="+mn-cs"/>
              </a:defRPr>
            </a:lvl1pPr>
            <a:lvl2pPr marL="742950" indent="-285750" algn="l" rtl="0" eaLnBrk="0" fontAlgn="base" hangingPunct="0">
              <a:spcBef>
                <a:spcPct val="20000"/>
              </a:spcBef>
              <a:spcAft>
                <a:spcPct val="0"/>
              </a:spcAft>
              <a:buChar char="–"/>
              <a:defRPr sz="2000" kern="1200">
                <a:solidFill>
                  <a:schemeClr val="bg2"/>
                </a:solidFill>
                <a:latin typeface="+mn-lt"/>
                <a:ea typeface="+mn-ea"/>
                <a:cs typeface="+mn-cs"/>
              </a:defRPr>
            </a:lvl2pPr>
            <a:lvl3pPr marL="1143000" indent="-228600" algn="l" rtl="0" eaLnBrk="0" fontAlgn="base" hangingPunct="0">
              <a:spcBef>
                <a:spcPct val="20000"/>
              </a:spcBef>
              <a:spcAft>
                <a:spcPct val="0"/>
              </a:spcAft>
              <a:buChar char="•"/>
              <a:defRPr kern="1200">
                <a:solidFill>
                  <a:schemeClr val="bg2"/>
                </a:solidFill>
                <a:latin typeface="+mn-lt"/>
                <a:ea typeface="+mn-ea"/>
                <a:cs typeface="+mn-cs"/>
              </a:defRPr>
            </a:lvl3pPr>
            <a:lvl4pPr marL="1600200" indent="-228600" algn="l" rtl="0" eaLnBrk="0" fontAlgn="base" hangingPunct="0">
              <a:spcBef>
                <a:spcPct val="20000"/>
              </a:spcBef>
              <a:spcAft>
                <a:spcPct val="0"/>
              </a:spcAft>
              <a:buChar char="–"/>
              <a:defRPr sz="1600" kern="1200">
                <a:solidFill>
                  <a:schemeClr val="bg2"/>
                </a:solidFill>
                <a:latin typeface="+mn-lt"/>
                <a:ea typeface="+mn-ea"/>
                <a:cs typeface="+mn-cs"/>
              </a:defRPr>
            </a:lvl4pPr>
            <a:lvl5pPr marL="2057400" indent="-228600" algn="l" rtl="0" eaLnBrk="0" fontAlgn="base" hangingPunct="0">
              <a:spcBef>
                <a:spcPct val="20000"/>
              </a:spcBef>
              <a:spcAft>
                <a:spcPct val="0"/>
              </a:spcAft>
              <a:buChar char="»"/>
              <a:defRPr sz="16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1" hangingPunct="1">
              <a:buFontTx/>
              <a:buNone/>
              <a:defRPr/>
            </a:pPr>
            <a:r>
              <a:rPr lang="es-ES" altLang="en-US" sz="1800" dirty="0"/>
              <a:t>Así también la lengua es un miembro pequeño, pero se jacta de grandes cosas. ¡Cuán grande es un bosque incendiado por un fuego tan pequeño! Y la lengua es un fuego, un mundo de injusticia. La lengua está puesta entre nuestros miembros, manchando todo el cuerpo, prendiendo fuego a todo el curso de la vida, y prendida fuego por el infierno. Porque toda clase de bestias y aves, reptiles y criaturas marinas, pueden ser domesticadas y han sido domesticadas por la humanidad, pero ningún ser humano puede domesticar la lengua. Es un mal inquieto, lleno de veneno mortal</a:t>
            </a:r>
            <a:r>
              <a:rPr lang="en-US" altLang="en-US" sz="1800" dirty="0"/>
              <a:t>.</a:t>
            </a:r>
            <a:endParaRPr lang="en-US" altLang="en-US" sz="1800" b="1" dirty="0"/>
          </a:p>
          <a:p>
            <a:pPr marL="0" indent="0" algn="r" eaLnBrk="1" hangingPunct="1">
              <a:buFontTx/>
              <a:buNone/>
              <a:defRPr/>
            </a:pPr>
            <a:r>
              <a:rPr lang="en-US" altLang="en-US" sz="1800" dirty="0"/>
              <a:t>Santiago 3:5-8</a:t>
            </a:r>
          </a:p>
        </p:txBody>
      </p:sp>
      <p:sp>
        <p:nvSpPr>
          <p:cNvPr id="2" name="TextBox 1">
            <a:extLst>
              <a:ext uri="{FF2B5EF4-FFF2-40B4-BE49-F238E27FC236}">
                <a16:creationId xmlns:a16="http://schemas.microsoft.com/office/drawing/2014/main" id="{D84E4512-69D4-BC16-139E-8D9C03C636AC}"/>
              </a:ext>
            </a:extLst>
          </p:cNvPr>
          <p:cNvSpPr txBox="1"/>
          <p:nvPr/>
        </p:nvSpPr>
        <p:spPr>
          <a:xfrm>
            <a:off x="1447800" y="4800600"/>
            <a:ext cx="6248400" cy="2062103"/>
          </a:xfrm>
          <a:prstGeom prst="rect">
            <a:avLst/>
          </a:prstGeom>
          <a:noFill/>
        </p:spPr>
        <p:txBody>
          <a:bodyPr wrap="square" rtlCol="0">
            <a:spAutoFit/>
          </a:bodyPr>
          <a:lstStyle/>
          <a:p>
            <a:pPr algn="ctr"/>
            <a:r>
              <a:rPr lang="es-ES" sz="3200" b="1" dirty="0"/>
              <a:t>Las palabras pronunciadas descuidadamente pueden conducir a grandes problemas y pecados</a:t>
            </a:r>
            <a:r>
              <a:rPr lang="en-US" sz="3200" b="1" dirty="0"/>
              <a:t>!</a:t>
            </a:r>
          </a:p>
        </p:txBody>
      </p:sp>
    </p:spTree>
    <p:extLst>
      <p:ext uri="{BB962C8B-B14F-4D97-AF65-F5344CB8AC3E}">
        <p14:creationId xmlns:p14="http://schemas.microsoft.com/office/powerpoint/2010/main" val="38219883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E6912A-DF99-DFAA-16A0-3401B6F1E7F8}"/>
            </a:ext>
          </a:extLst>
        </p:cNvPr>
        <p:cNvGrpSpPr/>
        <p:nvPr/>
      </p:nvGrpSpPr>
      <p:grpSpPr>
        <a:xfrm>
          <a:off x="0" y="0"/>
          <a:ext cx="0" cy="0"/>
          <a:chOff x="0" y="0"/>
          <a:chExt cx="0" cy="0"/>
        </a:xfrm>
      </p:grpSpPr>
      <p:sp>
        <p:nvSpPr>
          <p:cNvPr id="7170" name="Rectangle 2">
            <a:extLst>
              <a:ext uri="{FF2B5EF4-FFF2-40B4-BE49-F238E27FC236}">
                <a16:creationId xmlns:a16="http://schemas.microsoft.com/office/drawing/2014/main" id="{BDE62926-95CA-010E-9B5B-DDA8C2EE0121}"/>
              </a:ext>
            </a:extLst>
          </p:cNvPr>
          <p:cNvSpPr>
            <a:spLocks noGrp="1" noChangeArrowheads="1"/>
          </p:cNvSpPr>
          <p:nvPr>
            <p:ph type="title"/>
          </p:nvPr>
        </p:nvSpPr>
        <p:spPr/>
        <p:txBody>
          <a:bodyPr/>
          <a:lstStyle/>
          <a:p>
            <a:pPr eaLnBrk="1" hangingPunct="1"/>
            <a:r>
              <a:rPr lang="es-ES" altLang="en-US" dirty="0"/>
              <a:t>Levadura: ¿Por qué importan las pequeñas cosas?</a:t>
            </a:r>
            <a:endParaRPr lang="en-US" altLang="en-US" dirty="0"/>
          </a:p>
        </p:txBody>
      </p:sp>
      <p:sp>
        <p:nvSpPr>
          <p:cNvPr id="4" name="TextBox 3">
            <a:extLst>
              <a:ext uri="{FF2B5EF4-FFF2-40B4-BE49-F238E27FC236}">
                <a16:creationId xmlns:a16="http://schemas.microsoft.com/office/drawing/2014/main" id="{6DBDBC12-A63B-4035-EE11-6A80E0510562}"/>
              </a:ext>
            </a:extLst>
          </p:cNvPr>
          <p:cNvSpPr txBox="1"/>
          <p:nvPr/>
        </p:nvSpPr>
        <p:spPr>
          <a:xfrm>
            <a:off x="304800" y="1676400"/>
            <a:ext cx="7082388" cy="523220"/>
          </a:xfrm>
          <a:prstGeom prst="rect">
            <a:avLst/>
          </a:prstGeom>
          <a:noFill/>
        </p:spPr>
        <p:txBody>
          <a:bodyPr wrap="none" rtlCol="0">
            <a:spAutoFit/>
          </a:bodyPr>
          <a:lstStyle/>
          <a:p>
            <a:r>
              <a:rPr lang="es-ES" sz="2800" b="1" dirty="0"/>
              <a:t>Las pequeñas cosas pueden ser buenas</a:t>
            </a:r>
            <a:endParaRPr lang="en-US" sz="2800" b="1" dirty="0"/>
          </a:p>
        </p:txBody>
      </p:sp>
      <p:sp>
        <p:nvSpPr>
          <p:cNvPr id="5" name="Rectangle 3">
            <a:extLst>
              <a:ext uri="{FF2B5EF4-FFF2-40B4-BE49-F238E27FC236}">
                <a16:creationId xmlns:a16="http://schemas.microsoft.com/office/drawing/2014/main" id="{D9BE8DF4-9241-A153-5523-EC364F09BF25}"/>
              </a:ext>
            </a:extLst>
          </p:cNvPr>
          <p:cNvSpPr txBox="1">
            <a:spLocks noChangeArrowheads="1"/>
          </p:cNvSpPr>
          <p:nvPr/>
        </p:nvSpPr>
        <p:spPr bwMode="auto">
          <a:xfrm>
            <a:off x="269966" y="2286000"/>
            <a:ext cx="8569234" cy="129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2400" kern="1200">
                <a:solidFill>
                  <a:schemeClr val="bg2"/>
                </a:solidFill>
                <a:latin typeface="+mn-lt"/>
                <a:ea typeface="+mn-ea"/>
                <a:cs typeface="+mn-cs"/>
              </a:defRPr>
            </a:lvl1pPr>
            <a:lvl2pPr marL="742950" indent="-285750" algn="l" rtl="0" eaLnBrk="0" fontAlgn="base" hangingPunct="0">
              <a:spcBef>
                <a:spcPct val="20000"/>
              </a:spcBef>
              <a:spcAft>
                <a:spcPct val="0"/>
              </a:spcAft>
              <a:buChar char="–"/>
              <a:defRPr sz="2000" kern="1200">
                <a:solidFill>
                  <a:schemeClr val="bg2"/>
                </a:solidFill>
                <a:latin typeface="+mn-lt"/>
                <a:ea typeface="+mn-ea"/>
                <a:cs typeface="+mn-cs"/>
              </a:defRPr>
            </a:lvl2pPr>
            <a:lvl3pPr marL="1143000" indent="-228600" algn="l" rtl="0" eaLnBrk="0" fontAlgn="base" hangingPunct="0">
              <a:spcBef>
                <a:spcPct val="20000"/>
              </a:spcBef>
              <a:spcAft>
                <a:spcPct val="0"/>
              </a:spcAft>
              <a:buChar char="•"/>
              <a:defRPr kern="1200">
                <a:solidFill>
                  <a:schemeClr val="bg2"/>
                </a:solidFill>
                <a:latin typeface="+mn-lt"/>
                <a:ea typeface="+mn-ea"/>
                <a:cs typeface="+mn-cs"/>
              </a:defRPr>
            </a:lvl3pPr>
            <a:lvl4pPr marL="1600200" indent="-228600" algn="l" rtl="0" eaLnBrk="0" fontAlgn="base" hangingPunct="0">
              <a:spcBef>
                <a:spcPct val="20000"/>
              </a:spcBef>
              <a:spcAft>
                <a:spcPct val="0"/>
              </a:spcAft>
              <a:buChar char="–"/>
              <a:defRPr sz="1600" kern="1200">
                <a:solidFill>
                  <a:schemeClr val="bg2"/>
                </a:solidFill>
                <a:latin typeface="+mn-lt"/>
                <a:ea typeface="+mn-ea"/>
                <a:cs typeface="+mn-cs"/>
              </a:defRPr>
            </a:lvl4pPr>
            <a:lvl5pPr marL="2057400" indent="-228600" algn="l" rtl="0" eaLnBrk="0" fontAlgn="base" hangingPunct="0">
              <a:spcBef>
                <a:spcPct val="20000"/>
              </a:spcBef>
              <a:spcAft>
                <a:spcPct val="0"/>
              </a:spcAft>
              <a:buChar char="»"/>
              <a:defRPr sz="16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1" hangingPunct="1">
              <a:buFontTx/>
              <a:buNone/>
              <a:defRPr/>
            </a:pPr>
            <a:r>
              <a:rPr lang="es-ES" altLang="en-US" sz="1800" dirty="0"/>
              <a:t>Y de nuevo dijo: "¿A qué compararé el reino de Dios? Es semejante a la levadura que una mujer tomó y escondió en tres medidas de harina, hasta que quedó toda leudada</a:t>
            </a:r>
            <a:r>
              <a:rPr lang="en-US" altLang="en-US" sz="1800" dirty="0"/>
              <a:t>."</a:t>
            </a:r>
            <a:endParaRPr lang="en-US" altLang="en-US" sz="1800" b="1" dirty="0"/>
          </a:p>
          <a:p>
            <a:pPr marL="0" indent="0" algn="r" eaLnBrk="1" hangingPunct="1">
              <a:buFontTx/>
              <a:buNone/>
              <a:defRPr/>
            </a:pPr>
            <a:r>
              <a:rPr lang="en-US" altLang="en-US" sz="1800" dirty="0"/>
              <a:t>Lucas 13:20-21</a:t>
            </a:r>
          </a:p>
        </p:txBody>
      </p:sp>
      <p:sp>
        <p:nvSpPr>
          <p:cNvPr id="3" name="TextBox 2">
            <a:extLst>
              <a:ext uri="{FF2B5EF4-FFF2-40B4-BE49-F238E27FC236}">
                <a16:creationId xmlns:a16="http://schemas.microsoft.com/office/drawing/2014/main" id="{2C5E6288-66C8-7A78-D67C-DE7A0B35401A}"/>
              </a:ext>
            </a:extLst>
          </p:cNvPr>
          <p:cNvSpPr txBox="1"/>
          <p:nvPr/>
        </p:nvSpPr>
        <p:spPr>
          <a:xfrm>
            <a:off x="1447800" y="4572000"/>
            <a:ext cx="6248400" cy="1569660"/>
          </a:xfrm>
          <a:prstGeom prst="rect">
            <a:avLst/>
          </a:prstGeom>
          <a:noFill/>
        </p:spPr>
        <p:txBody>
          <a:bodyPr wrap="square" rtlCol="0">
            <a:spAutoFit/>
          </a:bodyPr>
          <a:lstStyle/>
          <a:p>
            <a:pPr algn="ctr"/>
            <a:r>
              <a:rPr lang="es-ES" sz="3200" b="1" dirty="0"/>
              <a:t>Puede que seamos pequeños, pero podemos marcar una gran diferencia</a:t>
            </a:r>
            <a:r>
              <a:rPr lang="en-US" sz="3200" b="1" dirty="0"/>
              <a:t>!</a:t>
            </a:r>
          </a:p>
        </p:txBody>
      </p:sp>
    </p:spTree>
    <p:extLst>
      <p:ext uri="{BB962C8B-B14F-4D97-AF65-F5344CB8AC3E}">
        <p14:creationId xmlns:p14="http://schemas.microsoft.com/office/powerpoint/2010/main" val="35151062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C435E5-9B33-56EA-C9CE-B2C2EC55DF23}"/>
            </a:ext>
          </a:extLst>
        </p:cNvPr>
        <p:cNvGrpSpPr/>
        <p:nvPr/>
      </p:nvGrpSpPr>
      <p:grpSpPr>
        <a:xfrm>
          <a:off x="0" y="0"/>
          <a:ext cx="0" cy="0"/>
          <a:chOff x="0" y="0"/>
          <a:chExt cx="0" cy="0"/>
        </a:xfrm>
      </p:grpSpPr>
      <p:sp>
        <p:nvSpPr>
          <p:cNvPr id="7170" name="Rectangle 2">
            <a:extLst>
              <a:ext uri="{FF2B5EF4-FFF2-40B4-BE49-F238E27FC236}">
                <a16:creationId xmlns:a16="http://schemas.microsoft.com/office/drawing/2014/main" id="{07AE91A9-664C-7CC2-281F-961DD29AFBAD}"/>
              </a:ext>
            </a:extLst>
          </p:cNvPr>
          <p:cNvSpPr>
            <a:spLocks noGrp="1" noChangeArrowheads="1"/>
          </p:cNvSpPr>
          <p:nvPr>
            <p:ph type="title"/>
          </p:nvPr>
        </p:nvSpPr>
        <p:spPr/>
        <p:txBody>
          <a:bodyPr/>
          <a:lstStyle/>
          <a:p>
            <a:pPr eaLnBrk="1" hangingPunct="1"/>
            <a:r>
              <a:rPr lang="es-ES" altLang="en-US" dirty="0"/>
              <a:t>Levadura: ¿Por qué importan las pequeñas cosas?</a:t>
            </a:r>
            <a:endParaRPr lang="en-US" altLang="en-US" dirty="0"/>
          </a:p>
        </p:txBody>
      </p:sp>
      <p:sp>
        <p:nvSpPr>
          <p:cNvPr id="4" name="TextBox 3">
            <a:extLst>
              <a:ext uri="{FF2B5EF4-FFF2-40B4-BE49-F238E27FC236}">
                <a16:creationId xmlns:a16="http://schemas.microsoft.com/office/drawing/2014/main" id="{0BD1F6AF-83C6-E204-BF40-93C9FA136D5E}"/>
              </a:ext>
            </a:extLst>
          </p:cNvPr>
          <p:cNvSpPr txBox="1"/>
          <p:nvPr/>
        </p:nvSpPr>
        <p:spPr>
          <a:xfrm>
            <a:off x="304800" y="1676400"/>
            <a:ext cx="7082388" cy="523220"/>
          </a:xfrm>
          <a:prstGeom prst="rect">
            <a:avLst/>
          </a:prstGeom>
          <a:noFill/>
        </p:spPr>
        <p:txBody>
          <a:bodyPr wrap="none" rtlCol="0">
            <a:spAutoFit/>
          </a:bodyPr>
          <a:lstStyle/>
          <a:p>
            <a:r>
              <a:rPr lang="es-ES" sz="2800" b="1" dirty="0"/>
              <a:t>Las pequeñas cosas pueden ser buenas</a:t>
            </a:r>
            <a:endParaRPr lang="en-US" sz="2800" b="1" dirty="0"/>
          </a:p>
        </p:txBody>
      </p:sp>
      <p:sp>
        <p:nvSpPr>
          <p:cNvPr id="5" name="Rectangle 3">
            <a:extLst>
              <a:ext uri="{FF2B5EF4-FFF2-40B4-BE49-F238E27FC236}">
                <a16:creationId xmlns:a16="http://schemas.microsoft.com/office/drawing/2014/main" id="{4138E8D9-3A0F-284E-9371-A4A7FAACF0A1}"/>
              </a:ext>
            </a:extLst>
          </p:cNvPr>
          <p:cNvSpPr txBox="1">
            <a:spLocks noChangeArrowheads="1"/>
          </p:cNvSpPr>
          <p:nvPr/>
        </p:nvSpPr>
        <p:spPr bwMode="auto">
          <a:xfrm>
            <a:off x="269966" y="2286000"/>
            <a:ext cx="8569234" cy="297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2400" kern="1200">
                <a:solidFill>
                  <a:schemeClr val="bg2"/>
                </a:solidFill>
                <a:latin typeface="+mn-lt"/>
                <a:ea typeface="+mn-ea"/>
                <a:cs typeface="+mn-cs"/>
              </a:defRPr>
            </a:lvl1pPr>
            <a:lvl2pPr marL="742950" indent="-285750" algn="l" rtl="0" eaLnBrk="0" fontAlgn="base" hangingPunct="0">
              <a:spcBef>
                <a:spcPct val="20000"/>
              </a:spcBef>
              <a:spcAft>
                <a:spcPct val="0"/>
              </a:spcAft>
              <a:buChar char="–"/>
              <a:defRPr sz="2000" kern="1200">
                <a:solidFill>
                  <a:schemeClr val="bg2"/>
                </a:solidFill>
                <a:latin typeface="+mn-lt"/>
                <a:ea typeface="+mn-ea"/>
                <a:cs typeface="+mn-cs"/>
              </a:defRPr>
            </a:lvl2pPr>
            <a:lvl3pPr marL="1143000" indent="-228600" algn="l" rtl="0" eaLnBrk="0" fontAlgn="base" hangingPunct="0">
              <a:spcBef>
                <a:spcPct val="20000"/>
              </a:spcBef>
              <a:spcAft>
                <a:spcPct val="0"/>
              </a:spcAft>
              <a:buChar char="•"/>
              <a:defRPr kern="1200">
                <a:solidFill>
                  <a:schemeClr val="bg2"/>
                </a:solidFill>
                <a:latin typeface="+mn-lt"/>
                <a:ea typeface="+mn-ea"/>
                <a:cs typeface="+mn-cs"/>
              </a:defRPr>
            </a:lvl3pPr>
            <a:lvl4pPr marL="1600200" indent="-228600" algn="l" rtl="0" eaLnBrk="0" fontAlgn="base" hangingPunct="0">
              <a:spcBef>
                <a:spcPct val="20000"/>
              </a:spcBef>
              <a:spcAft>
                <a:spcPct val="0"/>
              </a:spcAft>
              <a:buChar char="–"/>
              <a:defRPr sz="1600" kern="1200">
                <a:solidFill>
                  <a:schemeClr val="bg2"/>
                </a:solidFill>
                <a:latin typeface="+mn-lt"/>
                <a:ea typeface="+mn-ea"/>
                <a:cs typeface="+mn-cs"/>
              </a:defRPr>
            </a:lvl4pPr>
            <a:lvl5pPr marL="2057400" indent="-228600" algn="l" rtl="0" eaLnBrk="0" fontAlgn="base" hangingPunct="0">
              <a:spcBef>
                <a:spcPct val="20000"/>
              </a:spcBef>
              <a:spcAft>
                <a:spcPct val="0"/>
              </a:spcAft>
              <a:buChar char="»"/>
              <a:defRPr sz="16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1" hangingPunct="1">
              <a:buFontTx/>
              <a:buNone/>
              <a:defRPr/>
            </a:pPr>
            <a:r>
              <a:rPr lang="en-US" altLang="en-US" sz="1800" dirty="0"/>
              <a:t>"</a:t>
            </a:r>
            <a:r>
              <a:rPr lang="es-ES" altLang="en-US" sz="1800" dirty="0"/>
              <a:t>Cuando el Hijo del Hombre venga en su gloria, y todos los ángeles con él, entonces se sentará en su trono glorioso. Delante de él se reunirán todas las naciones, y separará a los unos de los otros, como el pastor separa las ovejas de las cabras. Y pondrá las ovejas a su derecha, y las cabras a su izquierda. Entonces el Rey dirá a los que estén a su derecha: "Venid, benditos de mi Padre, heredad el reino preparado para vosotros desde la fundación del mundo. Porque tuve hambre y me disteis de comer, tuve sed y me disteis de beber, fui forastero y me acogisteis, estuve desnudo y me vestisteis, estuve enfermo y me visitasteis, estuve en la cárcel y vinisteis a mí</a:t>
            </a:r>
            <a:r>
              <a:rPr lang="en-US" altLang="en-US" sz="1800" dirty="0"/>
              <a:t>.</a:t>
            </a:r>
            <a:endParaRPr lang="en-US" altLang="en-US" sz="1800" b="1" dirty="0"/>
          </a:p>
          <a:p>
            <a:pPr marL="0" indent="0" algn="r" eaLnBrk="1" hangingPunct="1">
              <a:buFontTx/>
              <a:buNone/>
              <a:defRPr/>
            </a:pPr>
            <a:r>
              <a:rPr lang="en-US" altLang="en-US" sz="1800" dirty="0"/>
              <a:t>Mateo 25:31-36</a:t>
            </a:r>
          </a:p>
        </p:txBody>
      </p:sp>
      <p:sp>
        <p:nvSpPr>
          <p:cNvPr id="2" name="TextBox 1">
            <a:extLst>
              <a:ext uri="{FF2B5EF4-FFF2-40B4-BE49-F238E27FC236}">
                <a16:creationId xmlns:a16="http://schemas.microsoft.com/office/drawing/2014/main" id="{C3A55AF7-7596-73FC-586F-4B4F97C53DB1}"/>
              </a:ext>
            </a:extLst>
          </p:cNvPr>
          <p:cNvSpPr txBox="1"/>
          <p:nvPr/>
        </p:nvSpPr>
        <p:spPr>
          <a:xfrm>
            <a:off x="1447800" y="5257800"/>
            <a:ext cx="6248400" cy="1569660"/>
          </a:xfrm>
          <a:prstGeom prst="rect">
            <a:avLst/>
          </a:prstGeom>
          <a:noFill/>
        </p:spPr>
        <p:txBody>
          <a:bodyPr wrap="square" rtlCol="0">
            <a:spAutoFit/>
          </a:bodyPr>
          <a:lstStyle/>
          <a:p>
            <a:pPr algn="ctr"/>
            <a:r>
              <a:rPr lang="es-ES" sz="3200" b="1" dirty="0"/>
              <a:t>No tenemos que hacer grandes cosas para marcar la diferencia</a:t>
            </a:r>
            <a:r>
              <a:rPr lang="en-US" sz="3200" b="1" dirty="0"/>
              <a:t>!</a:t>
            </a:r>
          </a:p>
        </p:txBody>
      </p:sp>
    </p:spTree>
    <p:extLst>
      <p:ext uri="{BB962C8B-B14F-4D97-AF65-F5344CB8AC3E}">
        <p14:creationId xmlns:p14="http://schemas.microsoft.com/office/powerpoint/2010/main" val="36944644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743F29-2AE1-845C-CD49-3471AFD4EB1F}"/>
            </a:ext>
          </a:extLst>
        </p:cNvPr>
        <p:cNvGrpSpPr/>
        <p:nvPr/>
      </p:nvGrpSpPr>
      <p:grpSpPr>
        <a:xfrm>
          <a:off x="0" y="0"/>
          <a:ext cx="0" cy="0"/>
          <a:chOff x="0" y="0"/>
          <a:chExt cx="0" cy="0"/>
        </a:xfrm>
      </p:grpSpPr>
      <p:sp>
        <p:nvSpPr>
          <p:cNvPr id="7170" name="Rectangle 2">
            <a:extLst>
              <a:ext uri="{FF2B5EF4-FFF2-40B4-BE49-F238E27FC236}">
                <a16:creationId xmlns:a16="http://schemas.microsoft.com/office/drawing/2014/main" id="{32345506-D6FC-AAB1-BA07-9D20C06F917B}"/>
              </a:ext>
            </a:extLst>
          </p:cNvPr>
          <p:cNvSpPr>
            <a:spLocks noGrp="1" noChangeArrowheads="1"/>
          </p:cNvSpPr>
          <p:nvPr>
            <p:ph type="title"/>
          </p:nvPr>
        </p:nvSpPr>
        <p:spPr/>
        <p:txBody>
          <a:bodyPr/>
          <a:lstStyle/>
          <a:p>
            <a:pPr eaLnBrk="1" hangingPunct="1"/>
            <a:r>
              <a:rPr lang="es-ES" altLang="en-US" dirty="0"/>
              <a:t>Levadura: ¿Por qué importan las pequeñas cosas?</a:t>
            </a:r>
            <a:endParaRPr lang="en-US" altLang="en-US" dirty="0"/>
          </a:p>
        </p:txBody>
      </p:sp>
      <p:sp>
        <p:nvSpPr>
          <p:cNvPr id="4" name="TextBox 3">
            <a:extLst>
              <a:ext uri="{FF2B5EF4-FFF2-40B4-BE49-F238E27FC236}">
                <a16:creationId xmlns:a16="http://schemas.microsoft.com/office/drawing/2014/main" id="{F618CEBD-F879-34A3-9B30-ECD67170259C}"/>
              </a:ext>
            </a:extLst>
          </p:cNvPr>
          <p:cNvSpPr txBox="1"/>
          <p:nvPr/>
        </p:nvSpPr>
        <p:spPr>
          <a:xfrm>
            <a:off x="304800" y="1676400"/>
            <a:ext cx="6862776" cy="523220"/>
          </a:xfrm>
          <a:prstGeom prst="rect">
            <a:avLst/>
          </a:prstGeom>
          <a:noFill/>
        </p:spPr>
        <p:txBody>
          <a:bodyPr wrap="none" rtlCol="0">
            <a:spAutoFit/>
          </a:bodyPr>
          <a:lstStyle/>
          <a:p>
            <a:r>
              <a:rPr lang="es-ES" sz="2800" b="1" dirty="0"/>
              <a:t>Las pequeñas cosas pueden salvarnos</a:t>
            </a:r>
            <a:endParaRPr lang="en-US" sz="2800" b="1" dirty="0"/>
          </a:p>
        </p:txBody>
      </p:sp>
      <p:sp>
        <p:nvSpPr>
          <p:cNvPr id="5" name="Rectangle 3">
            <a:extLst>
              <a:ext uri="{FF2B5EF4-FFF2-40B4-BE49-F238E27FC236}">
                <a16:creationId xmlns:a16="http://schemas.microsoft.com/office/drawing/2014/main" id="{930F2E6D-9376-9CBA-15B2-6D7E8848ACCF}"/>
              </a:ext>
            </a:extLst>
          </p:cNvPr>
          <p:cNvSpPr txBox="1">
            <a:spLocks noChangeArrowheads="1"/>
          </p:cNvSpPr>
          <p:nvPr/>
        </p:nvSpPr>
        <p:spPr bwMode="auto">
          <a:xfrm>
            <a:off x="269966" y="2286000"/>
            <a:ext cx="8569234" cy="3886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2400" kern="1200">
                <a:solidFill>
                  <a:schemeClr val="bg2"/>
                </a:solidFill>
                <a:latin typeface="+mn-lt"/>
                <a:ea typeface="+mn-ea"/>
                <a:cs typeface="+mn-cs"/>
              </a:defRPr>
            </a:lvl1pPr>
            <a:lvl2pPr marL="742950" indent="-285750" algn="l" rtl="0" eaLnBrk="0" fontAlgn="base" hangingPunct="0">
              <a:spcBef>
                <a:spcPct val="20000"/>
              </a:spcBef>
              <a:spcAft>
                <a:spcPct val="0"/>
              </a:spcAft>
              <a:buChar char="–"/>
              <a:defRPr sz="2000" kern="1200">
                <a:solidFill>
                  <a:schemeClr val="bg2"/>
                </a:solidFill>
                <a:latin typeface="+mn-lt"/>
                <a:ea typeface="+mn-ea"/>
                <a:cs typeface="+mn-cs"/>
              </a:defRPr>
            </a:lvl2pPr>
            <a:lvl3pPr marL="1143000" indent="-228600" algn="l" rtl="0" eaLnBrk="0" fontAlgn="base" hangingPunct="0">
              <a:spcBef>
                <a:spcPct val="20000"/>
              </a:spcBef>
              <a:spcAft>
                <a:spcPct val="0"/>
              </a:spcAft>
              <a:buChar char="•"/>
              <a:defRPr kern="1200">
                <a:solidFill>
                  <a:schemeClr val="bg2"/>
                </a:solidFill>
                <a:latin typeface="+mn-lt"/>
                <a:ea typeface="+mn-ea"/>
                <a:cs typeface="+mn-cs"/>
              </a:defRPr>
            </a:lvl3pPr>
            <a:lvl4pPr marL="1600200" indent="-228600" algn="l" rtl="0" eaLnBrk="0" fontAlgn="base" hangingPunct="0">
              <a:spcBef>
                <a:spcPct val="20000"/>
              </a:spcBef>
              <a:spcAft>
                <a:spcPct val="0"/>
              </a:spcAft>
              <a:buChar char="–"/>
              <a:defRPr sz="1600" kern="1200">
                <a:solidFill>
                  <a:schemeClr val="bg2"/>
                </a:solidFill>
                <a:latin typeface="+mn-lt"/>
                <a:ea typeface="+mn-ea"/>
                <a:cs typeface="+mn-cs"/>
              </a:defRPr>
            </a:lvl4pPr>
            <a:lvl5pPr marL="2057400" indent="-228600" algn="l" rtl="0" eaLnBrk="0" fontAlgn="base" hangingPunct="0">
              <a:spcBef>
                <a:spcPct val="20000"/>
              </a:spcBef>
              <a:spcAft>
                <a:spcPct val="0"/>
              </a:spcAft>
              <a:buChar char="»"/>
              <a:defRPr sz="16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1" hangingPunct="1">
              <a:buFontTx/>
              <a:buNone/>
              <a:defRPr/>
            </a:pPr>
            <a:r>
              <a:rPr lang="es-ES" altLang="en-US" sz="1800" dirty="0"/>
              <a:t>Venid a mí todos los que estáis trabajados y cargados, y yo os haré descansar. Llevad mi yugo sobre vosotros, y aprended de mí, porque soy manso y humilde de corazón, y hallaréis descanso para vuestras almas. Porque mi yugo es fácil, y ligera mi carga</a:t>
            </a:r>
            <a:r>
              <a:rPr lang="en-US" altLang="en-US" sz="1800" dirty="0"/>
              <a:t>."</a:t>
            </a:r>
            <a:endParaRPr lang="en-US" altLang="en-US" sz="1800" b="1" dirty="0"/>
          </a:p>
          <a:p>
            <a:pPr marL="0" indent="0" algn="r" eaLnBrk="1" hangingPunct="1">
              <a:buFontTx/>
              <a:buNone/>
              <a:defRPr/>
            </a:pPr>
            <a:r>
              <a:rPr lang="en-US" altLang="en-US" sz="1800" dirty="0"/>
              <a:t>Mateo 11:28-39</a:t>
            </a:r>
          </a:p>
        </p:txBody>
      </p:sp>
      <p:sp>
        <p:nvSpPr>
          <p:cNvPr id="2" name="TextBox 1">
            <a:extLst>
              <a:ext uri="{FF2B5EF4-FFF2-40B4-BE49-F238E27FC236}">
                <a16:creationId xmlns:a16="http://schemas.microsoft.com/office/drawing/2014/main" id="{BD239296-244C-36B5-B062-BFB0A8318B90}"/>
              </a:ext>
            </a:extLst>
          </p:cNvPr>
          <p:cNvSpPr txBox="1"/>
          <p:nvPr/>
        </p:nvSpPr>
        <p:spPr>
          <a:xfrm>
            <a:off x="2209800" y="4724400"/>
            <a:ext cx="3743332" cy="1184940"/>
          </a:xfrm>
          <a:prstGeom prst="rect">
            <a:avLst/>
          </a:prstGeom>
          <a:noFill/>
        </p:spPr>
        <p:txBody>
          <a:bodyPr wrap="none" rtlCol="0">
            <a:spAutoFit/>
          </a:bodyPr>
          <a:lstStyle/>
          <a:p>
            <a:pPr marL="336550" indent="-336550">
              <a:spcAft>
                <a:spcPts val="1800"/>
              </a:spcAft>
              <a:buFont typeface="Arial" panose="020B0604020202020204" pitchFamily="34" charset="0"/>
              <a:buChar char="•"/>
            </a:pPr>
            <a:r>
              <a:rPr lang="en-US" sz="2800" b="1" dirty="0"/>
              <a:t>1 </a:t>
            </a:r>
            <a:r>
              <a:rPr lang="en-US" sz="2800" b="1" dirty="0" err="1"/>
              <a:t>Corintios</a:t>
            </a:r>
            <a:r>
              <a:rPr lang="en-US" sz="2800" b="1" dirty="0"/>
              <a:t> 1:18-25</a:t>
            </a:r>
          </a:p>
          <a:p>
            <a:pPr marL="336550" indent="-336550">
              <a:spcAft>
                <a:spcPts val="1800"/>
              </a:spcAft>
              <a:buFont typeface="Arial" panose="020B0604020202020204" pitchFamily="34" charset="0"/>
              <a:buChar char="•"/>
            </a:pPr>
            <a:r>
              <a:rPr lang="en-US" sz="2800" b="1" dirty="0"/>
              <a:t>II Reyes 5:9-14</a:t>
            </a:r>
          </a:p>
        </p:txBody>
      </p:sp>
    </p:spTree>
    <p:extLst>
      <p:ext uri="{BB962C8B-B14F-4D97-AF65-F5344CB8AC3E}">
        <p14:creationId xmlns:p14="http://schemas.microsoft.com/office/powerpoint/2010/main" val="31682790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404B48-4A00-BE20-C93F-CE72FB51B250}"/>
            </a:ext>
          </a:extLst>
        </p:cNvPr>
        <p:cNvGrpSpPr/>
        <p:nvPr/>
      </p:nvGrpSpPr>
      <p:grpSpPr>
        <a:xfrm>
          <a:off x="0" y="0"/>
          <a:ext cx="0" cy="0"/>
          <a:chOff x="0" y="0"/>
          <a:chExt cx="0" cy="0"/>
        </a:xfrm>
      </p:grpSpPr>
      <p:sp>
        <p:nvSpPr>
          <p:cNvPr id="7170" name="Rectangle 2">
            <a:extLst>
              <a:ext uri="{FF2B5EF4-FFF2-40B4-BE49-F238E27FC236}">
                <a16:creationId xmlns:a16="http://schemas.microsoft.com/office/drawing/2014/main" id="{1E73E9EC-6B00-4EA1-F8CE-2FF4FB8C3D47}"/>
              </a:ext>
            </a:extLst>
          </p:cNvPr>
          <p:cNvSpPr>
            <a:spLocks noGrp="1" noChangeArrowheads="1"/>
          </p:cNvSpPr>
          <p:nvPr>
            <p:ph type="title"/>
          </p:nvPr>
        </p:nvSpPr>
        <p:spPr/>
        <p:txBody>
          <a:bodyPr/>
          <a:lstStyle/>
          <a:p>
            <a:pPr eaLnBrk="1" hangingPunct="1"/>
            <a:r>
              <a:rPr lang="es-ES" altLang="en-US" dirty="0"/>
              <a:t>Levadura: ¿Por qué importan las pequeñas cosas?</a:t>
            </a:r>
            <a:endParaRPr lang="en-US" altLang="en-US" dirty="0"/>
          </a:p>
        </p:txBody>
      </p:sp>
      <p:sp>
        <p:nvSpPr>
          <p:cNvPr id="2" name="TextBox 1">
            <a:extLst>
              <a:ext uri="{FF2B5EF4-FFF2-40B4-BE49-F238E27FC236}">
                <a16:creationId xmlns:a16="http://schemas.microsoft.com/office/drawing/2014/main" id="{FA33A2A1-8054-B0AF-6EB0-AEAF1E647BAD}"/>
              </a:ext>
            </a:extLst>
          </p:cNvPr>
          <p:cNvSpPr txBox="1"/>
          <p:nvPr/>
        </p:nvSpPr>
        <p:spPr>
          <a:xfrm>
            <a:off x="1638300" y="3307140"/>
            <a:ext cx="5867400" cy="2308324"/>
          </a:xfrm>
          <a:prstGeom prst="rect">
            <a:avLst/>
          </a:prstGeom>
          <a:noFill/>
        </p:spPr>
        <p:txBody>
          <a:bodyPr wrap="square" rtlCol="0">
            <a:spAutoFit/>
          </a:bodyPr>
          <a:lstStyle/>
          <a:p>
            <a:pPr algn="ctr">
              <a:spcAft>
                <a:spcPts val="1800"/>
              </a:spcAft>
            </a:pPr>
            <a:r>
              <a:rPr lang="es-ES" sz="4800" b="1" dirty="0"/>
              <a:t>¿Estás haciendo las pequeñas cosas correctas</a:t>
            </a:r>
            <a:r>
              <a:rPr lang="en-US" sz="4800" b="1" dirty="0"/>
              <a:t>?</a:t>
            </a:r>
          </a:p>
        </p:txBody>
      </p:sp>
    </p:spTree>
    <p:extLst>
      <p:ext uri="{BB962C8B-B14F-4D97-AF65-F5344CB8AC3E}">
        <p14:creationId xmlns:p14="http://schemas.microsoft.com/office/powerpoint/2010/main" val="874573832"/>
      </p:ext>
    </p:extLst>
  </p:cSld>
  <p:clrMapOvr>
    <a:masterClrMapping/>
  </p:clrMapOvr>
</p:sld>
</file>

<file path=ppt/theme/theme1.xml><?xml version="1.0" encoding="utf-8"?>
<a:theme xmlns:a="http://schemas.openxmlformats.org/drawingml/2006/main" name="Office Theme">
  <a:themeElements>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Office Them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Office Them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ffice Them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Office Them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Office Them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Office Them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Office Them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Office Them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3088</TotalTime>
  <Words>1774</Words>
  <Application>Microsoft Office PowerPoint</Application>
  <PresentationFormat>On-screen Show (4:3)</PresentationFormat>
  <Paragraphs>97</Paragraphs>
  <Slides>13</Slides>
  <Notes>13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Arial</vt:lpstr>
      <vt:lpstr>Arial Narrow</vt:lpstr>
      <vt:lpstr>Calibri</vt:lpstr>
      <vt:lpstr>Times New Roman</vt:lpstr>
      <vt:lpstr>Office Theme</vt:lpstr>
      <vt:lpstr>Levadura: ¿Por qué importan las pequeñas cosas?</vt:lpstr>
      <vt:lpstr>Levadura: ¿Por qué importan las pequeñas cosas?</vt:lpstr>
      <vt:lpstr>Levadura: ¿Por qué importan las pequeñas cosas?</vt:lpstr>
      <vt:lpstr>Levadura: ¿Por qué importan las pequeñas cosas?</vt:lpstr>
      <vt:lpstr>Levadura: ¿Por qué importan las pequeñas cosas?</vt:lpstr>
      <vt:lpstr>Levadura: ¿Por qué importan las pequeñas cosas?</vt:lpstr>
      <vt:lpstr>Levadura: ¿Por qué importan las pequeñas cosas?</vt:lpstr>
      <vt:lpstr>Levadura: ¿Por qué importan las pequeñas cosas?</vt:lpstr>
      <vt:lpstr>Levadura: ¿Por qué importan las pequeñas cosas?</vt:lpstr>
      <vt:lpstr>Levadura: ¿Por qué importan las pequeñas cosas?</vt:lpstr>
      <vt:lpstr>Levadura: ¿Por qué importan las pequeñas cosas?</vt:lpstr>
      <vt:lpstr>Levadura: ¿Por qué importan las pequeñas cosas?</vt:lpstr>
      <vt:lpstr>Levadura: ¿Por qué importan las pequeñas cosas?</vt:lpstr>
    </vt:vector>
  </TitlesOfParts>
  <Company>eclipsed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Spiritual Knowledge</dc:title>
  <dc:creator>eclipse</dc:creator>
  <cp:lastModifiedBy>Hetrick, Mark</cp:lastModifiedBy>
  <cp:revision>92</cp:revision>
  <cp:lastPrinted>2025-06-12T17:26:34Z</cp:lastPrinted>
  <dcterms:created xsi:type="dcterms:W3CDTF">2004-06-08T22:07:47Z</dcterms:created>
  <dcterms:modified xsi:type="dcterms:W3CDTF">2025-07-15T18:42:50Z</dcterms:modified>
</cp:coreProperties>
</file>