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notesMasterIdLst>
    <p:notesMasterId r:id="rId33"/>
  </p:notesMasterIdLst>
  <p:sldIdLst>
    <p:sldId id="310" r:id="rId2"/>
    <p:sldId id="320" r:id="rId3"/>
    <p:sldId id="319" r:id="rId4"/>
    <p:sldId id="311" r:id="rId5"/>
    <p:sldId id="333" r:id="rId6"/>
    <p:sldId id="342" r:id="rId7"/>
    <p:sldId id="340" r:id="rId8"/>
    <p:sldId id="341" r:id="rId9"/>
    <p:sldId id="345" r:id="rId10"/>
    <p:sldId id="335" r:id="rId11"/>
    <p:sldId id="336" r:id="rId12"/>
    <p:sldId id="331" r:id="rId13"/>
    <p:sldId id="313" r:id="rId14"/>
    <p:sldId id="315" r:id="rId15"/>
    <p:sldId id="316" r:id="rId16"/>
    <p:sldId id="317" r:id="rId17"/>
    <p:sldId id="318" r:id="rId18"/>
    <p:sldId id="321" r:id="rId19"/>
    <p:sldId id="323" r:id="rId20"/>
    <p:sldId id="324" r:id="rId21"/>
    <p:sldId id="322" r:id="rId22"/>
    <p:sldId id="325" r:id="rId23"/>
    <p:sldId id="326" r:id="rId24"/>
    <p:sldId id="328" r:id="rId25"/>
    <p:sldId id="329" r:id="rId26"/>
    <p:sldId id="343" r:id="rId27"/>
    <p:sldId id="330" r:id="rId28"/>
    <p:sldId id="337" r:id="rId29"/>
    <p:sldId id="338" r:id="rId30"/>
    <p:sldId id="344" r:id="rId31"/>
    <p:sldId id="339" r:id="rId32"/>
  </p:sldIdLst>
  <p:sldSz cx="12192000" cy="6858000"/>
  <p:notesSz cx="7010400" cy="9296400"/>
  <p:embeddedFontLst>
    <p:embeddedFont>
      <p:font typeface="Arial Black" panose="020B0A04020102020204" pitchFamily="34" charset="0"/>
      <p:bold r:id="rId34"/>
    </p:embeddedFont>
    <p:embeddedFont>
      <p:font typeface="Cooper Black" panose="0208090404030B020404" pitchFamily="18" charset="0"/>
      <p:regular r:id="rId35"/>
    </p:embeddedFont>
    <p:embeddedFont>
      <p:font typeface="Franklin Gothic Heavy" panose="020B0903020102020204" pitchFamily="34" charset="0"/>
      <p:regular r:id="rId36"/>
      <p:italic r:id="rId37"/>
    </p:embeddedFont>
    <p:embeddedFont>
      <p:font typeface="Georgia" panose="02040502050405020303" pitchFamily="18" charset="0"/>
      <p:regular r:id="rId38"/>
      <p:bold r:id="rId39"/>
      <p:italic r:id="rId40"/>
      <p:boldItalic r:id="rId41"/>
    </p:embeddedFont>
    <p:embeddedFont>
      <p:font typeface="Wingdings 2" panose="05020102010507070707" pitchFamily="18" charset="2"/>
      <p:regular r:id="rId42"/>
    </p:embeddedFont>
  </p:embeddedFontLst>
  <p:defaultTextStyle>
    <a:defPPr>
      <a:defRPr lang="en-US"/>
    </a:defPPr>
    <a:lvl1pPr algn="l" rtl="0" fontAlgn="base">
      <a:spcBef>
        <a:spcPct val="0"/>
      </a:spcBef>
      <a:spcAft>
        <a:spcPct val="0"/>
      </a:spcAft>
      <a:buChar char="•"/>
      <a:defRPr b="1" u="sng" kern="1200">
        <a:solidFill>
          <a:schemeClr val="tx1"/>
        </a:solidFill>
        <a:latin typeface="Arial" charset="0"/>
        <a:ea typeface="+mn-ea"/>
        <a:cs typeface="+mn-cs"/>
      </a:defRPr>
    </a:lvl1pPr>
    <a:lvl2pPr marL="457200" algn="l" rtl="0" fontAlgn="base">
      <a:spcBef>
        <a:spcPct val="0"/>
      </a:spcBef>
      <a:spcAft>
        <a:spcPct val="0"/>
      </a:spcAft>
      <a:buChar char="•"/>
      <a:defRPr b="1" u="sng" kern="1200">
        <a:solidFill>
          <a:schemeClr val="tx1"/>
        </a:solidFill>
        <a:latin typeface="Arial" charset="0"/>
        <a:ea typeface="+mn-ea"/>
        <a:cs typeface="+mn-cs"/>
      </a:defRPr>
    </a:lvl2pPr>
    <a:lvl3pPr marL="914400" algn="l" rtl="0" fontAlgn="base">
      <a:spcBef>
        <a:spcPct val="0"/>
      </a:spcBef>
      <a:spcAft>
        <a:spcPct val="0"/>
      </a:spcAft>
      <a:buChar char="•"/>
      <a:defRPr b="1" u="sng" kern="1200">
        <a:solidFill>
          <a:schemeClr val="tx1"/>
        </a:solidFill>
        <a:latin typeface="Arial" charset="0"/>
        <a:ea typeface="+mn-ea"/>
        <a:cs typeface="+mn-cs"/>
      </a:defRPr>
    </a:lvl3pPr>
    <a:lvl4pPr marL="1371600" algn="l" rtl="0" fontAlgn="base">
      <a:spcBef>
        <a:spcPct val="0"/>
      </a:spcBef>
      <a:spcAft>
        <a:spcPct val="0"/>
      </a:spcAft>
      <a:buChar char="•"/>
      <a:defRPr b="1" u="sng" kern="1200">
        <a:solidFill>
          <a:schemeClr val="tx1"/>
        </a:solidFill>
        <a:latin typeface="Arial" charset="0"/>
        <a:ea typeface="+mn-ea"/>
        <a:cs typeface="+mn-cs"/>
      </a:defRPr>
    </a:lvl4pPr>
    <a:lvl5pPr marL="1828800" algn="l" rtl="0" fontAlgn="base">
      <a:spcBef>
        <a:spcPct val="0"/>
      </a:spcBef>
      <a:spcAft>
        <a:spcPct val="0"/>
      </a:spcAft>
      <a:buChar char="•"/>
      <a:defRPr b="1" u="sng" kern="1200">
        <a:solidFill>
          <a:schemeClr val="tx1"/>
        </a:solidFill>
        <a:latin typeface="Arial" charset="0"/>
        <a:ea typeface="+mn-ea"/>
        <a:cs typeface="+mn-cs"/>
      </a:defRPr>
    </a:lvl5pPr>
    <a:lvl6pPr marL="2286000" algn="l" defTabSz="914400" rtl="0" eaLnBrk="1" latinLnBrk="0" hangingPunct="1">
      <a:defRPr b="1" u="sng" kern="1200">
        <a:solidFill>
          <a:schemeClr val="tx1"/>
        </a:solidFill>
        <a:latin typeface="Arial" charset="0"/>
        <a:ea typeface="+mn-ea"/>
        <a:cs typeface="+mn-cs"/>
      </a:defRPr>
    </a:lvl6pPr>
    <a:lvl7pPr marL="2743200" algn="l" defTabSz="914400" rtl="0" eaLnBrk="1" latinLnBrk="0" hangingPunct="1">
      <a:defRPr b="1" u="sng" kern="1200">
        <a:solidFill>
          <a:schemeClr val="tx1"/>
        </a:solidFill>
        <a:latin typeface="Arial" charset="0"/>
        <a:ea typeface="+mn-ea"/>
        <a:cs typeface="+mn-cs"/>
      </a:defRPr>
    </a:lvl7pPr>
    <a:lvl8pPr marL="3200400" algn="l" defTabSz="914400" rtl="0" eaLnBrk="1" latinLnBrk="0" hangingPunct="1">
      <a:defRPr b="1" u="sng" kern="1200">
        <a:solidFill>
          <a:schemeClr val="tx1"/>
        </a:solidFill>
        <a:latin typeface="Arial" charset="0"/>
        <a:ea typeface="+mn-ea"/>
        <a:cs typeface="+mn-cs"/>
      </a:defRPr>
    </a:lvl8pPr>
    <a:lvl9pPr marL="3657600" algn="l" defTabSz="914400" rtl="0" eaLnBrk="1" latinLnBrk="0" hangingPunct="1">
      <a:defRPr b="1" u="sng"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00000"/>
    <a:srgbClr val="990033"/>
    <a:srgbClr val="BBE0E3"/>
    <a:srgbClr val="FFFF00"/>
    <a:srgbClr val="FFCC00"/>
    <a:srgbClr val="CC0000"/>
    <a:srgbClr val="FFCC66"/>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94" autoAdjust="0"/>
    <p:restoredTop sz="94664" autoAdjust="0"/>
  </p:normalViewPr>
  <p:slideViewPr>
    <p:cSldViewPr>
      <p:cViewPr varScale="1">
        <p:scale>
          <a:sx n="62" d="100"/>
          <a:sy n="62" d="100"/>
        </p:scale>
        <p:origin x="894" y="84"/>
      </p:cViewPr>
      <p:guideLst>
        <p:guide orient="horz" pos="2160"/>
        <p:guide pos="384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6.fntdata"/><Relationship Id="rId21" Type="http://schemas.openxmlformats.org/officeDocument/2006/relationships/slide" Target="slides/slide20.xml"/><Relationship Id="rId34" Type="http://schemas.openxmlformats.org/officeDocument/2006/relationships/font" Target="fonts/font1.fntdata"/><Relationship Id="rId42" Type="http://schemas.openxmlformats.org/officeDocument/2006/relationships/font" Target="fonts/font9.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4.fntdata"/><Relationship Id="rId40" Type="http://schemas.openxmlformats.org/officeDocument/2006/relationships/font" Target="fonts/font7.fntdata"/><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2.fntdata"/><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font" Target="fonts/font5.fntdata"/><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font" Target="fonts/font8.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0" y="0"/>
            <a:ext cx="3037840" cy="464820"/>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buFontTx/>
              <a:buNone/>
              <a:defRPr sz="1200" b="0" u="none"/>
            </a:lvl1pPr>
          </a:lstStyle>
          <a:p>
            <a:endParaRPr lang="es-ES"/>
          </a:p>
        </p:txBody>
      </p:sp>
      <p:sp>
        <p:nvSpPr>
          <p:cNvPr id="2051" name="Rectangle 3"/>
          <p:cNvSpPr>
            <a:spLocks noGrp="1" noChangeArrowheads="1"/>
          </p:cNvSpPr>
          <p:nvPr>
            <p:ph type="dt" idx="1"/>
          </p:nvPr>
        </p:nvSpPr>
        <p:spPr bwMode="auto">
          <a:xfrm>
            <a:off x="3970938" y="0"/>
            <a:ext cx="3037840" cy="464820"/>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lgn="r">
              <a:buFontTx/>
              <a:buNone/>
              <a:defRPr sz="1200" b="0" u="none"/>
            </a:lvl1pPr>
          </a:lstStyle>
          <a:p>
            <a:endParaRPr lang="es-ES"/>
          </a:p>
        </p:txBody>
      </p:sp>
      <p:sp>
        <p:nvSpPr>
          <p:cNvPr id="2052" name="Rectangle 4"/>
          <p:cNvSpPr>
            <a:spLocks noGrp="1" noRot="1" noChangeAspect="1" noChangeArrowheads="1" noTextEdit="1"/>
          </p:cNvSpPr>
          <p:nvPr>
            <p:ph type="sldImg" idx="2"/>
          </p:nvPr>
        </p:nvSpPr>
        <p:spPr bwMode="auto">
          <a:xfrm>
            <a:off x="406400" y="696913"/>
            <a:ext cx="6197600" cy="3486150"/>
          </a:xfrm>
          <a:prstGeom prst="rect">
            <a:avLst/>
          </a:prstGeom>
          <a:noFill/>
          <a:ln w="9525">
            <a:solidFill>
              <a:srgbClr val="000000"/>
            </a:solidFill>
            <a:miter lim="800000"/>
            <a:headEnd/>
            <a:tailEnd/>
          </a:ln>
          <a:effectLst/>
        </p:spPr>
      </p:sp>
      <p:sp>
        <p:nvSpPr>
          <p:cNvPr id="2053" name="Rectangle 5"/>
          <p:cNvSpPr>
            <a:spLocks noGrp="1" noChangeArrowheads="1"/>
          </p:cNvSpPr>
          <p:nvPr>
            <p:ph type="body" sz="quarter" idx="3"/>
          </p:nvPr>
        </p:nvSpPr>
        <p:spPr bwMode="auto">
          <a:xfrm>
            <a:off x="701040" y="4415790"/>
            <a:ext cx="5608320" cy="4183380"/>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2054" name="Rectangle 6"/>
          <p:cNvSpPr>
            <a:spLocks noGrp="1" noChangeArrowheads="1"/>
          </p:cNvSpPr>
          <p:nvPr>
            <p:ph type="ftr" sz="quarter" idx="4"/>
          </p:nvPr>
        </p:nvSpPr>
        <p:spPr bwMode="auto">
          <a:xfrm>
            <a:off x="0" y="8829967"/>
            <a:ext cx="3037840" cy="464820"/>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buFontTx/>
              <a:buNone/>
              <a:defRPr sz="1200" b="0" u="none"/>
            </a:lvl1pPr>
          </a:lstStyle>
          <a:p>
            <a:endParaRPr lang="es-ES"/>
          </a:p>
        </p:txBody>
      </p:sp>
      <p:sp>
        <p:nvSpPr>
          <p:cNvPr id="2055" name="Rectangle 7"/>
          <p:cNvSpPr>
            <a:spLocks noGrp="1" noChangeArrowheads="1"/>
          </p:cNvSpPr>
          <p:nvPr>
            <p:ph type="sldNum" sz="quarter" idx="5"/>
          </p:nvPr>
        </p:nvSpPr>
        <p:spPr bwMode="auto">
          <a:xfrm>
            <a:off x="3970938" y="8829967"/>
            <a:ext cx="3037840" cy="464820"/>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lgn="r">
              <a:buFontTx/>
              <a:buNone/>
              <a:defRPr sz="1200" b="0" u="none"/>
            </a:lvl1pPr>
          </a:lstStyle>
          <a:p>
            <a:fld id="{9E64D684-BB59-4029-AB91-5147424C30FB}" type="slidenum">
              <a:rPr lang="es-ES"/>
              <a:pPr/>
              <a:t>‹#›</a:t>
            </a:fld>
            <a:endParaRPr lang="es-E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E64D684-BB59-4029-AB91-5147424C30FB}" type="slidenum">
              <a:rPr lang="es-ES" smtClean="0"/>
              <a:pPr/>
              <a:t>1</a:t>
            </a:fld>
            <a:endParaRPr lang="es-E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E64D684-BB59-4029-AB91-5147424C30FB}" type="slidenum">
              <a:rPr lang="es-ES" smtClean="0"/>
              <a:pPr/>
              <a:t>2</a:t>
            </a:fld>
            <a:endParaRPr lang="es-E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E64D684-BB59-4029-AB91-5147424C30FB}" type="slidenum">
              <a:rPr lang="es-ES" smtClean="0"/>
              <a:pPr/>
              <a:t>3</a:t>
            </a:fld>
            <a:endParaRPr lang="es-E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E64D684-BB59-4029-AB91-5147424C30FB}" type="slidenum">
              <a:rPr lang="es-ES" smtClean="0"/>
              <a:pPr/>
              <a:t>4</a:t>
            </a:fld>
            <a:endParaRPr lang="es-E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E64D684-BB59-4029-AB91-5147424C30FB}" type="slidenum">
              <a:rPr lang="es-ES" smtClean="0"/>
              <a:pPr/>
              <a:t>5</a:t>
            </a:fld>
            <a:endParaRPr lang="es-E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E64D684-BB59-4029-AB91-5147424C30FB}" type="slidenum">
              <a:rPr lang="es-ES" smtClean="0"/>
              <a:pPr/>
              <a:t>10</a:t>
            </a:fld>
            <a:endParaRPr lang="es-E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E64D684-BB59-4029-AB91-5147424C30FB}" type="slidenum">
              <a:rPr lang="es-ES" smtClean="0"/>
              <a:pPr/>
              <a:t>11</a:t>
            </a:fld>
            <a:endParaRPr lang="es-E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E64D684-BB59-4029-AB91-5147424C30FB}" type="slidenum">
              <a:rPr lang="es-ES" smtClean="0"/>
              <a:pPr/>
              <a:t>12</a:t>
            </a:fld>
            <a:endParaRPr lang="es-E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E64D684-BB59-4029-AB91-5147424C30FB}" type="slidenum">
              <a:rPr lang="es-ES" smtClean="0"/>
              <a:pPr/>
              <a:t>13</a:t>
            </a:fld>
            <a:endParaRPr lang="es-E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E64D684-BB59-4029-AB91-5147424C30FB}" type="slidenum">
              <a:rPr lang="es-ES" smtClean="0"/>
              <a:pPr/>
              <a:t>14</a:t>
            </a:fld>
            <a:endParaRPr lang="es-E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E64D684-BB59-4029-AB91-5147424C30FB}" type="slidenum">
              <a:rPr lang="es-ES" smtClean="0"/>
              <a:pPr/>
              <a:t>15</a:t>
            </a:fld>
            <a:endParaRPr lang="es-E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E64D684-BB59-4029-AB91-5147424C30FB}" type="slidenum">
              <a:rPr lang="es-ES" smtClean="0"/>
              <a:pPr/>
              <a:t>16</a:t>
            </a:fld>
            <a:endParaRPr lang="es-E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E64D684-BB59-4029-AB91-5147424C30FB}" type="slidenum">
              <a:rPr lang="es-ES" smtClean="0"/>
              <a:pPr/>
              <a:t>17</a:t>
            </a:fld>
            <a:endParaRPr lang="es-E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E64D684-BB59-4029-AB91-5147424C30FB}" type="slidenum">
              <a:rPr lang="es-ES" smtClean="0"/>
              <a:pPr/>
              <a:t>18</a:t>
            </a:fld>
            <a:endParaRPr lang="es-E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E64D684-BB59-4029-AB91-5147424C30FB}" type="slidenum">
              <a:rPr lang="es-ES" smtClean="0"/>
              <a:pPr/>
              <a:t>19</a:t>
            </a:fld>
            <a:endParaRPr lang="es-E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E64D684-BB59-4029-AB91-5147424C30FB}" type="slidenum">
              <a:rPr lang="es-ES" smtClean="0"/>
              <a:pPr/>
              <a:t>20</a:t>
            </a:fld>
            <a:endParaRPr lang="es-E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E64D684-BB59-4029-AB91-5147424C30FB}" type="slidenum">
              <a:rPr lang="es-ES" smtClean="0"/>
              <a:pPr/>
              <a:t>21</a:t>
            </a:fld>
            <a:endParaRPr lang="es-E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E64D684-BB59-4029-AB91-5147424C30FB}" type="slidenum">
              <a:rPr lang="es-ES" smtClean="0"/>
              <a:pPr/>
              <a:t>22</a:t>
            </a:fld>
            <a:endParaRPr lang="es-E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E64D684-BB59-4029-AB91-5147424C30FB}" type="slidenum">
              <a:rPr lang="es-ES" smtClean="0"/>
              <a:pPr/>
              <a:t>23</a:t>
            </a:fld>
            <a:endParaRPr lang="es-E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E64D684-BB59-4029-AB91-5147424C30FB}" type="slidenum">
              <a:rPr lang="es-ES" smtClean="0"/>
              <a:pPr/>
              <a:t>24</a:t>
            </a:fld>
            <a:endParaRPr lang="es-E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E64D684-BB59-4029-AB91-5147424C30FB}" type="slidenum">
              <a:rPr lang="es-ES" smtClean="0"/>
              <a:pPr/>
              <a:t>25</a:t>
            </a:fld>
            <a:endParaRPr lang="es-E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E64D684-BB59-4029-AB91-5147424C30FB}" type="slidenum">
              <a:rPr lang="es-ES" smtClean="0"/>
              <a:pPr/>
              <a:t>26</a:t>
            </a:fld>
            <a:endParaRPr lang="es-ES"/>
          </a:p>
        </p:txBody>
      </p:sp>
    </p:spTree>
    <p:extLst>
      <p:ext uri="{BB962C8B-B14F-4D97-AF65-F5344CB8AC3E}">
        <p14:creationId xmlns:p14="http://schemas.microsoft.com/office/powerpoint/2010/main" val="48757658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E64D684-BB59-4029-AB91-5147424C30FB}" type="slidenum">
              <a:rPr lang="es-ES" smtClean="0"/>
              <a:pPr/>
              <a:t>27</a:t>
            </a:fld>
            <a:endParaRPr lang="es-E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E64D684-BB59-4029-AB91-5147424C30FB}" type="slidenum">
              <a:rPr lang="es-ES" smtClean="0"/>
              <a:pPr/>
              <a:t>28</a:t>
            </a:fld>
            <a:endParaRPr lang="es-E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E64D684-BB59-4029-AB91-5147424C30FB}" type="slidenum">
              <a:rPr lang="es-ES" smtClean="0"/>
              <a:pPr/>
              <a:t>29</a:t>
            </a:fld>
            <a:endParaRPr lang="es-E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E64D684-BB59-4029-AB91-5147424C30FB}" type="slidenum">
              <a:rPr lang="es-ES" smtClean="0"/>
              <a:pPr/>
              <a:t>30</a:t>
            </a:fld>
            <a:endParaRPr lang="es-ES"/>
          </a:p>
        </p:txBody>
      </p:sp>
    </p:spTree>
    <p:extLst>
      <p:ext uri="{BB962C8B-B14F-4D97-AF65-F5344CB8AC3E}">
        <p14:creationId xmlns:p14="http://schemas.microsoft.com/office/powerpoint/2010/main" val="388924236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E64D684-BB59-4029-AB91-5147424C30FB}" type="slidenum">
              <a:rPr lang="es-ES" smtClean="0"/>
              <a:pPr/>
              <a:t>31</a:t>
            </a:fld>
            <a:endParaRPr lang="es-E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12192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1988800" y="3048"/>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12192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95072" y="6391657"/>
            <a:ext cx="11777472"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828800" y="2819400"/>
            <a:ext cx="85344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p:txBody>
          <a:bodyPr/>
          <a:lstStyle/>
          <a:p>
            <a:endParaRPr lang="es-VE"/>
          </a:p>
        </p:txBody>
      </p:sp>
      <p:sp>
        <p:nvSpPr>
          <p:cNvPr id="17" name="Footer Placeholder 16"/>
          <p:cNvSpPr>
            <a:spLocks noGrp="1"/>
          </p:cNvSpPr>
          <p:nvPr>
            <p:ph type="ftr" sz="quarter" idx="11"/>
          </p:nvPr>
        </p:nvSpPr>
        <p:spPr/>
        <p:txBody>
          <a:bodyPr/>
          <a:lstStyle/>
          <a:p>
            <a:endParaRPr lang="es-VE"/>
          </a:p>
        </p:txBody>
      </p:sp>
      <p:sp>
        <p:nvSpPr>
          <p:cNvPr id="7" name="Straight Connector 6"/>
          <p:cNvSpPr>
            <a:spLocks noChangeShapeType="1"/>
          </p:cNvSpPr>
          <p:nvPr/>
        </p:nvSpPr>
        <p:spPr bwMode="auto">
          <a:xfrm>
            <a:off x="207264" y="2420112"/>
            <a:ext cx="11777472"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203200" y="152400"/>
            <a:ext cx="11777472"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5689600" y="2115312"/>
            <a:ext cx="8128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5815584" y="2209800"/>
            <a:ext cx="560832"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5791200" y="2199451"/>
            <a:ext cx="609600" cy="441325"/>
          </a:xfrm>
        </p:spPr>
        <p:txBody>
          <a:bodyPr/>
          <a:lstStyle>
            <a:lvl1pPr>
              <a:defRPr>
                <a:solidFill>
                  <a:schemeClr val="accent3">
                    <a:shade val="75000"/>
                  </a:schemeClr>
                </a:solidFill>
              </a:defRPr>
            </a:lvl1pPr>
          </a:lstStyle>
          <a:p>
            <a:fld id="{168C5141-2EC2-4A7F-9856-66496D20C37F}" type="slidenum">
              <a:rPr lang="es-VE" smtClean="0"/>
              <a:pPr/>
              <a:t>‹#›</a:t>
            </a:fld>
            <a:endParaRPr lang="es-VE"/>
          </a:p>
        </p:txBody>
      </p:sp>
      <p:sp>
        <p:nvSpPr>
          <p:cNvPr id="8" name="Title 7"/>
          <p:cNvSpPr>
            <a:spLocks noGrp="1"/>
          </p:cNvSpPr>
          <p:nvPr>
            <p:ph type="ctrTitle"/>
          </p:nvPr>
        </p:nvSpPr>
        <p:spPr>
          <a:xfrm>
            <a:off x="914400" y="381000"/>
            <a:ext cx="10363200" cy="1752600"/>
          </a:xfrm>
        </p:spPr>
        <p:txBody>
          <a:bodyPr anchor="b"/>
          <a:lstStyle>
            <a:lvl1pPr>
              <a:defRPr sz="4200">
                <a:solidFill>
                  <a:schemeClr val="accent1"/>
                </a:solidFill>
              </a:defRPr>
            </a:lvl1pPr>
          </a:lstStyle>
          <a:p>
            <a:r>
              <a:rPr kumimoji="0" lang="en-US"/>
              <a:t>Click to edit Master title style</a:t>
            </a:r>
          </a:p>
        </p:txBody>
      </p:sp>
    </p:spTree>
  </p:cSld>
  <p:clrMapOvr>
    <a:overrideClrMapping bg1="lt1" tx1="dk1" bg2="lt2" tx2="dk2" accent1="accent1" accent2="accent2" accent3="accent3" accent4="accent4" accent5="accent5" accent6="accent6" hlink="hlink" folHlink="folHlink"/>
  </p:clrMapOvr>
  <p:transition spd="med">
    <p:wipe dir="d"/>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a:t>Click to edit Master title style</a:t>
            </a:r>
          </a:p>
        </p:txBody>
      </p:sp>
      <p:sp>
        <p:nvSpPr>
          <p:cNvPr id="4" name="Date Placeholder 3"/>
          <p:cNvSpPr>
            <a:spLocks noGrp="1"/>
          </p:cNvSpPr>
          <p:nvPr>
            <p:ph type="dt" sz="half" idx="10"/>
          </p:nvPr>
        </p:nvSpPr>
        <p:spPr/>
        <p:txBody>
          <a:bodyPr/>
          <a:lstStyle/>
          <a:p>
            <a:endParaRPr lang="es-VE"/>
          </a:p>
        </p:txBody>
      </p:sp>
      <p:sp>
        <p:nvSpPr>
          <p:cNvPr id="5" name="Footer Placeholder 4"/>
          <p:cNvSpPr>
            <a:spLocks noGrp="1"/>
          </p:cNvSpPr>
          <p:nvPr>
            <p:ph type="ftr" sz="quarter" idx="11"/>
          </p:nvPr>
        </p:nvSpPr>
        <p:spPr/>
        <p:txBody>
          <a:bodyPr/>
          <a:lstStyle/>
          <a:p>
            <a:endParaRPr lang="es-VE"/>
          </a:p>
        </p:txBody>
      </p:sp>
      <p:sp>
        <p:nvSpPr>
          <p:cNvPr id="6" name="Slide Number Placeholder 5"/>
          <p:cNvSpPr>
            <a:spLocks noGrp="1"/>
          </p:cNvSpPr>
          <p:nvPr>
            <p:ph type="sldNum" sz="quarter" idx="12"/>
          </p:nvPr>
        </p:nvSpPr>
        <p:spPr>
          <a:xfrm>
            <a:off x="5815584" y="1026373"/>
            <a:ext cx="609600" cy="441325"/>
          </a:xfrm>
        </p:spPr>
        <p:txBody>
          <a:bodyPr/>
          <a:lstStyle/>
          <a:p>
            <a:fld id="{93D04D26-6F54-4E2D-AF4B-5CA78CF3591A}" type="slidenum">
              <a:rPr lang="es-VE" smtClean="0"/>
              <a:pPr/>
              <a:t>‹#›</a:t>
            </a:fld>
            <a:endParaRPr lang="es-VE"/>
          </a:p>
        </p:txBody>
      </p:sp>
      <p:sp>
        <p:nvSpPr>
          <p:cNvPr id="8" name="Content Placeholder 7"/>
          <p:cNvSpPr>
            <a:spLocks noGrp="1"/>
          </p:cNvSpPr>
          <p:nvPr>
            <p:ph sz="quarter" idx="1"/>
          </p:nvPr>
        </p:nvSpPr>
        <p:spPr>
          <a:xfrm>
            <a:off x="402336" y="1527048"/>
            <a:ext cx="1133856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overrideClrMapping bg1="lt1" tx1="dk1" bg2="lt2" tx2="dk2" accent1="accent1" accent2="accent2" accent3="accent3" accent4="accent4" accent5="accent5" accent6="accent6" hlink="hlink" folHlink="folHlink"/>
  </p:clrMapOvr>
  <p:transition spd="med">
    <p:wipe dir="d"/>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12192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12192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11988800" y="1905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203200" y="2286000"/>
            <a:ext cx="11777472"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207264" y="142352"/>
            <a:ext cx="11777472"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824568" y="2743200"/>
            <a:ext cx="8640232"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13" name="Rectangle 12"/>
          <p:cNvSpPr>
            <a:spLocks noChangeArrowheads="1"/>
          </p:cNvSpPr>
          <p:nvPr/>
        </p:nvSpPr>
        <p:spPr bwMode="auto">
          <a:xfrm>
            <a:off x="195072" y="6391657"/>
            <a:ext cx="11777472"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203200" y="152400"/>
            <a:ext cx="11777472"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s-VE"/>
          </a:p>
        </p:txBody>
      </p:sp>
      <p:sp>
        <p:nvSpPr>
          <p:cNvPr id="4" name="Date Placeholder 3"/>
          <p:cNvSpPr>
            <a:spLocks noGrp="1"/>
          </p:cNvSpPr>
          <p:nvPr>
            <p:ph type="dt" sz="half" idx="10"/>
          </p:nvPr>
        </p:nvSpPr>
        <p:spPr/>
        <p:txBody>
          <a:bodyPr/>
          <a:lstStyle/>
          <a:p>
            <a:endParaRPr lang="es-VE"/>
          </a:p>
        </p:txBody>
      </p:sp>
      <p:sp>
        <p:nvSpPr>
          <p:cNvPr id="8" name="Straight Connector 7"/>
          <p:cNvSpPr>
            <a:spLocks noChangeShapeType="1"/>
          </p:cNvSpPr>
          <p:nvPr/>
        </p:nvSpPr>
        <p:spPr bwMode="auto">
          <a:xfrm>
            <a:off x="203200" y="2438400"/>
            <a:ext cx="11777472"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5689600" y="2115312"/>
            <a:ext cx="8128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5815584" y="2209800"/>
            <a:ext cx="560832"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5791200" y="2199451"/>
            <a:ext cx="609600" cy="441325"/>
          </a:xfrm>
        </p:spPr>
        <p:txBody>
          <a:bodyPr/>
          <a:lstStyle>
            <a:lvl1pPr>
              <a:defRPr>
                <a:solidFill>
                  <a:schemeClr val="accent3">
                    <a:shade val="75000"/>
                  </a:schemeClr>
                </a:solidFill>
              </a:defRPr>
            </a:lvl1pPr>
          </a:lstStyle>
          <a:p>
            <a:fld id="{28B230BD-25B4-43CC-9762-9220A349EABE}" type="slidenum">
              <a:rPr lang="es-VE" smtClean="0"/>
              <a:pPr/>
              <a:t>‹#›</a:t>
            </a:fld>
            <a:endParaRPr lang="es-VE"/>
          </a:p>
        </p:txBody>
      </p:sp>
      <p:sp>
        <p:nvSpPr>
          <p:cNvPr id="2" name="Title 1"/>
          <p:cNvSpPr>
            <a:spLocks noGrp="1"/>
          </p:cNvSpPr>
          <p:nvPr>
            <p:ph type="title"/>
          </p:nvPr>
        </p:nvSpPr>
        <p:spPr>
          <a:xfrm>
            <a:off x="963084" y="533400"/>
            <a:ext cx="10363200" cy="1524000"/>
          </a:xfrm>
        </p:spPr>
        <p:txBody>
          <a:bodyPr anchor="b"/>
          <a:lstStyle>
            <a:lvl1pPr algn="ctr">
              <a:buNone/>
              <a:defRPr sz="4200" b="0" cap="none" baseline="0">
                <a:solidFill>
                  <a:srgbClr val="FFFFFF"/>
                </a:solidFill>
              </a:defRPr>
            </a:lvl1pPr>
          </a:lstStyle>
          <a:p>
            <a:r>
              <a:rPr kumimoji="0" lang="en-US"/>
              <a:t>Click to edit Master title style</a:t>
            </a:r>
          </a:p>
        </p:txBody>
      </p:sp>
    </p:spTree>
  </p:cSld>
  <p:clrMapOvr>
    <a:overrideClrMapping bg1="lt1" tx1="dk1" bg2="lt2" tx2="dk2" accent1="accent1" accent2="accent2" accent3="accent3" accent4="accent4" accent5="accent5" accent6="accent6" hlink="hlink" folHlink="folHlink"/>
  </p:clrMapOvr>
  <p:transition spd="med">
    <p:wipe dir="d"/>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02336" y="228600"/>
            <a:ext cx="11379200" cy="758952"/>
          </a:xfrm>
        </p:spPr>
        <p:txBody>
          <a:bodyPr/>
          <a:lstStyle/>
          <a:p>
            <a:r>
              <a:rPr kumimoji="0" lang="en-US"/>
              <a:t>Click to edit Master title style</a:t>
            </a:r>
          </a:p>
        </p:txBody>
      </p:sp>
      <p:sp>
        <p:nvSpPr>
          <p:cNvPr id="5" name="Date Placeholder 4"/>
          <p:cNvSpPr>
            <a:spLocks noGrp="1"/>
          </p:cNvSpPr>
          <p:nvPr>
            <p:ph type="dt" sz="half" idx="10"/>
          </p:nvPr>
        </p:nvSpPr>
        <p:spPr>
          <a:xfrm>
            <a:off x="7721600" y="6409944"/>
            <a:ext cx="4059936" cy="365760"/>
          </a:xfrm>
        </p:spPr>
        <p:txBody>
          <a:bodyPr/>
          <a:lstStyle/>
          <a:p>
            <a:endParaRPr lang="es-VE"/>
          </a:p>
        </p:txBody>
      </p:sp>
      <p:sp>
        <p:nvSpPr>
          <p:cNvPr id="6" name="Footer Placeholder 5"/>
          <p:cNvSpPr>
            <a:spLocks noGrp="1"/>
          </p:cNvSpPr>
          <p:nvPr>
            <p:ph type="ftr" sz="quarter" idx="11"/>
          </p:nvPr>
        </p:nvSpPr>
        <p:spPr/>
        <p:txBody>
          <a:bodyPr/>
          <a:lstStyle/>
          <a:p>
            <a:endParaRPr lang="es-VE"/>
          </a:p>
        </p:txBody>
      </p:sp>
      <p:sp>
        <p:nvSpPr>
          <p:cNvPr id="7" name="Slide Number Placeholder 6"/>
          <p:cNvSpPr>
            <a:spLocks noGrp="1"/>
          </p:cNvSpPr>
          <p:nvPr>
            <p:ph type="sldNum" sz="quarter" idx="12"/>
          </p:nvPr>
        </p:nvSpPr>
        <p:spPr/>
        <p:txBody>
          <a:bodyPr/>
          <a:lstStyle/>
          <a:p>
            <a:fld id="{2689B0C2-FB26-4202-98FA-19BB27B92E11}" type="slidenum">
              <a:rPr lang="es-VE" smtClean="0"/>
              <a:pPr/>
              <a:t>‹#›</a:t>
            </a:fld>
            <a:endParaRPr lang="es-VE"/>
          </a:p>
        </p:txBody>
      </p:sp>
      <p:sp>
        <p:nvSpPr>
          <p:cNvPr id="8" name="Straight Connector 7"/>
          <p:cNvSpPr>
            <a:spLocks noChangeShapeType="1"/>
          </p:cNvSpPr>
          <p:nvPr/>
        </p:nvSpPr>
        <p:spPr bwMode="auto">
          <a:xfrm flipV="1">
            <a:off x="6084107" y="1575653"/>
            <a:ext cx="11895"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402336" y="1371600"/>
            <a:ext cx="5384800" cy="4681728"/>
          </a:xfrm>
        </p:spPr>
        <p:txBody>
          <a:bodyPr/>
          <a:lstStyle>
            <a:lvl1pPr>
              <a:defRPr sz="2500"/>
            </a:lvl1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2" name="Content Placeholder 11"/>
          <p:cNvSpPr>
            <a:spLocks noGrp="1"/>
          </p:cNvSpPr>
          <p:nvPr>
            <p:ph sz="half" idx="2"/>
          </p:nvPr>
        </p:nvSpPr>
        <p:spPr>
          <a:xfrm>
            <a:off x="6400800" y="1371600"/>
            <a:ext cx="5384800" cy="4681728"/>
          </a:xfrm>
        </p:spPr>
        <p:txBody>
          <a:bodyPr/>
          <a:lstStyle>
            <a:lvl1pPr>
              <a:defRPr sz="2500"/>
            </a:lvl1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overrideClrMapping bg1="lt1" tx1="dk1" bg2="lt2" tx2="dk2" accent1="accent1" accent2="accent2" accent3="accent3" accent4="accent4" accent5="accent5" accent6="accent6" hlink="hlink" folHlink="folHlink"/>
  </p:clrMapOvr>
  <p:transition spd="med">
    <p:wipe dir="d"/>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6096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12192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12192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1198880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203200" y="1371600"/>
            <a:ext cx="11777472"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94564" y="6391656"/>
            <a:ext cx="11777472"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402336" y="1524000"/>
            <a:ext cx="5386917"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6388441" y="1524000"/>
            <a:ext cx="5389033"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7" name="Date Placeholder 6"/>
          <p:cNvSpPr>
            <a:spLocks noGrp="1"/>
          </p:cNvSpPr>
          <p:nvPr>
            <p:ph type="dt" sz="half" idx="10"/>
          </p:nvPr>
        </p:nvSpPr>
        <p:spPr/>
        <p:txBody>
          <a:bodyPr/>
          <a:lstStyle/>
          <a:p>
            <a:endParaRPr lang="es-VE"/>
          </a:p>
        </p:txBody>
      </p:sp>
      <p:sp>
        <p:nvSpPr>
          <p:cNvPr id="8" name="Footer Placeholder 7"/>
          <p:cNvSpPr>
            <a:spLocks noGrp="1"/>
          </p:cNvSpPr>
          <p:nvPr>
            <p:ph type="ftr" sz="quarter" idx="11"/>
          </p:nvPr>
        </p:nvSpPr>
        <p:spPr>
          <a:xfrm>
            <a:off x="406400" y="6409944"/>
            <a:ext cx="4775200" cy="365760"/>
          </a:xfrm>
        </p:spPr>
        <p:txBody>
          <a:bodyPr/>
          <a:lstStyle/>
          <a:p>
            <a:endParaRPr lang="es-VE"/>
          </a:p>
        </p:txBody>
      </p:sp>
      <p:sp>
        <p:nvSpPr>
          <p:cNvPr id="15" name="Straight Connector 14"/>
          <p:cNvSpPr>
            <a:spLocks noChangeShapeType="1"/>
          </p:cNvSpPr>
          <p:nvPr/>
        </p:nvSpPr>
        <p:spPr bwMode="auto">
          <a:xfrm>
            <a:off x="203200" y="1280160"/>
            <a:ext cx="11777472"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203200" y="155448"/>
            <a:ext cx="11777472"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402336" y="2471383"/>
            <a:ext cx="5388864" cy="3818404"/>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6" name="Content Placeholder 25"/>
          <p:cNvSpPr>
            <a:spLocks noGrp="1"/>
          </p:cNvSpPr>
          <p:nvPr>
            <p:ph sz="quarter" idx="4"/>
          </p:nvPr>
        </p:nvSpPr>
        <p:spPr>
          <a:xfrm>
            <a:off x="6400800" y="2471383"/>
            <a:ext cx="5384800" cy="3822192"/>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5" name="Oval 24"/>
          <p:cNvSpPr/>
          <p:nvPr/>
        </p:nvSpPr>
        <p:spPr>
          <a:xfrm>
            <a:off x="5689600" y="956036"/>
            <a:ext cx="8128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5815584" y="1050524"/>
            <a:ext cx="560832"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5791200" y="1042417"/>
            <a:ext cx="609600" cy="441325"/>
          </a:xfrm>
        </p:spPr>
        <p:txBody>
          <a:bodyPr/>
          <a:lstStyle>
            <a:lvl1pPr algn="ctr">
              <a:defRPr/>
            </a:lvl1pPr>
          </a:lstStyle>
          <a:p>
            <a:fld id="{FFE141A8-C03A-4F8A-8686-999154618FF2}" type="slidenum">
              <a:rPr lang="es-VE" smtClean="0"/>
              <a:pPr/>
              <a:t>‹#›</a:t>
            </a:fld>
            <a:endParaRPr lang="es-VE"/>
          </a:p>
        </p:txBody>
      </p:sp>
      <p:sp>
        <p:nvSpPr>
          <p:cNvPr id="23" name="Title 22"/>
          <p:cNvSpPr>
            <a:spLocks noGrp="1"/>
          </p:cNvSpPr>
          <p:nvPr>
            <p:ph type="title"/>
          </p:nvPr>
        </p:nvSpPr>
        <p:spPr/>
        <p:txBody>
          <a:bodyPr rtlCol="0" anchor="b" anchorCtr="0"/>
          <a:lstStyle/>
          <a:p>
            <a:r>
              <a:rPr kumimoji="0" lang="en-US"/>
              <a:t>Click to edit Master title style</a:t>
            </a:r>
          </a:p>
        </p:txBody>
      </p:sp>
    </p:spTree>
  </p:cSld>
  <p:clrMapOvr>
    <a:overrideClrMapping bg1="lt1" tx1="dk1" bg2="lt2" tx2="dk2" accent1="accent1" accent2="accent2" accent3="accent3" accent4="accent4" accent5="accent5" accent6="accent6" hlink="hlink" folHlink="folHlink"/>
  </p:clrMapOvr>
  <p:transition spd="med">
    <p:wipe dir="d"/>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endParaRPr lang="es-VE"/>
          </a:p>
        </p:txBody>
      </p:sp>
      <p:sp>
        <p:nvSpPr>
          <p:cNvPr id="4" name="Footer Placeholder 3"/>
          <p:cNvSpPr>
            <a:spLocks noGrp="1"/>
          </p:cNvSpPr>
          <p:nvPr>
            <p:ph type="ftr" sz="quarter" idx="11"/>
          </p:nvPr>
        </p:nvSpPr>
        <p:spPr/>
        <p:txBody>
          <a:bodyPr/>
          <a:lstStyle/>
          <a:p>
            <a:endParaRPr lang="es-VE"/>
          </a:p>
        </p:txBody>
      </p:sp>
      <p:sp>
        <p:nvSpPr>
          <p:cNvPr id="5" name="Slide Number Placeholder 4"/>
          <p:cNvSpPr>
            <a:spLocks noGrp="1"/>
          </p:cNvSpPr>
          <p:nvPr>
            <p:ph type="sldNum" sz="quarter" idx="12"/>
          </p:nvPr>
        </p:nvSpPr>
        <p:spPr>
          <a:xfrm>
            <a:off x="5791200" y="1036021"/>
            <a:ext cx="609600" cy="441325"/>
          </a:xfrm>
        </p:spPr>
        <p:txBody>
          <a:bodyPr/>
          <a:lstStyle/>
          <a:p>
            <a:fld id="{85749EF1-59B5-4107-B356-176590D3C0E7}" type="slidenum">
              <a:rPr lang="es-VE" smtClean="0"/>
              <a:pPr/>
              <a:t>‹#›</a:t>
            </a:fld>
            <a:endParaRPr lang="es-VE"/>
          </a:p>
        </p:txBody>
      </p:sp>
    </p:spTree>
  </p:cSld>
  <p:clrMapOvr>
    <a:masterClrMapping/>
  </p:clrMapOvr>
  <p:transition spd="med">
    <p:wipe dir="d"/>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12192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12192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1198880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95072" y="6391657"/>
            <a:ext cx="11777472"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203200" y="158496"/>
            <a:ext cx="11777472"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endParaRPr lang="es-VE"/>
          </a:p>
        </p:txBody>
      </p:sp>
      <p:sp>
        <p:nvSpPr>
          <p:cNvPr id="3" name="Footer Placeholder 2"/>
          <p:cNvSpPr>
            <a:spLocks noGrp="1"/>
          </p:cNvSpPr>
          <p:nvPr>
            <p:ph type="ftr" sz="quarter" idx="11"/>
          </p:nvPr>
        </p:nvSpPr>
        <p:spPr/>
        <p:txBody>
          <a:bodyPr/>
          <a:lstStyle/>
          <a:p>
            <a:endParaRPr lang="es-VE"/>
          </a:p>
        </p:txBody>
      </p:sp>
      <p:sp>
        <p:nvSpPr>
          <p:cNvPr id="4" name="Slide Number Placeholder 3"/>
          <p:cNvSpPr>
            <a:spLocks noGrp="1"/>
          </p:cNvSpPr>
          <p:nvPr>
            <p:ph type="sldNum" sz="quarter" idx="12"/>
          </p:nvPr>
        </p:nvSpPr>
        <p:spPr>
          <a:xfrm>
            <a:off x="5689600" y="6324600"/>
            <a:ext cx="812800" cy="441324"/>
          </a:xfrm>
        </p:spPr>
        <p:txBody>
          <a:bodyPr/>
          <a:lstStyle>
            <a:lvl1pPr>
              <a:defRPr>
                <a:solidFill>
                  <a:srgbClr val="FFFFFF"/>
                </a:solidFill>
              </a:defRPr>
            </a:lvl1pPr>
          </a:lstStyle>
          <a:p>
            <a:fld id="{6B1B3284-A39F-47F2-9F24-B9E3CAEFC247}" type="slidenum">
              <a:rPr lang="es-VE" smtClean="0"/>
              <a:pPr/>
              <a:t>‹#›</a:t>
            </a:fld>
            <a:endParaRPr lang="es-VE"/>
          </a:p>
        </p:txBody>
      </p:sp>
    </p:spTree>
  </p:cSld>
  <p:clrMapOvr>
    <a:masterClrMapping/>
  </p:clrMapOvr>
  <p:transition spd="med">
    <p:wipe dir="d"/>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203200" y="152400"/>
            <a:ext cx="11777472"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12192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1198880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12192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203200" y="609600"/>
            <a:ext cx="36576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508000" y="914400"/>
            <a:ext cx="3149600" cy="990600"/>
          </a:xfrm>
        </p:spPr>
        <p:txBody>
          <a:bodyPr anchor="b">
            <a:noAutofit/>
          </a:bodyPr>
          <a:lstStyle>
            <a:lvl1pPr algn="l">
              <a:buNone/>
              <a:defRPr sz="2200" b="1">
                <a:solidFill>
                  <a:srgbClr val="FFFFFF"/>
                </a:solidFill>
              </a:defRPr>
            </a:lvl1pPr>
          </a:lstStyle>
          <a:p>
            <a:r>
              <a:rPr kumimoji="0" lang="en-US"/>
              <a:t>Click to edit Master title style</a:t>
            </a:r>
          </a:p>
        </p:txBody>
      </p:sp>
      <p:sp>
        <p:nvSpPr>
          <p:cNvPr id="3" name="Text Placeholder 2"/>
          <p:cNvSpPr>
            <a:spLocks noGrp="1"/>
          </p:cNvSpPr>
          <p:nvPr>
            <p:ph type="body" idx="2"/>
          </p:nvPr>
        </p:nvSpPr>
        <p:spPr>
          <a:xfrm>
            <a:off x="508000" y="1981201"/>
            <a:ext cx="31496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8" name="Rectangle 7"/>
          <p:cNvSpPr>
            <a:spLocks noChangeArrowheads="1"/>
          </p:cNvSpPr>
          <p:nvPr/>
        </p:nvSpPr>
        <p:spPr bwMode="auto">
          <a:xfrm>
            <a:off x="203200" y="152400"/>
            <a:ext cx="11777472"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203200" y="533400"/>
            <a:ext cx="11777472"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4165600" y="685800"/>
            <a:ext cx="7518400" cy="54102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0" name="Oval 9"/>
          <p:cNvSpPr/>
          <p:nvPr/>
        </p:nvSpPr>
        <p:spPr>
          <a:xfrm>
            <a:off x="1727200" y="228600"/>
            <a:ext cx="8128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853184" y="323088"/>
            <a:ext cx="560832"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828800" y="312739"/>
            <a:ext cx="609600" cy="441325"/>
          </a:xfrm>
        </p:spPr>
        <p:txBody>
          <a:bodyPr/>
          <a:lstStyle>
            <a:lvl1pPr>
              <a:defRPr>
                <a:solidFill>
                  <a:schemeClr val="accent3">
                    <a:shade val="75000"/>
                  </a:schemeClr>
                </a:solidFill>
              </a:defRPr>
            </a:lvl1pPr>
          </a:lstStyle>
          <a:p>
            <a:fld id="{CDAA346C-C35E-4F04-B6F6-E1B44DFC280F}" type="slidenum">
              <a:rPr lang="es-VE" smtClean="0"/>
              <a:pPr/>
              <a:t>‹#›</a:t>
            </a:fld>
            <a:endParaRPr lang="es-VE"/>
          </a:p>
        </p:txBody>
      </p:sp>
      <p:sp>
        <p:nvSpPr>
          <p:cNvPr id="21" name="Rectangle 20"/>
          <p:cNvSpPr>
            <a:spLocks noChangeArrowheads="1"/>
          </p:cNvSpPr>
          <p:nvPr/>
        </p:nvSpPr>
        <p:spPr bwMode="auto">
          <a:xfrm>
            <a:off x="199136" y="6388386"/>
            <a:ext cx="11777472"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endParaRPr lang="es-VE"/>
          </a:p>
        </p:txBody>
      </p:sp>
      <p:sp>
        <p:nvSpPr>
          <p:cNvPr id="6" name="Footer Placeholder 5"/>
          <p:cNvSpPr>
            <a:spLocks noGrp="1"/>
          </p:cNvSpPr>
          <p:nvPr>
            <p:ph type="ftr" sz="quarter" idx="11"/>
          </p:nvPr>
        </p:nvSpPr>
        <p:spPr>
          <a:xfrm>
            <a:off x="402336" y="6410848"/>
            <a:ext cx="4511040" cy="365760"/>
          </a:xfrm>
        </p:spPr>
        <p:txBody>
          <a:bodyPr/>
          <a:lstStyle/>
          <a:p>
            <a:endParaRPr lang="es-VE"/>
          </a:p>
        </p:txBody>
      </p:sp>
    </p:spTree>
  </p:cSld>
  <p:clrMapOvr>
    <a:overrideClrMapping bg1="lt1" tx1="dk1" bg2="lt2" tx2="dk2" accent1="accent1" accent2="accent2" accent3="accent3" accent4="accent4" accent5="accent5" accent6="accent6" hlink="hlink" folHlink="folHlink"/>
  </p:clrMapOvr>
  <p:transition spd="med">
    <p:wipe dir="d"/>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203200" y="533400"/>
            <a:ext cx="11777472"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12192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1198880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2192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203200" y="152400"/>
            <a:ext cx="11777472"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203200" y="609600"/>
            <a:ext cx="36576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203200" y="155448"/>
            <a:ext cx="11777472"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727200" y="228600"/>
            <a:ext cx="8128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853184" y="323088"/>
            <a:ext cx="560832"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828800" y="312739"/>
            <a:ext cx="609600" cy="441325"/>
          </a:xfrm>
        </p:spPr>
        <p:txBody>
          <a:bodyPr/>
          <a:lstStyle/>
          <a:p>
            <a:fld id="{57B0283F-06ED-4D01-B276-B670ECF56E41}" type="slidenum">
              <a:rPr lang="es-VE" smtClean="0"/>
              <a:pPr/>
              <a:t>‹#›</a:t>
            </a:fld>
            <a:endParaRPr lang="es-VE"/>
          </a:p>
        </p:txBody>
      </p:sp>
      <p:sp>
        <p:nvSpPr>
          <p:cNvPr id="2" name="Title 1"/>
          <p:cNvSpPr>
            <a:spLocks noGrp="1"/>
          </p:cNvSpPr>
          <p:nvPr>
            <p:ph type="title"/>
          </p:nvPr>
        </p:nvSpPr>
        <p:spPr>
          <a:xfrm>
            <a:off x="4000500" y="5029200"/>
            <a:ext cx="7823200" cy="1219200"/>
          </a:xfrm>
        </p:spPr>
        <p:txBody>
          <a:bodyPr anchor="t">
            <a:noAutofit/>
          </a:bodyPr>
          <a:lstStyle>
            <a:lvl1pPr algn="l">
              <a:buNone/>
              <a:defRPr sz="2400" b="1">
                <a:solidFill>
                  <a:schemeClr val="tx2"/>
                </a:solidFill>
              </a:defRPr>
            </a:lvl1pPr>
          </a:lstStyle>
          <a:p>
            <a:r>
              <a:rPr kumimoji="0" lang="en-US"/>
              <a:t>Click to edit Master title style</a:t>
            </a:r>
          </a:p>
        </p:txBody>
      </p:sp>
      <p:sp>
        <p:nvSpPr>
          <p:cNvPr id="3" name="Picture Placeholder 2"/>
          <p:cNvSpPr>
            <a:spLocks noGrp="1"/>
          </p:cNvSpPr>
          <p:nvPr>
            <p:ph type="pic" idx="1"/>
          </p:nvPr>
        </p:nvSpPr>
        <p:spPr>
          <a:xfrm>
            <a:off x="4000500" y="609600"/>
            <a:ext cx="7823200" cy="4267200"/>
          </a:xfrm>
        </p:spPr>
        <p:txBody>
          <a:bodyPr/>
          <a:lstStyle>
            <a:lvl1pPr marL="0" indent="0">
              <a:buNone/>
              <a:defRPr sz="3200"/>
            </a:lvl1pPr>
          </a:lstStyle>
          <a:p>
            <a:r>
              <a:rPr kumimoji="0" lang="en-US"/>
              <a:t>Click icon to add picture</a:t>
            </a:r>
            <a:endParaRPr kumimoji="0" lang="en-US" dirty="0"/>
          </a:p>
        </p:txBody>
      </p:sp>
      <p:sp>
        <p:nvSpPr>
          <p:cNvPr id="4" name="Text Placeholder 3"/>
          <p:cNvSpPr>
            <a:spLocks noGrp="1"/>
          </p:cNvSpPr>
          <p:nvPr>
            <p:ph type="body" sz="half" idx="2"/>
          </p:nvPr>
        </p:nvSpPr>
        <p:spPr>
          <a:xfrm>
            <a:off x="508000" y="990600"/>
            <a:ext cx="32512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22" name="Rectangle 21"/>
          <p:cNvSpPr>
            <a:spLocks noChangeArrowheads="1"/>
          </p:cNvSpPr>
          <p:nvPr/>
        </p:nvSpPr>
        <p:spPr bwMode="auto">
          <a:xfrm>
            <a:off x="199136" y="6388386"/>
            <a:ext cx="11777472"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7717536" y="6404984"/>
            <a:ext cx="4059936" cy="365760"/>
          </a:xfrm>
        </p:spPr>
        <p:txBody>
          <a:bodyPr/>
          <a:lstStyle/>
          <a:p>
            <a:endParaRPr lang="es-VE"/>
          </a:p>
        </p:txBody>
      </p:sp>
      <p:sp>
        <p:nvSpPr>
          <p:cNvPr id="6" name="Footer Placeholder 5"/>
          <p:cNvSpPr>
            <a:spLocks noGrp="1"/>
          </p:cNvSpPr>
          <p:nvPr>
            <p:ph type="ftr" sz="quarter" idx="11"/>
          </p:nvPr>
        </p:nvSpPr>
        <p:spPr>
          <a:xfrm>
            <a:off x="402336" y="6410848"/>
            <a:ext cx="4779264" cy="365760"/>
          </a:xfrm>
        </p:spPr>
        <p:txBody>
          <a:bodyPr/>
          <a:lstStyle/>
          <a:p>
            <a:endParaRPr lang="es-VE"/>
          </a:p>
        </p:txBody>
      </p:sp>
    </p:spTree>
  </p:cSld>
  <p:clrMapOvr>
    <a:masterClrMapping/>
  </p:clrMapOvr>
  <p:transition spd="med">
    <p:wipe dir="d"/>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endParaRPr lang="es-VE"/>
          </a:p>
        </p:txBody>
      </p:sp>
      <p:sp>
        <p:nvSpPr>
          <p:cNvPr id="5" name="Footer Placeholder 4"/>
          <p:cNvSpPr>
            <a:spLocks noGrp="1"/>
          </p:cNvSpPr>
          <p:nvPr>
            <p:ph type="ftr" sz="quarter" idx="11"/>
          </p:nvPr>
        </p:nvSpPr>
        <p:spPr/>
        <p:txBody>
          <a:bodyPr/>
          <a:lstStyle/>
          <a:p>
            <a:endParaRPr lang="es-VE"/>
          </a:p>
        </p:txBody>
      </p:sp>
      <p:sp>
        <p:nvSpPr>
          <p:cNvPr id="6" name="Slide Number Placeholder 5"/>
          <p:cNvSpPr>
            <a:spLocks noGrp="1"/>
          </p:cNvSpPr>
          <p:nvPr>
            <p:ph type="sldNum" sz="quarter" idx="12"/>
          </p:nvPr>
        </p:nvSpPr>
        <p:spPr/>
        <p:txBody>
          <a:bodyPr/>
          <a:lstStyle/>
          <a:p>
            <a:fld id="{C04BA51F-5D1F-495A-B9E2-F2AEF1DA6476}" type="slidenum">
              <a:rPr lang="es-VE" smtClean="0"/>
              <a:pPr/>
              <a:t>‹#›</a:t>
            </a:fld>
            <a:endParaRPr lang="es-VE"/>
          </a:p>
        </p:txBody>
      </p:sp>
    </p:spTree>
  </p:cSld>
  <p:clrMapOvr>
    <a:overrideClrMapping bg1="lt1" tx1="dk1" bg2="lt2" tx2="dk2" accent1="accent1" accent2="accent2" accent3="accent3" accent4="accent4" accent5="accent5" accent6="accent6" hlink="hlink" folHlink="folHlink"/>
  </p:clrMapOvr>
  <p:transition spd="med">
    <p:wipe dir="d"/>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12192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9347200" y="0"/>
            <a:ext cx="28448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2192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95072" y="6391657"/>
            <a:ext cx="11777472"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203200" y="155448"/>
            <a:ext cx="11777472"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6403340"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9119616" y="2925763"/>
            <a:ext cx="8128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9245600" y="3020251"/>
            <a:ext cx="560832"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9221216" y="3009902"/>
            <a:ext cx="609600" cy="441325"/>
          </a:xfrm>
        </p:spPr>
        <p:txBody>
          <a:bodyPr/>
          <a:lstStyle/>
          <a:p>
            <a:fld id="{3F938BC5-B091-4414-8870-B740AC467ABE}" type="slidenum">
              <a:rPr lang="es-VE" smtClean="0"/>
              <a:pPr/>
              <a:t>‹#›</a:t>
            </a:fld>
            <a:endParaRPr lang="es-VE"/>
          </a:p>
        </p:txBody>
      </p:sp>
      <p:sp>
        <p:nvSpPr>
          <p:cNvPr id="3" name="Vertical Text Placeholder 2"/>
          <p:cNvSpPr>
            <a:spLocks noGrp="1"/>
          </p:cNvSpPr>
          <p:nvPr>
            <p:ph type="body" orient="vert" idx="1"/>
          </p:nvPr>
        </p:nvSpPr>
        <p:spPr>
          <a:xfrm>
            <a:off x="406400" y="304800"/>
            <a:ext cx="8737600" cy="5821366"/>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endParaRPr lang="es-VE"/>
          </a:p>
        </p:txBody>
      </p:sp>
      <p:sp>
        <p:nvSpPr>
          <p:cNvPr id="5" name="Footer Placeholder 4"/>
          <p:cNvSpPr>
            <a:spLocks noGrp="1"/>
          </p:cNvSpPr>
          <p:nvPr>
            <p:ph type="ftr" sz="quarter" idx="11"/>
          </p:nvPr>
        </p:nvSpPr>
        <p:spPr/>
        <p:txBody>
          <a:bodyPr/>
          <a:lstStyle/>
          <a:p>
            <a:endParaRPr lang="es-VE"/>
          </a:p>
        </p:txBody>
      </p:sp>
      <p:sp>
        <p:nvSpPr>
          <p:cNvPr id="2" name="Vertical Title 1"/>
          <p:cNvSpPr>
            <a:spLocks noGrp="1"/>
          </p:cNvSpPr>
          <p:nvPr>
            <p:ph type="title" orient="vert"/>
          </p:nvPr>
        </p:nvSpPr>
        <p:spPr>
          <a:xfrm>
            <a:off x="9855200" y="304802"/>
            <a:ext cx="1930400" cy="5851525"/>
          </a:xfrm>
        </p:spPr>
        <p:txBody>
          <a:bodyPr vert="eaVert"/>
          <a:lstStyle/>
          <a:p>
            <a:r>
              <a:rPr kumimoji="0" lang="en-US"/>
              <a:t>Click to edit Master title style</a:t>
            </a:r>
          </a:p>
        </p:txBody>
      </p:sp>
    </p:spTree>
  </p:cSld>
  <p:clrMapOvr>
    <a:overrideClrMapping bg1="lt1" tx1="dk1" bg2="lt2" tx2="dk2" accent1="accent1" accent2="accent2" accent3="accent3" accent4="accent4" accent5="accent5" accent6="accent6" hlink="hlink" folHlink="folHlink"/>
  </p:clrMapOvr>
  <p:transition spd="med">
    <p:wipe dir="d"/>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12192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1"/>
            <a:ext cx="12192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198880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99136" y="6388386"/>
            <a:ext cx="11777472"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7721600" y="6404984"/>
            <a:ext cx="4059936" cy="365760"/>
          </a:xfrm>
          <a:prstGeom prst="rect">
            <a:avLst/>
          </a:prstGeom>
        </p:spPr>
        <p:txBody>
          <a:bodyPr vert="horz"/>
          <a:lstStyle>
            <a:lvl1pPr algn="r" eaLnBrk="1" latinLnBrk="0" hangingPunct="1">
              <a:defRPr kumimoji="0" sz="1400">
                <a:solidFill>
                  <a:srgbClr val="FFFFFF"/>
                </a:solidFill>
              </a:defRPr>
            </a:lvl1pPr>
          </a:lstStyle>
          <a:p>
            <a:endParaRPr lang="es-VE"/>
          </a:p>
        </p:txBody>
      </p:sp>
      <p:sp>
        <p:nvSpPr>
          <p:cNvPr id="3" name="Footer Placeholder 2"/>
          <p:cNvSpPr>
            <a:spLocks noGrp="1"/>
          </p:cNvSpPr>
          <p:nvPr>
            <p:ph type="ftr" sz="quarter" idx="3"/>
          </p:nvPr>
        </p:nvSpPr>
        <p:spPr>
          <a:xfrm>
            <a:off x="406400" y="6410848"/>
            <a:ext cx="4775200" cy="365760"/>
          </a:xfrm>
          <a:prstGeom prst="rect">
            <a:avLst/>
          </a:prstGeom>
        </p:spPr>
        <p:txBody>
          <a:bodyPr vert="horz"/>
          <a:lstStyle>
            <a:lvl1pPr algn="l" eaLnBrk="1" latinLnBrk="0" hangingPunct="1">
              <a:defRPr kumimoji="0" sz="1200">
                <a:solidFill>
                  <a:srgbClr val="FFFFFF"/>
                </a:solidFill>
              </a:defRPr>
            </a:lvl1pPr>
          </a:lstStyle>
          <a:p>
            <a:endParaRPr lang="es-VE"/>
          </a:p>
        </p:txBody>
      </p:sp>
      <p:sp>
        <p:nvSpPr>
          <p:cNvPr id="8" name="Rectangle 7"/>
          <p:cNvSpPr>
            <a:spLocks noChangeArrowheads="1"/>
          </p:cNvSpPr>
          <p:nvPr/>
        </p:nvSpPr>
        <p:spPr bwMode="auto">
          <a:xfrm>
            <a:off x="203200" y="155448"/>
            <a:ext cx="11777472"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203200" y="1276743"/>
            <a:ext cx="1177747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5689600" y="956036"/>
            <a:ext cx="8128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5815584" y="1050524"/>
            <a:ext cx="560832"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5791200" y="1040175"/>
            <a:ext cx="6096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9ADA0DDB-5424-4706-AB14-E70C32780EB9}" type="slidenum">
              <a:rPr lang="es-VE" smtClean="0"/>
              <a:pPr/>
              <a:t>‹#›</a:t>
            </a:fld>
            <a:endParaRPr lang="es-VE"/>
          </a:p>
        </p:txBody>
      </p:sp>
      <p:sp>
        <p:nvSpPr>
          <p:cNvPr id="22" name="Title Placeholder 21"/>
          <p:cNvSpPr>
            <a:spLocks noGrp="1"/>
          </p:cNvSpPr>
          <p:nvPr>
            <p:ph type="title"/>
          </p:nvPr>
        </p:nvSpPr>
        <p:spPr>
          <a:xfrm>
            <a:off x="402336" y="228600"/>
            <a:ext cx="11379200" cy="758952"/>
          </a:xfrm>
          <a:prstGeom prst="rect">
            <a:avLst/>
          </a:prstGeom>
        </p:spPr>
        <p:txBody>
          <a:bodyPr vert="horz" anchor="b">
            <a:normAutofit/>
          </a:bodyPr>
          <a:lstStyle/>
          <a:p>
            <a:r>
              <a:rPr kumimoji="0" lang="en-US"/>
              <a:t>Click to edit Master title style</a:t>
            </a:r>
          </a:p>
        </p:txBody>
      </p:sp>
      <p:sp>
        <p:nvSpPr>
          <p:cNvPr id="13" name="Text Placeholder 12"/>
          <p:cNvSpPr>
            <a:spLocks noGrp="1"/>
          </p:cNvSpPr>
          <p:nvPr>
            <p:ph type="body" idx="1"/>
          </p:nvPr>
        </p:nvSpPr>
        <p:spPr>
          <a:xfrm>
            <a:off x="402336" y="1524000"/>
            <a:ext cx="11379200" cy="4599432"/>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med">
    <p:wipe dir="d"/>
  </p:transition>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microsoft.com/office/2007/relationships/hdphoto" Target="../media/hdphoto2.wdp"/></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microsoft.com/office/2007/relationships/hdphoto" Target="../media/hdphoto3.wdp"/></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microsoft.com/office/2007/relationships/hdphoto" Target="../media/hdphoto4.wdp"/></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microsoft.com/office/2007/relationships/hdphoto" Target="../media/hdphoto5.wdp"/></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microsoft.com/office/2007/relationships/hdphoto" Target="../media/hdphoto5.wdp"/></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microsoft.com/office/2007/relationships/hdphoto" Target="../media/hdphoto6.wdp"/></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microsoft.com/office/2007/relationships/hdphoto" Target="../media/hdphoto6.wdp"/></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microsoft.com/office/2007/relationships/hdphoto" Target="../media/hdphoto6.wdp"/></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microsoft.com/office/2007/relationships/hdphoto" Target="../media/hdphoto2.wdp"/></Relationships>
</file>

<file path=ppt/slides/_rels/slide2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microsoft.com/office/2007/relationships/hdphoto" Target="../media/hdphoto7.wdp"/></Relationships>
</file>

<file path=ppt/slides/_rels/slide3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microsoft.com/office/2007/relationships/hdphoto" Target="../media/hdphoto8.wdp"/></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3010" name="Rectangle 2"/>
          <p:cNvSpPr>
            <a:spLocks noChangeArrowheads="1"/>
          </p:cNvSpPr>
          <p:nvPr/>
        </p:nvSpPr>
        <p:spPr bwMode="auto">
          <a:xfrm>
            <a:off x="2209800" y="1752600"/>
            <a:ext cx="7772400" cy="4267200"/>
          </a:xfrm>
          <a:prstGeom prst="rect">
            <a:avLst/>
          </a:prstGeom>
          <a:noFill/>
          <a:ln w="9525">
            <a:noFill/>
            <a:miter lim="800000"/>
            <a:headEnd/>
            <a:tailEnd/>
          </a:ln>
          <a:effectLst/>
        </p:spPr>
        <p:txBody>
          <a:bodyPr anchor="ctr"/>
          <a:lstStyle/>
          <a:p>
            <a:pPr algn="ctr">
              <a:buFontTx/>
              <a:buNone/>
            </a:pPr>
            <a:r>
              <a:rPr lang="es-ES_tradnl" sz="8800" u="none" dirty="0" err="1">
                <a:solidFill>
                  <a:schemeClr val="bg2">
                    <a:lumMod val="50000"/>
                  </a:schemeClr>
                </a:solidFill>
                <a:effectLst>
                  <a:outerShdw blurRad="38100" dist="38100" dir="2700000" algn="tl">
                    <a:srgbClr val="000000"/>
                  </a:outerShdw>
                </a:effectLst>
                <a:latin typeface="Franklin Gothic Heavy" pitchFamily="34" charset="0"/>
              </a:rPr>
              <a:t>Words</a:t>
            </a:r>
            <a:endParaRPr lang="es-ES_tradnl" sz="8800" u="none" dirty="0">
              <a:solidFill>
                <a:schemeClr val="bg2">
                  <a:lumMod val="50000"/>
                </a:schemeClr>
              </a:solidFill>
              <a:effectLst>
                <a:outerShdw blurRad="38100" dist="38100" dir="2700000" algn="tl">
                  <a:srgbClr val="000000"/>
                </a:outerShdw>
              </a:effectLst>
              <a:latin typeface="Franklin Gothic Heavy" pitchFamily="34" charset="0"/>
            </a:endParaRPr>
          </a:p>
          <a:p>
            <a:pPr algn="ctr">
              <a:buFontTx/>
              <a:buNone/>
            </a:pPr>
            <a:r>
              <a:rPr lang="es-ES_tradnl" sz="8800" u="none" dirty="0">
                <a:solidFill>
                  <a:schemeClr val="bg2">
                    <a:lumMod val="50000"/>
                  </a:schemeClr>
                </a:solidFill>
                <a:effectLst>
                  <a:outerShdw blurRad="38100" dist="38100" dir="2700000" algn="tl">
                    <a:srgbClr val="000000"/>
                  </a:outerShdw>
                </a:effectLst>
                <a:latin typeface="Franklin Gothic Heavy" pitchFamily="34" charset="0"/>
              </a:rPr>
              <a:t>of</a:t>
            </a:r>
          </a:p>
          <a:p>
            <a:pPr algn="ctr">
              <a:buFontTx/>
              <a:buNone/>
            </a:pPr>
            <a:r>
              <a:rPr lang="es-ES_tradnl" sz="8800" u="none" dirty="0">
                <a:solidFill>
                  <a:schemeClr val="bg2">
                    <a:lumMod val="50000"/>
                  </a:schemeClr>
                </a:solidFill>
                <a:effectLst>
                  <a:outerShdw blurRad="38100" dist="38100" dir="2700000" algn="tl">
                    <a:srgbClr val="000000"/>
                  </a:outerShdw>
                </a:effectLst>
                <a:latin typeface="Franklin Gothic Heavy" pitchFamily="34" charset="0"/>
              </a:rPr>
              <a:t>Eternal </a:t>
            </a:r>
            <a:r>
              <a:rPr lang="es-ES_tradnl" sz="8800" u="none" dirty="0" err="1">
                <a:solidFill>
                  <a:schemeClr val="bg2">
                    <a:lumMod val="50000"/>
                  </a:schemeClr>
                </a:solidFill>
                <a:effectLst>
                  <a:outerShdw blurRad="38100" dist="38100" dir="2700000" algn="tl">
                    <a:srgbClr val="000000"/>
                  </a:outerShdw>
                </a:effectLst>
                <a:latin typeface="Franklin Gothic Heavy" pitchFamily="34" charset="0"/>
              </a:rPr>
              <a:t>Life</a:t>
            </a:r>
            <a:endParaRPr lang="es-ES_tradnl" sz="8800" u="none" dirty="0">
              <a:solidFill>
                <a:schemeClr val="bg2">
                  <a:lumMod val="50000"/>
                </a:schemeClr>
              </a:solidFill>
              <a:effectLst>
                <a:outerShdw blurRad="38100" dist="38100" dir="2700000" algn="tl">
                  <a:srgbClr val="000000"/>
                </a:outerShdw>
              </a:effectLst>
              <a:latin typeface="Franklin Gothic Heavy" pitchFamily="34" charset="0"/>
            </a:endParaRPr>
          </a:p>
        </p:txBody>
      </p:sp>
      <p:sp>
        <p:nvSpPr>
          <p:cNvPr id="43017" name="Text Box 9"/>
          <p:cNvSpPr txBox="1">
            <a:spLocks noChangeArrowheads="1"/>
          </p:cNvSpPr>
          <p:nvPr/>
        </p:nvSpPr>
        <p:spPr bwMode="auto">
          <a:xfrm>
            <a:off x="304800" y="152401"/>
            <a:ext cx="11582400" cy="1569660"/>
          </a:xfrm>
          <a:prstGeom prst="rect">
            <a:avLst/>
          </a:prstGeom>
          <a:noFill/>
          <a:ln w="76200" algn="ctr">
            <a:solidFill>
              <a:schemeClr val="bg2">
                <a:lumMod val="50000"/>
              </a:schemeClr>
            </a:solidFill>
            <a:miter lim="800000"/>
            <a:headEnd/>
            <a:tailEnd/>
          </a:ln>
          <a:effectLst/>
        </p:spPr>
        <p:txBody>
          <a:bodyPr wrap="square">
            <a:spAutoFit/>
          </a:bodyPr>
          <a:lstStyle/>
          <a:p>
            <a:pPr>
              <a:buNone/>
            </a:pPr>
            <a:r>
              <a:rPr lang="en-US" sz="3200" u="none" dirty="0">
                <a:latin typeface="Arial Black" pitchFamily="34" charset="0"/>
              </a:rPr>
              <a:t>But Simon Peter answered Him, "Lord, to whom shall we go? You have the words of eternal life. (John 6:68) </a:t>
            </a:r>
          </a:p>
        </p:txBody>
      </p:sp>
    </p:spTree>
  </p:cSld>
  <p:clrMapOvr>
    <a:masterClrMapping/>
  </p:clrMapOvr>
  <p:transition spd="med">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nodeType="clickEffect">
                                  <p:stCondLst>
                                    <p:cond delay="0"/>
                                  </p:stCondLst>
                                  <p:childTnLst>
                                    <p:set>
                                      <p:cBhvr>
                                        <p:cTn id="6" dur="1" fill="hold">
                                          <p:stCondLst>
                                            <p:cond delay="0"/>
                                          </p:stCondLst>
                                        </p:cTn>
                                        <p:tgtEl>
                                          <p:spTgt spid="43017">
                                            <p:txEl>
                                              <p:pRg st="0" end="0"/>
                                            </p:txEl>
                                          </p:spTgt>
                                        </p:tgtEl>
                                        <p:attrNameLst>
                                          <p:attrName>style.visibility</p:attrName>
                                        </p:attrNameLst>
                                      </p:cBhvr>
                                      <p:to>
                                        <p:strVal val="visible"/>
                                      </p:to>
                                    </p:set>
                                    <p:animEffect transition="in" filter="barn(inHorizontal)">
                                      <p:cBhvr>
                                        <p:cTn id="7" dur="500"/>
                                        <p:tgtEl>
                                          <p:spTgt spid="4301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3010" name="Rectangle 2"/>
          <p:cNvSpPr>
            <a:spLocks noChangeArrowheads="1"/>
          </p:cNvSpPr>
          <p:nvPr/>
        </p:nvSpPr>
        <p:spPr bwMode="auto">
          <a:xfrm>
            <a:off x="1524000" y="0"/>
            <a:ext cx="9144000" cy="1143000"/>
          </a:xfrm>
          <a:prstGeom prst="rect">
            <a:avLst/>
          </a:prstGeom>
          <a:noFill/>
          <a:ln w="9525">
            <a:noFill/>
            <a:miter lim="800000"/>
            <a:headEnd/>
            <a:tailEnd/>
          </a:ln>
          <a:effectLst/>
        </p:spPr>
        <p:txBody>
          <a:bodyPr anchor="ctr"/>
          <a:lstStyle/>
          <a:p>
            <a:pPr algn="ctr">
              <a:buFontTx/>
              <a:buNone/>
            </a:pPr>
            <a:r>
              <a:rPr lang="es-ES_tradnl" sz="6600" b="0" u="none" dirty="0" err="1">
                <a:solidFill>
                  <a:schemeClr val="bg2">
                    <a:lumMod val="50000"/>
                  </a:schemeClr>
                </a:solidFill>
                <a:latin typeface="Franklin Gothic Heavy" pitchFamily="34" charset="0"/>
              </a:rPr>
              <a:t>Romans</a:t>
            </a:r>
            <a:r>
              <a:rPr lang="es-ES_tradnl" sz="6600" b="0" u="none" dirty="0">
                <a:solidFill>
                  <a:schemeClr val="bg2">
                    <a:lumMod val="50000"/>
                  </a:schemeClr>
                </a:solidFill>
                <a:latin typeface="Franklin Gothic Heavy" pitchFamily="34" charset="0"/>
              </a:rPr>
              <a:t> 8:29-30</a:t>
            </a:r>
          </a:p>
        </p:txBody>
      </p:sp>
      <p:sp>
        <p:nvSpPr>
          <p:cNvPr id="43017" name="Text Box 9"/>
          <p:cNvSpPr txBox="1">
            <a:spLocks noChangeArrowheads="1"/>
          </p:cNvSpPr>
          <p:nvPr/>
        </p:nvSpPr>
        <p:spPr bwMode="auto">
          <a:xfrm>
            <a:off x="228600" y="1676400"/>
            <a:ext cx="11734800" cy="3785652"/>
          </a:xfrm>
          <a:prstGeom prst="rect">
            <a:avLst/>
          </a:prstGeom>
          <a:noFill/>
          <a:ln w="76200" algn="ctr">
            <a:solidFill>
              <a:schemeClr val="bg2">
                <a:lumMod val="50000"/>
              </a:schemeClr>
            </a:solidFill>
            <a:miter lim="800000"/>
            <a:headEnd/>
            <a:tailEnd/>
          </a:ln>
          <a:effectLst/>
        </p:spPr>
        <p:txBody>
          <a:bodyPr wrap="square">
            <a:spAutoFit/>
          </a:bodyPr>
          <a:lstStyle/>
          <a:p>
            <a:pPr>
              <a:buNone/>
            </a:pPr>
            <a:r>
              <a:rPr lang="en-US" sz="4000" u="none" dirty="0"/>
              <a:t>For whom He </a:t>
            </a:r>
            <a:r>
              <a:rPr lang="en-US" sz="4000" i="1" dirty="0">
                <a:solidFill>
                  <a:srgbClr val="C00000"/>
                </a:solidFill>
                <a:effectLst>
                  <a:outerShdw blurRad="38100" dist="38100" dir="2700000" algn="tl">
                    <a:srgbClr val="000000">
                      <a:alpha val="43137"/>
                    </a:srgbClr>
                  </a:outerShdw>
                </a:effectLst>
              </a:rPr>
              <a:t>foreknew</a:t>
            </a:r>
            <a:r>
              <a:rPr lang="en-US" sz="4000" u="none" dirty="0"/>
              <a:t>, He also </a:t>
            </a:r>
            <a:r>
              <a:rPr lang="en-US" sz="4000" i="1" dirty="0">
                <a:solidFill>
                  <a:srgbClr val="C00000"/>
                </a:solidFill>
                <a:effectLst>
                  <a:outerShdw blurRad="38100" dist="38100" dir="2700000" algn="tl">
                    <a:srgbClr val="000000">
                      <a:alpha val="43137"/>
                    </a:srgbClr>
                  </a:outerShdw>
                </a:effectLst>
              </a:rPr>
              <a:t>predestined</a:t>
            </a:r>
            <a:r>
              <a:rPr lang="en-US" sz="4000" u="none" dirty="0"/>
              <a:t> to be conformed to the image of His Son, that He might be the firstborn among many brethren. Moreover whom He predestined, these He also </a:t>
            </a:r>
            <a:r>
              <a:rPr lang="en-US" sz="4000" i="1" dirty="0">
                <a:solidFill>
                  <a:srgbClr val="C00000"/>
                </a:solidFill>
                <a:effectLst>
                  <a:outerShdw blurRad="38100" dist="38100" dir="2700000" algn="tl">
                    <a:srgbClr val="000000">
                      <a:alpha val="43137"/>
                    </a:srgbClr>
                  </a:outerShdw>
                </a:effectLst>
              </a:rPr>
              <a:t>called</a:t>
            </a:r>
            <a:r>
              <a:rPr lang="en-US" sz="4000" u="none" dirty="0"/>
              <a:t>; whom He called, these He also </a:t>
            </a:r>
            <a:r>
              <a:rPr lang="en-US" sz="4000" i="1" dirty="0">
                <a:solidFill>
                  <a:srgbClr val="C00000"/>
                </a:solidFill>
                <a:effectLst>
                  <a:outerShdw blurRad="38100" dist="38100" dir="2700000" algn="tl">
                    <a:srgbClr val="000000">
                      <a:alpha val="43137"/>
                    </a:srgbClr>
                  </a:outerShdw>
                </a:effectLst>
              </a:rPr>
              <a:t>justified</a:t>
            </a:r>
            <a:r>
              <a:rPr lang="en-US" sz="4000" u="none" dirty="0"/>
              <a:t>; and whom He justified, these He also </a:t>
            </a:r>
            <a:r>
              <a:rPr lang="en-US" sz="4000" i="1" dirty="0">
                <a:solidFill>
                  <a:srgbClr val="C00000"/>
                </a:solidFill>
                <a:effectLst>
                  <a:outerShdw blurRad="38100" dist="38100" dir="2700000" algn="tl">
                    <a:srgbClr val="000000">
                      <a:alpha val="43137"/>
                    </a:srgbClr>
                  </a:outerShdw>
                </a:effectLst>
              </a:rPr>
              <a:t>glorified</a:t>
            </a:r>
            <a:r>
              <a:rPr lang="en-US" sz="4000" u="none" dirty="0"/>
              <a:t>.    </a:t>
            </a:r>
            <a:endParaRPr lang="en-US" sz="4000" u="none" dirty="0">
              <a:solidFill>
                <a:schemeClr val="bg2">
                  <a:lumMod val="50000"/>
                </a:schemeClr>
              </a:solidFill>
            </a:endParaRPr>
          </a:p>
        </p:txBody>
      </p:sp>
    </p:spTree>
  </p:cSld>
  <p:clrMapOvr>
    <a:masterClrMapping/>
  </p:clrMapOvr>
  <p:transition spd="med">
    <p:wipe dir="d"/>
  </p:transition>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3010" name="Rectangle 2"/>
          <p:cNvSpPr>
            <a:spLocks noChangeArrowheads="1"/>
          </p:cNvSpPr>
          <p:nvPr/>
        </p:nvSpPr>
        <p:spPr bwMode="auto">
          <a:xfrm>
            <a:off x="457200" y="1676400"/>
            <a:ext cx="5638800" cy="4648200"/>
          </a:xfrm>
          <a:prstGeom prst="rect">
            <a:avLst/>
          </a:prstGeom>
          <a:noFill/>
          <a:ln w="9525">
            <a:noFill/>
            <a:miter lim="800000"/>
            <a:headEnd/>
            <a:tailEnd/>
          </a:ln>
          <a:effectLst/>
        </p:spPr>
        <p:txBody>
          <a:bodyPr anchor="ctr"/>
          <a:lstStyle/>
          <a:p>
            <a:pPr>
              <a:buNone/>
            </a:pPr>
            <a:r>
              <a:rPr lang="en-US" sz="4400" u="none" dirty="0">
                <a:solidFill>
                  <a:schemeClr val="bg2">
                    <a:lumMod val="50000"/>
                  </a:schemeClr>
                </a:solidFill>
                <a:effectLst>
                  <a:outerShdw blurRad="38100" dist="38100" dir="2700000" algn="tl">
                    <a:srgbClr val="000000">
                      <a:alpha val="43137"/>
                    </a:srgbClr>
                  </a:outerShdw>
                </a:effectLst>
              </a:rPr>
              <a:t>Foreordination</a:t>
            </a:r>
            <a:r>
              <a:rPr lang="en-US" sz="4400" u="none" dirty="0">
                <a:effectLst>
                  <a:outerShdw blurRad="38100" dist="38100" dir="2700000" algn="tl">
                    <a:srgbClr val="000000">
                      <a:alpha val="43137"/>
                    </a:srgbClr>
                  </a:outerShdw>
                </a:effectLst>
              </a:rPr>
              <a:t> </a:t>
            </a:r>
          </a:p>
          <a:p>
            <a:pPr>
              <a:buNone/>
            </a:pPr>
            <a:r>
              <a:rPr lang="en-US" sz="4400" u="none" dirty="0">
                <a:solidFill>
                  <a:schemeClr val="bg2">
                    <a:lumMod val="50000"/>
                  </a:schemeClr>
                </a:solidFill>
                <a:effectLst>
                  <a:outerShdw blurRad="38100" dist="38100" dir="2700000" algn="tl">
                    <a:srgbClr val="000000">
                      <a:alpha val="43137"/>
                    </a:srgbClr>
                  </a:outerShdw>
                </a:effectLst>
              </a:rPr>
              <a:t>Predestination</a:t>
            </a:r>
            <a:r>
              <a:rPr lang="en-US" sz="4400" u="none" dirty="0">
                <a:effectLst>
                  <a:outerShdw blurRad="38100" dist="38100" dir="2700000" algn="tl">
                    <a:srgbClr val="000000">
                      <a:alpha val="43137"/>
                    </a:srgbClr>
                  </a:outerShdw>
                </a:effectLst>
              </a:rPr>
              <a:t> </a:t>
            </a:r>
          </a:p>
          <a:p>
            <a:pPr>
              <a:buNone/>
            </a:pPr>
            <a:r>
              <a:rPr lang="en-US" sz="4400" u="none" dirty="0">
                <a:solidFill>
                  <a:schemeClr val="bg2">
                    <a:lumMod val="50000"/>
                  </a:schemeClr>
                </a:solidFill>
                <a:effectLst>
                  <a:outerShdw blurRad="38100" dist="38100" dir="2700000" algn="tl">
                    <a:srgbClr val="000000">
                      <a:alpha val="43137"/>
                    </a:srgbClr>
                  </a:outerShdw>
                </a:effectLst>
              </a:rPr>
              <a:t>Incarnation </a:t>
            </a:r>
          </a:p>
          <a:p>
            <a:pPr>
              <a:buNone/>
            </a:pPr>
            <a:r>
              <a:rPr lang="en-US" sz="4400" u="none" dirty="0">
                <a:solidFill>
                  <a:schemeClr val="bg2">
                    <a:lumMod val="50000"/>
                  </a:schemeClr>
                </a:solidFill>
                <a:effectLst>
                  <a:outerShdw blurRad="38100" dist="38100" dir="2700000" algn="tl">
                    <a:srgbClr val="000000">
                      <a:alpha val="43137"/>
                    </a:srgbClr>
                  </a:outerShdw>
                </a:effectLst>
              </a:rPr>
              <a:t>Election</a:t>
            </a:r>
          </a:p>
          <a:p>
            <a:pPr>
              <a:buNone/>
            </a:pPr>
            <a:r>
              <a:rPr lang="en-US" sz="4400" u="none" dirty="0">
                <a:solidFill>
                  <a:schemeClr val="bg2">
                    <a:lumMod val="50000"/>
                  </a:schemeClr>
                </a:solidFill>
                <a:effectLst>
                  <a:outerShdw blurRad="38100" dist="38100" dir="2700000" algn="tl">
                    <a:srgbClr val="000000">
                      <a:alpha val="43137"/>
                    </a:srgbClr>
                  </a:outerShdw>
                </a:effectLst>
              </a:rPr>
              <a:t>Adoption </a:t>
            </a:r>
          </a:p>
          <a:p>
            <a:pPr>
              <a:buNone/>
            </a:pPr>
            <a:r>
              <a:rPr lang="en-US" sz="4400" u="none" dirty="0">
                <a:solidFill>
                  <a:schemeClr val="bg2">
                    <a:lumMod val="50000"/>
                  </a:schemeClr>
                </a:solidFill>
                <a:effectLst>
                  <a:outerShdw blurRad="38100" dist="38100" dir="2700000" algn="tl">
                    <a:srgbClr val="000000">
                      <a:alpha val="43137"/>
                    </a:srgbClr>
                  </a:outerShdw>
                </a:effectLst>
              </a:rPr>
              <a:t>Justification </a:t>
            </a:r>
          </a:p>
          <a:p>
            <a:pPr>
              <a:buNone/>
            </a:pPr>
            <a:r>
              <a:rPr lang="en-US" sz="4400" u="none" dirty="0">
                <a:solidFill>
                  <a:schemeClr val="bg2">
                    <a:lumMod val="50000"/>
                  </a:schemeClr>
                </a:solidFill>
                <a:effectLst>
                  <a:outerShdw blurRad="38100" dist="38100" dir="2700000" algn="tl">
                    <a:srgbClr val="000000">
                      <a:alpha val="43137"/>
                    </a:srgbClr>
                  </a:outerShdw>
                </a:effectLst>
              </a:rPr>
              <a:t>Glorification </a:t>
            </a:r>
          </a:p>
          <a:p>
            <a:pPr>
              <a:buNone/>
            </a:pPr>
            <a:r>
              <a:rPr lang="en-US" sz="3200" u="none" dirty="0">
                <a:effectLst>
                  <a:outerShdw blurRad="38100" dist="38100" dir="2700000" algn="tl">
                    <a:srgbClr val="000000">
                      <a:alpha val="43137"/>
                    </a:srgbClr>
                  </a:outerShdw>
                </a:effectLst>
              </a:rPr>
              <a:t>		</a:t>
            </a:r>
            <a:endParaRPr lang="en-US" sz="3200" u="none" dirty="0">
              <a:solidFill>
                <a:schemeClr val="bg2">
                  <a:lumMod val="50000"/>
                </a:schemeClr>
              </a:solidFill>
              <a:effectLst>
                <a:outerShdw blurRad="38100" dist="38100" dir="2700000" algn="tl">
                  <a:srgbClr val="000000">
                    <a:alpha val="43137"/>
                  </a:srgbClr>
                </a:outerShdw>
              </a:effectLst>
            </a:endParaRPr>
          </a:p>
        </p:txBody>
      </p:sp>
      <p:sp>
        <p:nvSpPr>
          <p:cNvPr id="43017" name="Text Box 9"/>
          <p:cNvSpPr txBox="1">
            <a:spLocks noChangeArrowheads="1"/>
          </p:cNvSpPr>
          <p:nvPr/>
        </p:nvSpPr>
        <p:spPr bwMode="auto">
          <a:xfrm>
            <a:off x="3048000" y="161182"/>
            <a:ext cx="6400800" cy="769441"/>
          </a:xfrm>
          <a:prstGeom prst="rect">
            <a:avLst/>
          </a:prstGeom>
          <a:noFill/>
          <a:ln w="76200" algn="ctr">
            <a:solidFill>
              <a:schemeClr val="bg2">
                <a:lumMod val="50000"/>
              </a:schemeClr>
            </a:solidFill>
            <a:miter lim="800000"/>
            <a:headEnd/>
            <a:tailEnd/>
          </a:ln>
          <a:effectLst/>
        </p:spPr>
        <p:txBody>
          <a:bodyPr wrap="square">
            <a:spAutoFit/>
          </a:bodyPr>
          <a:lstStyle/>
          <a:p>
            <a:pPr algn="ctr">
              <a:buNone/>
            </a:pPr>
            <a:r>
              <a:rPr lang="en-US" sz="4400" i="1" u="none" dirty="0"/>
              <a:t>“Words of Eternal Life”</a:t>
            </a:r>
            <a:endParaRPr lang="en-US" sz="4400" u="none" dirty="0"/>
          </a:p>
        </p:txBody>
      </p:sp>
      <p:sp>
        <p:nvSpPr>
          <p:cNvPr id="2" name="Rectangle 1">
            <a:extLst>
              <a:ext uri="{FF2B5EF4-FFF2-40B4-BE49-F238E27FC236}">
                <a16:creationId xmlns:a16="http://schemas.microsoft.com/office/drawing/2014/main" id="{A4F31039-1539-4BAF-A5B3-7D527101DA9C}"/>
              </a:ext>
            </a:extLst>
          </p:cNvPr>
          <p:cNvSpPr/>
          <p:nvPr/>
        </p:nvSpPr>
        <p:spPr>
          <a:xfrm rot="20196138">
            <a:off x="996403" y="2457636"/>
            <a:ext cx="10797328" cy="1938992"/>
          </a:xfrm>
          <a:prstGeom prst="rect">
            <a:avLst/>
          </a:prstGeom>
          <a:noFill/>
        </p:spPr>
        <p:txBody>
          <a:bodyPr wrap="squar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buNone/>
            </a:pPr>
            <a:r>
              <a:rPr lang="en-US" sz="12000" u="none" dirty="0">
                <a:ln/>
                <a:solidFill>
                  <a:srgbClr val="00B0F0"/>
                </a:solidFill>
              </a:rPr>
              <a:t>SALVATION</a:t>
            </a:r>
          </a:p>
        </p:txBody>
      </p:sp>
      <p:sp>
        <p:nvSpPr>
          <p:cNvPr id="5" name="Rectangle 2">
            <a:extLst>
              <a:ext uri="{FF2B5EF4-FFF2-40B4-BE49-F238E27FC236}">
                <a16:creationId xmlns:a16="http://schemas.microsoft.com/office/drawing/2014/main" id="{F615AEF8-9FE2-4CAD-8C3B-3125DB32393D}"/>
              </a:ext>
            </a:extLst>
          </p:cNvPr>
          <p:cNvSpPr>
            <a:spLocks noChangeArrowheads="1"/>
          </p:cNvSpPr>
          <p:nvPr/>
        </p:nvSpPr>
        <p:spPr bwMode="auto">
          <a:xfrm>
            <a:off x="5759346" y="1066800"/>
            <a:ext cx="7074108" cy="5524500"/>
          </a:xfrm>
          <a:prstGeom prst="rect">
            <a:avLst/>
          </a:prstGeom>
          <a:noFill/>
          <a:ln w="9525">
            <a:noFill/>
            <a:miter lim="800000"/>
            <a:headEnd/>
            <a:tailEnd/>
          </a:ln>
          <a:effectLst/>
        </p:spPr>
        <p:txBody>
          <a:bodyPr anchor="ctr"/>
          <a:lstStyle/>
          <a:p>
            <a:pPr>
              <a:buNone/>
            </a:pPr>
            <a:r>
              <a:rPr lang="en-US" sz="4400" u="none" dirty="0">
                <a:solidFill>
                  <a:schemeClr val="bg2">
                    <a:lumMod val="50000"/>
                  </a:schemeClr>
                </a:solidFill>
                <a:effectLst>
                  <a:outerShdw blurRad="38100" dist="38100" dir="2700000" algn="tl">
                    <a:srgbClr val="000000">
                      <a:alpha val="43137"/>
                    </a:srgbClr>
                  </a:outerShdw>
                </a:effectLst>
              </a:rPr>
              <a:t>Sanctification</a:t>
            </a:r>
          </a:p>
          <a:p>
            <a:pPr>
              <a:buNone/>
            </a:pPr>
            <a:r>
              <a:rPr lang="en-US" sz="4400" u="none" dirty="0">
                <a:solidFill>
                  <a:schemeClr val="bg2">
                    <a:lumMod val="50000"/>
                  </a:schemeClr>
                </a:solidFill>
                <a:effectLst>
                  <a:outerShdw blurRad="38100" dist="38100" dir="2700000" algn="tl">
                    <a:srgbClr val="000000">
                      <a:alpha val="43137"/>
                    </a:srgbClr>
                  </a:outerShdw>
                </a:effectLst>
              </a:rPr>
              <a:t>Consecration </a:t>
            </a:r>
          </a:p>
          <a:p>
            <a:pPr>
              <a:buNone/>
            </a:pPr>
            <a:r>
              <a:rPr lang="en-US" sz="4400" u="none" dirty="0">
                <a:solidFill>
                  <a:schemeClr val="bg2">
                    <a:lumMod val="50000"/>
                  </a:schemeClr>
                </a:solidFill>
                <a:effectLst>
                  <a:outerShdw blurRad="38100" dist="38100" dir="2700000" algn="tl">
                    <a:srgbClr val="000000">
                      <a:alpha val="43137"/>
                    </a:srgbClr>
                  </a:outerShdw>
                </a:effectLst>
              </a:rPr>
              <a:t>Redemption </a:t>
            </a:r>
          </a:p>
          <a:p>
            <a:pPr>
              <a:buNone/>
            </a:pPr>
            <a:r>
              <a:rPr lang="en-US" sz="4400" u="none" dirty="0">
                <a:solidFill>
                  <a:schemeClr val="bg2">
                    <a:lumMod val="50000"/>
                  </a:schemeClr>
                </a:solidFill>
                <a:effectLst>
                  <a:outerShdw blurRad="38100" dist="38100" dir="2700000" algn="tl">
                    <a:srgbClr val="000000">
                      <a:alpha val="43137"/>
                    </a:srgbClr>
                  </a:outerShdw>
                </a:effectLst>
              </a:rPr>
              <a:t>Propitiation / Expiation </a:t>
            </a:r>
          </a:p>
          <a:p>
            <a:pPr>
              <a:buNone/>
            </a:pPr>
            <a:r>
              <a:rPr lang="en-US" sz="4400" u="none" dirty="0">
                <a:solidFill>
                  <a:schemeClr val="bg2">
                    <a:lumMod val="50000"/>
                  </a:schemeClr>
                </a:solidFill>
                <a:effectLst>
                  <a:outerShdw blurRad="38100" dist="38100" dir="2700000" algn="tl">
                    <a:srgbClr val="000000">
                      <a:alpha val="43137"/>
                    </a:srgbClr>
                  </a:outerShdw>
                </a:effectLst>
              </a:rPr>
              <a:t>Reconciliation </a:t>
            </a:r>
          </a:p>
          <a:p>
            <a:pPr>
              <a:buNone/>
            </a:pPr>
            <a:r>
              <a:rPr lang="en-US" sz="4400" u="none" dirty="0">
                <a:solidFill>
                  <a:schemeClr val="bg2">
                    <a:lumMod val="50000"/>
                  </a:schemeClr>
                </a:solidFill>
                <a:effectLst>
                  <a:outerShdw blurRad="38100" dist="38100" dir="2700000" algn="tl">
                    <a:srgbClr val="000000">
                      <a:alpha val="43137"/>
                    </a:srgbClr>
                  </a:outerShdw>
                </a:effectLst>
              </a:rPr>
              <a:t>Damnation</a:t>
            </a:r>
          </a:p>
          <a:p>
            <a:pPr>
              <a:buNone/>
            </a:pPr>
            <a:r>
              <a:rPr lang="en-US" sz="4400" u="none" dirty="0">
                <a:solidFill>
                  <a:schemeClr val="bg2">
                    <a:lumMod val="50000"/>
                  </a:schemeClr>
                </a:solidFill>
                <a:effectLst>
                  <a:outerShdw blurRad="38100" dist="38100" dir="2700000" algn="tl">
                    <a:srgbClr val="000000">
                      <a:alpha val="43137"/>
                    </a:srgbClr>
                  </a:outerShdw>
                </a:effectLst>
              </a:rPr>
              <a:t>Destruction  </a:t>
            </a:r>
          </a:p>
        </p:txBody>
      </p:sp>
    </p:spTree>
  </p:cSld>
  <p:clrMapOvr>
    <a:masterClrMapping/>
  </p:clrMapOvr>
  <p:transition spd="med">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3010" name="Rectangle 2"/>
          <p:cNvSpPr>
            <a:spLocks noChangeArrowheads="1"/>
          </p:cNvSpPr>
          <p:nvPr/>
        </p:nvSpPr>
        <p:spPr bwMode="auto">
          <a:xfrm>
            <a:off x="2209800" y="0"/>
            <a:ext cx="7772400" cy="1524000"/>
          </a:xfrm>
          <a:prstGeom prst="rect">
            <a:avLst/>
          </a:prstGeom>
          <a:noFill/>
          <a:ln w="9525">
            <a:noFill/>
            <a:miter lim="800000"/>
            <a:headEnd/>
            <a:tailEnd/>
          </a:ln>
          <a:effectLst/>
        </p:spPr>
        <p:txBody>
          <a:bodyPr anchor="ctr"/>
          <a:lstStyle/>
          <a:p>
            <a:pPr algn="ctr">
              <a:buFontTx/>
              <a:buNone/>
            </a:pPr>
            <a:r>
              <a:rPr lang="es-ES_tradnl" sz="8000" b="0" u="none" dirty="0" err="1">
                <a:solidFill>
                  <a:schemeClr val="bg2">
                    <a:lumMod val="50000"/>
                  </a:schemeClr>
                </a:solidFill>
                <a:effectLst>
                  <a:outerShdw blurRad="38100" dist="38100" dir="2700000" algn="tl">
                    <a:srgbClr val="000000"/>
                  </a:outerShdw>
                </a:effectLst>
                <a:latin typeface="Franklin Gothic Heavy" pitchFamily="34" charset="0"/>
              </a:rPr>
              <a:t>Salvation</a:t>
            </a:r>
            <a:endParaRPr lang="es-ES_tradnl" sz="8000" b="0" u="none" dirty="0">
              <a:solidFill>
                <a:schemeClr val="bg2">
                  <a:lumMod val="50000"/>
                </a:schemeClr>
              </a:solidFill>
              <a:effectLst>
                <a:outerShdw blurRad="38100" dist="38100" dir="2700000" algn="tl">
                  <a:srgbClr val="000000"/>
                </a:outerShdw>
              </a:effectLst>
              <a:latin typeface="Franklin Gothic Heavy" pitchFamily="34" charset="0"/>
            </a:endParaRPr>
          </a:p>
        </p:txBody>
      </p:sp>
      <p:sp>
        <p:nvSpPr>
          <p:cNvPr id="43017" name="Text Box 9"/>
          <p:cNvSpPr txBox="1">
            <a:spLocks noChangeArrowheads="1"/>
          </p:cNvSpPr>
          <p:nvPr/>
        </p:nvSpPr>
        <p:spPr bwMode="auto">
          <a:xfrm>
            <a:off x="533400" y="1371600"/>
            <a:ext cx="11201400" cy="4339650"/>
          </a:xfrm>
          <a:prstGeom prst="rect">
            <a:avLst/>
          </a:prstGeom>
          <a:noFill/>
          <a:ln w="9525" algn="ctr">
            <a:noFill/>
            <a:miter lim="800000"/>
            <a:headEnd/>
            <a:tailEnd/>
          </a:ln>
          <a:effectLst/>
        </p:spPr>
        <p:txBody>
          <a:bodyPr wrap="square">
            <a:spAutoFit/>
          </a:bodyPr>
          <a:lstStyle/>
          <a:p>
            <a:pPr>
              <a:buNone/>
            </a:pPr>
            <a:r>
              <a:rPr lang="en-US" sz="3600" i="1" u="none" dirty="0">
                <a:latin typeface="+mn-lt"/>
              </a:rPr>
              <a:t>SOTERIA</a:t>
            </a:r>
            <a:br>
              <a:rPr lang="en-US" sz="2400" u="none" dirty="0">
                <a:latin typeface="Arial Black" pitchFamily="34" charset="0"/>
              </a:rPr>
            </a:br>
            <a:br>
              <a:rPr lang="en-US" sz="2400" u="none" dirty="0">
                <a:latin typeface="Arial Black" pitchFamily="34" charset="0"/>
              </a:rPr>
            </a:br>
            <a:r>
              <a:rPr lang="en-US" sz="3600" u="none" dirty="0">
                <a:latin typeface="Arial Black" pitchFamily="34" charset="0"/>
              </a:rPr>
              <a:t>“the removal of dangers threatening life, whether physical or spiritual;  </a:t>
            </a:r>
            <a:br>
              <a:rPr lang="en-US" sz="3600" u="none" dirty="0">
                <a:latin typeface="Arial Black" pitchFamily="34" charset="0"/>
              </a:rPr>
            </a:br>
            <a:r>
              <a:rPr lang="en-US" sz="3600" u="none" dirty="0">
                <a:latin typeface="Arial Black" pitchFamily="34" charset="0"/>
              </a:rPr>
              <a:t>deliverance from peril;  </a:t>
            </a:r>
          </a:p>
          <a:p>
            <a:pPr>
              <a:buNone/>
            </a:pPr>
            <a:r>
              <a:rPr lang="en-US" sz="3600" u="none" dirty="0">
                <a:latin typeface="Arial Black" pitchFamily="34" charset="0"/>
              </a:rPr>
              <a:t>divine deliverance from sin and to holiness; </a:t>
            </a:r>
          </a:p>
          <a:p>
            <a:pPr>
              <a:buNone/>
            </a:pPr>
            <a:r>
              <a:rPr lang="en-US" sz="3600" u="none" dirty="0">
                <a:latin typeface="Arial Black" pitchFamily="34" charset="0"/>
              </a:rPr>
              <a:t>preservation from impending death; </a:t>
            </a:r>
            <a:br>
              <a:rPr lang="en-US" sz="3600" u="none" dirty="0">
                <a:latin typeface="Arial Black" pitchFamily="34" charset="0"/>
              </a:rPr>
            </a:br>
            <a:r>
              <a:rPr lang="en-US" sz="3600" u="none" dirty="0">
                <a:latin typeface="Arial Black" pitchFamily="34" charset="0"/>
              </a:rPr>
              <a:t>snatch from serious danger.”</a:t>
            </a:r>
            <a:endParaRPr lang="es-ES" sz="3600" u="none" dirty="0">
              <a:latin typeface="Arial Black" pitchFamily="34" charset="0"/>
            </a:endParaRPr>
          </a:p>
        </p:txBody>
      </p:sp>
    </p:spTree>
  </p:cSld>
  <p:clrMapOvr>
    <a:masterClrMapping/>
  </p:clrMapOvr>
  <p:transition spd="med">
    <p:wipe dir="d"/>
  </p:transition>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3010" name="Rectangle 2"/>
          <p:cNvSpPr>
            <a:spLocks noChangeArrowheads="1"/>
          </p:cNvSpPr>
          <p:nvPr/>
        </p:nvSpPr>
        <p:spPr bwMode="auto">
          <a:xfrm>
            <a:off x="2193036" y="171451"/>
            <a:ext cx="7772400" cy="762000"/>
          </a:xfrm>
          <a:prstGeom prst="rect">
            <a:avLst/>
          </a:prstGeom>
          <a:noFill/>
          <a:ln w="9525">
            <a:noFill/>
            <a:miter lim="800000"/>
            <a:headEnd/>
            <a:tailEnd/>
          </a:ln>
          <a:effectLst/>
        </p:spPr>
        <p:txBody>
          <a:bodyPr anchor="ctr"/>
          <a:lstStyle/>
          <a:p>
            <a:pPr algn="ctr">
              <a:buFontTx/>
              <a:buNone/>
            </a:pPr>
            <a:r>
              <a:rPr lang="es-ES_tradnl" sz="8000" u="none" dirty="0" err="1">
                <a:solidFill>
                  <a:schemeClr val="bg2">
                    <a:lumMod val="50000"/>
                  </a:schemeClr>
                </a:solidFill>
                <a:effectLst>
                  <a:outerShdw blurRad="38100" dist="38100" dir="2700000" algn="tl">
                    <a:srgbClr val="000000"/>
                  </a:outerShdw>
                </a:effectLst>
                <a:latin typeface="Franklin Gothic Heavy" pitchFamily="34" charset="0"/>
              </a:rPr>
              <a:t>Salvation</a:t>
            </a:r>
            <a:endParaRPr lang="es-ES_tradnl" sz="8000" u="none" dirty="0">
              <a:solidFill>
                <a:schemeClr val="bg2">
                  <a:lumMod val="50000"/>
                </a:schemeClr>
              </a:solidFill>
              <a:effectLst>
                <a:outerShdw blurRad="38100" dist="38100" dir="2700000" algn="tl">
                  <a:srgbClr val="000000"/>
                </a:outerShdw>
              </a:effectLst>
              <a:latin typeface="Franklin Gothic Heavy" pitchFamily="34" charset="0"/>
            </a:endParaRPr>
          </a:p>
        </p:txBody>
      </p:sp>
      <p:sp>
        <p:nvSpPr>
          <p:cNvPr id="43017" name="Text Box 9"/>
          <p:cNvSpPr txBox="1">
            <a:spLocks noChangeArrowheads="1"/>
          </p:cNvSpPr>
          <p:nvPr/>
        </p:nvSpPr>
        <p:spPr bwMode="auto">
          <a:xfrm>
            <a:off x="1828800" y="1371601"/>
            <a:ext cx="8534400" cy="646331"/>
          </a:xfrm>
          <a:prstGeom prst="rect">
            <a:avLst/>
          </a:prstGeom>
          <a:noFill/>
          <a:ln w="9525" algn="ctr">
            <a:noFill/>
            <a:miter lim="800000"/>
            <a:headEnd/>
            <a:tailEnd/>
          </a:ln>
          <a:effectLst/>
        </p:spPr>
        <p:txBody>
          <a:bodyPr wrap="square">
            <a:spAutoFit/>
          </a:bodyPr>
          <a:lstStyle/>
          <a:p>
            <a:pPr>
              <a:buNone/>
            </a:pPr>
            <a:r>
              <a:rPr lang="en-US" sz="3600" i="1" u="none" dirty="0">
                <a:latin typeface="+mn-lt"/>
              </a:rPr>
              <a:t> </a:t>
            </a:r>
            <a:endParaRPr lang="es-ES" sz="3200" u="none" dirty="0">
              <a:latin typeface="Arial Black" pitchFamily="34" charset="0"/>
            </a:endParaRPr>
          </a:p>
        </p:txBody>
      </p:sp>
      <p:sp>
        <p:nvSpPr>
          <p:cNvPr id="8" name="Content Placeholder 7"/>
          <p:cNvSpPr>
            <a:spLocks noGrp="1"/>
          </p:cNvSpPr>
          <p:nvPr>
            <p:ph sz="quarter" idx="1"/>
          </p:nvPr>
        </p:nvSpPr>
        <p:spPr>
          <a:xfrm>
            <a:off x="1828800" y="2971800"/>
            <a:ext cx="8500872" cy="3127248"/>
          </a:xfrm>
        </p:spPr>
        <p:txBody>
          <a:bodyPr>
            <a:normAutofit/>
          </a:bodyPr>
          <a:lstStyle/>
          <a:p>
            <a:pPr>
              <a:buNone/>
            </a:pPr>
            <a:r>
              <a:rPr lang="en-US" dirty="0"/>
              <a:t>                                                                       </a:t>
            </a:r>
          </a:p>
        </p:txBody>
      </p:sp>
      <p:pic>
        <p:nvPicPr>
          <p:cNvPr id="89091" name="Picture 3"/>
          <p:cNvPicPr>
            <a:picLocks noChangeAspect="1" noChangeArrowheads="1"/>
          </p:cNvPicPr>
          <p:nvPr/>
        </p:nvPicPr>
        <p:blipFill>
          <a:blip r:embed="rId3" cstate="print"/>
          <a:srcRect/>
          <a:stretch>
            <a:fillRect/>
          </a:stretch>
        </p:blipFill>
        <p:spPr bwMode="auto">
          <a:xfrm>
            <a:off x="5257800" y="1295401"/>
            <a:ext cx="1981200" cy="2988039"/>
          </a:xfrm>
          <a:prstGeom prst="rect">
            <a:avLst/>
          </a:prstGeom>
          <a:noFill/>
          <a:ln w="28575" cap="flat" cmpd="sng" algn="ctr">
            <a:solidFill>
              <a:srgbClr val="0070C0"/>
            </a:solidFill>
            <a:prstDash val="solid"/>
            <a:miter lim="800000"/>
            <a:headEnd/>
            <a:tailEnd/>
          </a:ln>
        </p:spPr>
      </p:pic>
      <p:pic>
        <p:nvPicPr>
          <p:cNvPr id="89092" name="Picture 4"/>
          <p:cNvPicPr>
            <a:picLocks noChangeAspect="1" noChangeArrowheads="1"/>
          </p:cNvPicPr>
          <p:nvPr/>
        </p:nvPicPr>
        <p:blipFill>
          <a:blip r:embed="rId4" cstate="print"/>
          <a:srcRect/>
          <a:stretch>
            <a:fillRect/>
          </a:stretch>
        </p:blipFill>
        <p:spPr bwMode="auto">
          <a:xfrm>
            <a:off x="8305800" y="4343400"/>
            <a:ext cx="2133600" cy="2745370"/>
          </a:xfrm>
          <a:prstGeom prst="rect">
            <a:avLst/>
          </a:prstGeom>
          <a:noFill/>
          <a:ln w="28575" cap="flat" cmpd="sng" algn="ctr">
            <a:solidFill>
              <a:srgbClr val="0070C0"/>
            </a:solidFill>
            <a:prstDash val="solid"/>
            <a:miter lim="800000"/>
            <a:headEnd/>
            <a:tailEnd/>
          </a:ln>
        </p:spPr>
      </p:pic>
      <p:pic>
        <p:nvPicPr>
          <p:cNvPr id="89093" name="Picture 5"/>
          <p:cNvPicPr>
            <a:picLocks noChangeAspect="1" noChangeArrowheads="1"/>
          </p:cNvPicPr>
          <p:nvPr/>
        </p:nvPicPr>
        <p:blipFill>
          <a:blip r:embed="rId5" cstate="print"/>
          <a:srcRect/>
          <a:stretch>
            <a:fillRect/>
          </a:stretch>
        </p:blipFill>
        <p:spPr bwMode="auto">
          <a:xfrm>
            <a:off x="1752600" y="4689096"/>
            <a:ext cx="2895600" cy="2168905"/>
          </a:xfrm>
          <a:prstGeom prst="rect">
            <a:avLst/>
          </a:prstGeom>
          <a:noFill/>
          <a:ln w="28575" cap="flat" cmpd="sng" algn="ctr">
            <a:solidFill>
              <a:srgbClr val="0070C0"/>
            </a:solidFill>
            <a:prstDash val="solid"/>
            <a:miter lim="800000"/>
            <a:headEnd/>
            <a:tailEnd/>
          </a:ln>
        </p:spPr>
      </p:pic>
      <p:pic>
        <p:nvPicPr>
          <p:cNvPr id="89094" name="Picture 6"/>
          <p:cNvPicPr>
            <a:picLocks noChangeAspect="1" noChangeArrowheads="1"/>
          </p:cNvPicPr>
          <p:nvPr/>
        </p:nvPicPr>
        <p:blipFill>
          <a:blip r:embed="rId6" cstate="print"/>
          <a:srcRect/>
          <a:stretch>
            <a:fillRect/>
          </a:stretch>
        </p:blipFill>
        <p:spPr bwMode="auto">
          <a:xfrm>
            <a:off x="8077200" y="1295400"/>
            <a:ext cx="2354548" cy="2667000"/>
          </a:xfrm>
          <a:prstGeom prst="rect">
            <a:avLst/>
          </a:prstGeom>
          <a:noFill/>
          <a:ln w="28575" cap="flat" cmpd="sng" algn="ctr">
            <a:solidFill>
              <a:srgbClr val="0070C0"/>
            </a:solidFill>
            <a:prstDash val="solid"/>
            <a:miter lim="800000"/>
            <a:headEnd/>
            <a:tailEnd/>
          </a:ln>
        </p:spPr>
      </p:pic>
      <p:pic>
        <p:nvPicPr>
          <p:cNvPr id="89095" name="Picture 7"/>
          <p:cNvPicPr>
            <a:picLocks noChangeAspect="1" noChangeArrowheads="1"/>
          </p:cNvPicPr>
          <p:nvPr/>
        </p:nvPicPr>
        <p:blipFill>
          <a:blip r:embed="rId7" cstate="print"/>
          <a:srcRect/>
          <a:stretch>
            <a:fillRect/>
          </a:stretch>
        </p:blipFill>
        <p:spPr bwMode="auto">
          <a:xfrm>
            <a:off x="2209800" y="1295401"/>
            <a:ext cx="2057400" cy="3091721"/>
          </a:xfrm>
          <a:prstGeom prst="rect">
            <a:avLst/>
          </a:prstGeom>
          <a:noFill/>
          <a:ln w="28575" cap="flat" cmpd="sng" algn="ctr">
            <a:solidFill>
              <a:srgbClr val="0070C0"/>
            </a:solidFill>
            <a:prstDash val="solid"/>
            <a:miter lim="800000"/>
            <a:headEnd/>
            <a:tailEnd/>
          </a:ln>
        </p:spPr>
      </p:pic>
      <p:pic>
        <p:nvPicPr>
          <p:cNvPr id="89096" name="Picture 8"/>
          <p:cNvPicPr>
            <a:picLocks noChangeAspect="1" noChangeArrowheads="1"/>
          </p:cNvPicPr>
          <p:nvPr/>
        </p:nvPicPr>
        <p:blipFill>
          <a:blip r:embed="rId8" cstate="print"/>
          <a:srcRect/>
          <a:stretch>
            <a:fillRect/>
          </a:stretch>
        </p:blipFill>
        <p:spPr bwMode="auto">
          <a:xfrm>
            <a:off x="5257800" y="4610100"/>
            <a:ext cx="2038350" cy="2247900"/>
          </a:xfrm>
          <a:prstGeom prst="rect">
            <a:avLst/>
          </a:prstGeom>
          <a:noFill/>
          <a:ln w="28575" cap="flat" cmpd="sng" algn="ctr">
            <a:solidFill>
              <a:srgbClr val="0070C0"/>
            </a:solidFill>
            <a:prstDash val="solid"/>
            <a:miter lim="800000"/>
            <a:headEnd/>
            <a:tailEnd/>
          </a:ln>
        </p:spPr>
      </p:pic>
      <p:sp>
        <p:nvSpPr>
          <p:cNvPr id="16" name="Rectangle 15"/>
          <p:cNvSpPr/>
          <p:nvPr/>
        </p:nvSpPr>
        <p:spPr>
          <a:xfrm rot="20049713">
            <a:off x="1391093" y="2622625"/>
            <a:ext cx="9376285" cy="2400657"/>
          </a:xfrm>
          <a:prstGeom prst="rect">
            <a:avLst/>
          </a:prstGeom>
          <a:noFill/>
          <a:ln>
            <a:noFill/>
          </a:ln>
          <a:effectLst>
            <a:glow rad="63500">
              <a:schemeClr val="accent3">
                <a:satMod val="175000"/>
                <a:alpha val="40000"/>
              </a:schemeClr>
            </a:glow>
          </a:effectLst>
          <a:scene3d>
            <a:camera prst="orthographicFront"/>
            <a:lightRig rig="threePt" dir="t"/>
          </a:scene3d>
          <a:sp3d>
            <a:bevelT prst="relaxedInset"/>
          </a:sp3d>
        </p:spPr>
        <p:txBody>
          <a:bodyPr wrap="none" lIns="91440" tIns="45720" rIns="91440" bIns="45720">
            <a:spAutoFit/>
          </a:bodyPr>
          <a:lstStyle/>
          <a:p>
            <a:pPr algn="ctr">
              <a:buNone/>
            </a:pPr>
            <a:r>
              <a:rPr lang="en-US" sz="15000" u="none" dirty="0">
                <a:ln w="12700">
                  <a:solidFill>
                    <a:schemeClr val="tx2">
                      <a:satMod val="155000"/>
                    </a:schemeClr>
                  </a:solidFill>
                  <a:prstDash val="solid"/>
                </a:ln>
                <a:solidFill>
                  <a:srgbClr val="FF0000"/>
                </a:solidFill>
                <a:effectLst>
                  <a:outerShdw blurRad="41275" dist="20320" dir="1800000" algn="tl" rotWithShape="0">
                    <a:srgbClr val="000000">
                      <a:alpha val="40000"/>
                    </a:srgbClr>
                  </a:outerShdw>
                </a:effectLst>
              </a:rPr>
              <a:t>Rescued !</a:t>
            </a:r>
          </a:p>
        </p:txBody>
      </p:sp>
    </p:spTree>
  </p:cSld>
  <p:clrMapOvr>
    <a:masterClrMapping/>
  </p:clrMapOvr>
  <p:transition spd="med">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anim calcmode="lin" valueType="num">
                                      <p:cBhvr>
                                        <p:cTn id="7" dur="500" fill="hold"/>
                                        <p:tgtEl>
                                          <p:spTgt spid="16">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6">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1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build="allAtOnce"/>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EE0E1-37BF-4DB7-B634-B09A9A143DC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3B2A0EC-3EA9-4A5A-B67C-F97FE25BF2FA}"/>
              </a:ext>
            </a:extLst>
          </p:cNvPr>
          <p:cNvSpPr>
            <a:spLocks noGrp="1"/>
          </p:cNvSpPr>
          <p:nvPr>
            <p:ph sz="quarter" idx="1"/>
          </p:nvPr>
        </p:nvSpPr>
        <p:spPr/>
        <p:txBody>
          <a:bodyPr/>
          <a:lstStyle/>
          <a:p>
            <a:endParaRPr lang="en-US"/>
          </a:p>
        </p:txBody>
      </p:sp>
      <p:pic>
        <p:nvPicPr>
          <p:cNvPr id="3074" name="Picture 2" descr="Unprofitable mines are scuttled in Ukraine - Ukraine gets rid of its mines  by blackouts; 1,100 people left jobless in Volyn region - 112.international">
            <a:extLst>
              <a:ext uri="{FF2B5EF4-FFF2-40B4-BE49-F238E27FC236}">
                <a16:creationId xmlns:a16="http://schemas.microsoft.com/office/drawing/2014/main" id="{E89723BE-8771-4426-A512-37ECE474286D}"/>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40000" contrast="-20000"/>
                    </a14:imgEffect>
                  </a14:imgLayer>
                </a14:imgProps>
              </a:ex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5A8EADB8-C630-4713-B079-2B9BB9BA295D}"/>
              </a:ext>
            </a:extLst>
          </p:cNvPr>
          <p:cNvSpPr txBox="1"/>
          <p:nvPr/>
        </p:nvSpPr>
        <p:spPr>
          <a:xfrm>
            <a:off x="-3429000" y="0"/>
            <a:ext cx="15621000" cy="1015663"/>
          </a:xfrm>
          <a:prstGeom prst="rect">
            <a:avLst/>
          </a:prstGeom>
          <a:solidFill>
            <a:schemeClr val="bg1"/>
          </a:solidFill>
        </p:spPr>
        <p:txBody>
          <a:bodyPr wrap="square">
            <a:spAutoFit/>
          </a:bodyPr>
          <a:lstStyle/>
          <a:p>
            <a:pPr lvl="8"/>
            <a:r>
              <a:rPr lang="en-US" sz="2000" b="0" i="0" u="none" dirty="0">
                <a:effectLst/>
                <a:latin typeface="Cooper Black" panose="0208090404030B020404" pitchFamily="18" charset="0"/>
              </a:rPr>
              <a:t>August 5, 2010 - A collapse of the main ramp into the San Jose mine leaves 33 miners trapped 2,300 feet underground. Emergency officials are unable to communicate with the trapped miners</a:t>
            </a:r>
            <a:r>
              <a:rPr lang="en-US" sz="2000" b="0" i="0" u="none" dirty="0">
                <a:solidFill>
                  <a:schemeClr val="bg1"/>
                </a:solidFill>
                <a:effectLst/>
                <a:latin typeface="Cooper Black" panose="0208090404030B020404" pitchFamily="18" charset="0"/>
              </a:rPr>
              <a:t>.</a:t>
            </a:r>
            <a:endParaRPr lang="en-US" sz="2000" u="none" dirty="0">
              <a:solidFill>
                <a:schemeClr val="bg1"/>
              </a:solidFill>
              <a:latin typeface="Cooper Black" panose="0208090404030B020404" pitchFamily="18" charset="0"/>
            </a:endParaRPr>
          </a:p>
        </p:txBody>
      </p:sp>
    </p:spTree>
    <p:extLst>
      <p:ext uri="{BB962C8B-B14F-4D97-AF65-F5344CB8AC3E}">
        <p14:creationId xmlns:p14="http://schemas.microsoft.com/office/powerpoint/2010/main" val="3008156514"/>
      </p:ext>
    </p:extLst>
  </p:cSld>
  <p:clrMapOvr>
    <a:masterClrMapping/>
  </p:clrMapOvr>
  <p:transition spd="med">
    <p:wipe dir="d"/>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7867E3-527D-48FE-B5E5-3CE790AC6707}"/>
              </a:ext>
            </a:extLst>
          </p:cNvPr>
          <p:cNvSpPr>
            <a:spLocks noGrp="1"/>
          </p:cNvSpPr>
          <p:nvPr>
            <p:ph type="title"/>
          </p:nvPr>
        </p:nvSpPr>
        <p:spPr/>
        <p:txBody>
          <a:bodyPr/>
          <a:lstStyle/>
          <a:p>
            <a:r>
              <a:rPr lang="en-US" dirty="0"/>
              <a:t>Chili Mine Rescue</a:t>
            </a:r>
          </a:p>
        </p:txBody>
      </p:sp>
      <p:sp>
        <p:nvSpPr>
          <p:cNvPr id="3" name="Content Placeholder 2">
            <a:extLst>
              <a:ext uri="{FF2B5EF4-FFF2-40B4-BE49-F238E27FC236}">
                <a16:creationId xmlns:a16="http://schemas.microsoft.com/office/drawing/2014/main" id="{88913123-4E8B-46C3-8EE2-4E2C8C37F1B7}"/>
              </a:ext>
            </a:extLst>
          </p:cNvPr>
          <p:cNvSpPr>
            <a:spLocks noGrp="1"/>
          </p:cNvSpPr>
          <p:nvPr>
            <p:ph sz="quarter" idx="1"/>
          </p:nvPr>
        </p:nvSpPr>
        <p:spPr/>
        <p:txBody>
          <a:bodyPr/>
          <a:lstStyle/>
          <a:p>
            <a:endParaRPr lang="en-US"/>
          </a:p>
        </p:txBody>
      </p:sp>
      <p:pic>
        <p:nvPicPr>
          <p:cNvPr id="1028" name="Picture 4" descr="Chilean miners waited for death - CNN">
            <a:extLst>
              <a:ext uri="{FF2B5EF4-FFF2-40B4-BE49-F238E27FC236}">
                <a16:creationId xmlns:a16="http://schemas.microsoft.com/office/drawing/2014/main" id="{43C599DE-F275-4A49-88D1-50618CA3AAF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242" y="-22485"/>
            <a:ext cx="12227033" cy="68804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07138375"/>
      </p:ext>
    </p:extLst>
  </p:cSld>
  <p:clrMapOvr>
    <a:masterClrMapping/>
  </p:clrMapOvr>
  <p:transition spd="med">
    <p:wipe dir="d"/>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A60792-C767-4F62-9A51-CE1907E7A852}"/>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17F87F0-EF50-49DF-B82E-32FED18BA860}"/>
              </a:ext>
            </a:extLst>
          </p:cNvPr>
          <p:cNvSpPr>
            <a:spLocks noGrp="1"/>
          </p:cNvSpPr>
          <p:nvPr>
            <p:ph sz="quarter" idx="1"/>
          </p:nvPr>
        </p:nvSpPr>
        <p:spPr/>
        <p:txBody>
          <a:bodyPr/>
          <a:lstStyle/>
          <a:p>
            <a:endParaRPr lang="en-US"/>
          </a:p>
        </p:txBody>
      </p:sp>
      <p:pic>
        <p:nvPicPr>
          <p:cNvPr id="2050" name="Picture 2" descr="Trapped 68 Days, First Chilean Miners Taste Freedom - The New York Times">
            <a:extLst>
              <a:ext uri="{FF2B5EF4-FFF2-40B4-BE49-F238E27FC236}">
                <a16:creationId xmlns:a16="http://schemas.microsoft.com/office/drawing/2014/main" id="{FB48B6A2-E03E-4796-A936-A92CAABD0BA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7091" y="0"/>
            <a:ext cx="12469091" cy="685800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673C44FA-F914-4AE9-8523-4F6BC8EACDC4}"/>
              </a:ext>
            </a:extLst>
          </p:cNvPr>
          <p:cNvSpPr txBox="1"/>
          <p:nvPr/>
        </p:nvSpPr>
        <p:spPr>
          <a:xfrm>
            <a:off x="-277092" y="56971"/>
            <a:ext cx="12469091" cy="1015663"/>
          </a:xfrm>
          <a:prstGeom prst="rect">
            <a:avLst/>
          </a:prstGeom>
          <a:solidFill>
            <a:schemeClr val="bg1"/>
          </a:solidFill>
        </p:spPr>
        <p:txBody>
          <a:bodyPr wrap="square">
            <a:spAutoFit/>
          </a:bodyPr>
          <a:lstStyle/>
          <a:p>
            <a:pPr>
              <a:buNone/>
            </a:pPr>
            <a:r>
              <a:rPr lang="en-US" sz="2000" b="1" i="0" u="none" dirty="0">
                <a:effectLst/>
                <a:latin typeface="Cooper Black" panose="0208090404030B020404" pitchFamily="18" charset="0"/>
              </a:rPr>
              <a:t>October 13, 2010 - </a:t>
            </a:r>
            <a:r>
              <a:rPr lang="en-US" sz="2000" b="0" i="0" u="none" dirty="0">
                <a:effectLst/>
                <a:latin typeface="Cooper Black" panose="0208090404030B020404" pitchFamily="18" charset="0"/>
              </a:rPr>
              <a:t>The first miner rescued, Florencio Antonio Avalos Silva, 31, Shift foreman Luis Alberto </a:t>
            </a:r>
            <a:r>
              <a:rPr lang="en-US" sz="2000" b="0" i="0" u="none" dirty="0" err="1">
                <a:effectLst/>
                <a:latin typeface="Cooper Black" panose="0208090404030B020404" pitchFamily="18" charset="0"/>
              </a:rPr>
              <a:t>Urzua</a:t>
            </a:r>
            <a:r>
              <a:rPr lang="en-US" sz="2000" b="0" i="0" u="none" dirty="0">
                <a:effectLst/>
                <a:latin typeface="Cooper Black" panose="0208090404030B020404" pitchFamily="18" charset="0"/>
              </a:rPr>
              <a:t> </a:t>
            </a:r>
            <a:r>
              <a:rPr lang="en-US" sz="2000" b="0" i="0" u="none" dirty="0" err="1">
                <a:effectLst/>
                <a:latin typeface="Cooper Black" panose="0208090404030B020404" pitchFamily="18" charset="0"/>
              </a:rPr>
              <a:t>Iribarren</a:t>
            </a:r>
            <a:r>
              <a:rPr lang="en-US" sz="2000" b="0" i="0" u="none" dirty="0">
                <a:effectLst/>
                <a:latin typeface="Cooper Black" panose="0208090404030B020404" pitchFamily="18" charset="0"/>
              </a:rPr>
              <a:t>, 54, is the 33rd and final miner to be rescued, approximately 22 1/2 hours after the rescue operation begins.</a:t>
            </a:r>
            <a:endParaRPr lang="en-US" sz="2000" u="none" dirty="0">
              <a:latin typeface="Cooper Black" panose="0208090404030B020404" pitchFamily="18" charset="0"/>
            </a:endParaRPr>
          </a:p>
        </p:txBody>
      </p:sp>
    </p:spTree>
    <p:extLst>
      <p:ext uri="{BB962C8B-B14F-4D97-AF65-F5344CB8AC3E}">
        <p14:creationId xmlns:p14="http://schemas.microsoft.com/office/powerpoint/2010/main" val="2246775626"/>
      </p:ext>
    </p:extLst>
  </p:cSld>
  <p:clrMapOvr>
    <a:masterClrMapping/>
  </p:clrMapOvr>
  <p:transition spd="med">
    <p:wipe dir="d"/>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969EFE-EE44-4BC0-9CEB-C17452A268BF}"/>
              </a:ext>
            </a:extLst>
          </p:cNvPr>
          <p:cNvSpPr>
            <a:spLocks noGrp="1"/>
          </p:cNvSpPr>
          <p:nvPr>
            <p:ph type="title"/>
          </p:nvPr>
        </p:nvSpPr>
        <p:spPr/>
        <p:txBody>
          <a:bodyPr/>
          <a:lstStyle/>
          <a:p>
            <a:r>
              <a:rPr lang="en-US" dirty="0">
                <a:effectLst>
                  <a:outerShdw blurRad="38100" dist="38100" dir="2700000" algn="tl">
                    <a:srgbClr val="000000">
                      <a:alpha val="43137"/>
                    </a:srgbClr>
                  </a:outerShdw>
                </a:effectLst>
              </a:rPr>
              <a:t>THE 33 RESCUED MINERS</a:t>
            </a:r>
          </a:p>
        </p:txBody>
      </p:sp>
      <p:sp>
        <p:nvSpPr>
          <p:cNvPr id="3" name="Content Placeholder 2">
            <a:extLst>
              <a:ext uri="{FF2B5EF4-FFF2-40B4-BE49-F238E27FC236}">
                <a16:creationId xmlns:a16="http://schemas.microsoft.com/office/drawing/2014/main" id="{93D40612-A436-48BD-8139-4EA83C6CFC8A}"/>
              </a:ext>
            </a:extLst>
          </p:cNvPr>
          <p:cNvSpPr>
            <a:spLocks noGrp="1"/>
          </p:cNvSpPr>
          <p:nvPr>
            <p:ph sz="quarter" idx="1"/>
          </p:nvPr>
        </p:nvSpPr>
        <p:spPr/>
        <p:txBody>
          <a:bodyPr/>
          <a:lstStyle/>
          <a:p>
            <a:endParaRPr lang="en-US"/>
          </a:p>
        </p:txBody>
      </p:sp>
      <p:pic>
        <p:nvPicPr>
          <p:cNvPr id="5122" name="Picture 2" descr="One tunnel, 33 miners, 20 days and counting | Reuters.com">
            <a:extLst>
              <a:ext uri="{FF2B5EF4-FFF2-40B4-BE49-F238E27FC236}">
                <a16:creationId xmlns:a16="http://schemas.microsoft.com/office/drawing/2014/main" id="{1E37AD20-A38B-4690-A7C5-3193E3681A8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987552"/>
            <a:ext cx="11887200" cy="54132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0093942"/>
      </p:ext>
    </p:extLst>
  </p:cSld>
  <p:clrMapOvr>
    <a:masterClrMapping/>
  </p:clrMapOvr>
  <p:transition spd="med">
    <p:wipe dir="d"/>
  </p:transition>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3010" name="Rectangle 2"/>
          <p:cNvSpPr>
            <a:spLocks noChangeArrowheads="1"/>
          </p:cNvSpPr>
          <p:nvPr/>
        </p:nvSpPr>
        <p:spPr bwMode="auto">
          <a:xfrm>
            <a:off x="2209800" y="304800"/>
            <a:ext cx="7772400" cy="762000"/>
          </a:xfrm>
          <a:prstGeom prst="rect">
            <a:avLst/>
          </a:prstGeom>
          <a:noFill/>
          <a:ln w="9525">
            <a:noFill/>
            <a:miter lim="800000"/>
            <a:headEnd/>
            <a:tailEnd/>
          </a:ln>
          <a:effectLst/>
        </p:spPr>
        <p:txBody>
          <a:bodyPr anchor="ctr"/>
          <a:lstStyle/>
          <a:p>
            <a:pPr algn="ctr">
              <a:buFontTx/>
              <a:buNone/>
            </a:pPr>
            <a:r>
              <a:rPr lang="es-ES_tradnl" sz="8000" b="0" u="none" dirty="0" err="1">
                <a:solidFill>
                  <a:schemeClr val="bg2">
                    <a:lumMod val="50000"/>
                  </a:schemeClr>
                </a:solidFill>
                <a:effectLst>
                  <a:outerShdw blurRad="38100" dist="38100" dir="2700000" algn="tl">
                    <a:srgbClr val="000000"/>
                  </a:outerShdw>
                </a:effectLst>
                <a:latin typeface="Franklin Gothic Heavy" pitchFamily="34" charset="0"/>
              </a:rPr>
              <a:t>Salvation</a:t>
            </a:r>
            <a:endParaRPr lang="es-ES_tradnl" sz="8000" b="0" u="none" dirty="0">
              <a:solidFill>
                <a:schemeClr val="bg2">
                  <a:lumMod val="50000"/>
                </a:schemeClr>
              </a:solidFill>
              <a:effectLst>
                <a:outerShdw blurRad="38100" dist="38100" dir="2700000" algn="tl">
                  <a:srgbClr val="000000"/>
                </a:outerShdw>
              </a:effectLst>
              <a:latin typeface="Franklin Gothic Heavy" pitchFamily="34" charset="0"/>
            </a:endParaRPr>
          </a:p>
        </p:txBody>
      </p:sp>
      <p:sp>
        <p:nvSpPr>
          <p:cNvPr id="43017" name="Text Box 9"/>
          <p:cNvSpPr txBox="1">
            <a:spLocks noChangeArrowheads="1"/>
          </p:cNvSpPr>
          <p:nvPr/>
        </p:nvSpPr>
        <p:spPr bwMode="auto">
          <a:xfrm>
            <a:off x="1828800" y="1371601"/>
            <a:ext cx="8534400" cy="646331"/>
          </a:xfrm>
          <a:prstGeom prst="rect">
            <a:avLst/>
          </a:prstGeom>
          <a:noFill/>
          <a:ln w="9525" algn="ctr">
            <a:noFill/>
            <a:miter lim="800000"/>
            <a:headEnd/>
            <a:tailEnd/>
          </a:ln>
          <a:effectLst/>
        </p:spPr>
        <p:txBody>
          <a:bodyPr wrap="square">
            <a:spAutoFit/>
          </a:bodyPr>
          <a:lstStyle/>
          <a:p>
            <a:pPr>
              <a:buNone/>
            </a:pPr>
            <a:r>
              <a:rPr lang="en-US" sz="3600" i="1" u="none" dirty="0">
                <a:latin typeface="+mn-lt"/>
              </a:rPr>
              <a:t> </a:t>
            </a:r>
            <a:endParaRPr lang="es-ES" sz="3200" u="none" dirty="0">
              <a:latin typeface="Arial Black" pitchFamily="34" charset="0"/>
            </a:endParaRPr>
          </a:p>
        </p:txBody>
      </p:sp>
      <p:sp>
        <p:nvSpPr>
          <p:cNvPr id="8" name="Content Placeholder 7"/>
          <p:cNvSpPr>
            <a:spLocks noGrp="1"/>
          </p:cNvSpPr>
          <p:nvPr>
            <p:ph sz="quarter" idx="1"/>
          </p:nvPr>
        </p:nvSpPr>
        <p:spPr>
          <a:xfrm>
            <a:off x="1828800" y="2971800"/>
            <a:ext cx="8500872" cy="3127248"/>
          </a:xfrm>
        </p:spPr>
        <p:txBody>
          <a:bodyPr>
            <a:normAutofit/>
          </a:bodyPr>
          <a:lstStyle/>
          <a:p>
            <a:pPr>
              <a:buNone/>
            </a:pPr>
            <a:r>
              <a:rPr lang="en-US" dirty="0"/>
              <a:t>                                                                       </a:t>
            </a:r>
          </a:p>
        </p:txBody>
      </p:sp>
      <p:pic>
        <p:nvPicPr>
          <p:cNvPr id="12" name="Picture 2"/>
          <p:cNvPicPr>
            <a:picLocks noChangeAspect="1" noChangeArrowheads="1"/>
          </p:cNvPicPr>
          <p:nvPr/>
        </p:nvPicPr>
        <p:blipFill>
          <a:blip r:embed="rId3" cstate="print">
            <a:extLst>
              <a:ext uri="{BEBA8EAE-BF5A-486C-A8C5-ECC9F3942E4B}">
                <a14:imgProps xmlns:a14="http://schemas.microsoft.com/office/drawing/2010/main">
                  <a14:imgLayer r:embed="rId4">
                    <a14:imgEffect>
                      <a14:brightnessContrast bright="20000" contrast="40000"/>
                    </a14:imgEffect>
                  </a14:imgLayer>
                </a14:imgProps>
              </a:ext>
            </a:extLst>
          </a:blip>
          <a:srcRect/>
          <a:stretch>
            <a:fillRect/>
          </a:stretch>
        </p:blipFill>
        <p:spPr bwMode="auto">
          <a:xfrm>
            <a:off x="7511321" y="1657281"/>
            <a:ext cx="4267200" cy="4441767"/>
          </a:xfrm>
          <a:prstGeom prst="rect">
            <a:avLst/>
          </a:prstGeom>
          <a:noFill/>
          <a:ln w="76200" cap="flat" cmpd="sng" algn="ctr">
            <a:solidFill>
              <a:schemeClr val="bg2">
                <a:lumMod val="50000"/>
              </a:schemeClr>
            </a:solidFill>
            <a:prstDash val="solid"/>
            <a:miter lim="800000"/>
            <a:headEnd/>
            <a:tailEnd/>
          </a:ln>
        </p:spPr>
      </p:pic>
      <p:sp>
        <p:nvSpPr>
          <p:cNvPr id="13" name="TextBox 12"/>
          <p:cNvSpPr txBox="1"/>
          <p:nvPr/>
        </p:nvSpPr>
        <p:spPr>
          <a:xfrm>
            <a:off x="304800" y="1600201"/>
            <a:ext cx="7239000" cy="4154984"/>
          </a:xfrm>
          <a:prstGeom prst="rect">
            <a:avLst/>
          </a:prstGeom>
          <a:noFill/>
        </p:spPr>
        <p:txBody>
          <a:bodyPr wrap="square" rtlCol="0">
            <a:spAutoFit/>
          </a:bodyPr>
          <a:lstStyle/>
          <a:p>
            <a:pPr>
              <a:buNone/>
            </a:pPr>
            <a:r>
              <a:rPr lang="en-US" sz="3200" u="none" dirty="0"/>
              <a:t>              Psalm 144:7 </a:t>
            </a:r>
            <a:br>
              <a:rPr lang="en-US" sz="3200" u="none" dirty="0"/>
            </a:br>
            <a:br>
              <a:rPr lang="en-US" sz="3200" u="none" dirty="0"/>
            </a:br>
            <a:r>
              <a:rPr lang="en-US" sz="4000" u="none" dirty="0"/>
              <a:t>“Stretch out Your hand from above; </a:t>
            </a:r>
            <a:r>
              <a:rPr lang="en-US" sz="4000" dirty="0">
                <a:effectLst>
                  <a:outerShdw blurRad="38100" dist="38100" dir="2700000" algn="tl">
                    <a:srgbClr val="000000">
                      <a:alpha val="43137"/>
                    </a:srgbClr>
                  </a:outerShdw>
                </a:effectLst>
              </a:rPr>
              <a:t>Rescue</a:t>
            </a:r>
            <a:r>
              <a:rPr lang="en-US" sz="4000" u="none" dirty="0"/>
              <a:t> me and </a:t>
            </a:r>
            <a:r>
              <a:rPr lang="en-US" sz="4000" dirty="0">
                <a:effectLst>
                  <a:outerShdw blurRad="38100" dist="38100" dir="2700000" algn="tl">
                    <a:srgbClr val="000000">
                      <a:alpha val="43137"/>
                    </a:srgbClr>
                  </a:outerShdw>
                </a:effectLst>
              </a:rPr>
              <a:t>deliver</a:t>
            </a:r>
            <a:r>
              <a:rPr lang="en-US" sz="4000" u="none" dirty="0"/>
              <a:t>  me out of great waters, from the hand of foreigners”</a:t>
            </a:r>
          </a:p>
        </p:txBody>
      </p:sp>
    </p:spTree>
  </p:cSld>
  <p:clrMapOvr>
    <a:masterClrMapping/>
  </p:clrMapOvr>
  <p:transition spd="med">
    <p:wipe dir="d"/>
  </p:transition>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3010" name="Rectangle 2"/>
          <p:cNvSpPr>
            <a:spLocks noChangeArrowheads="1"/>
          </p:cNvSpPr>
          <p:nvPr/>
        </p:nvSpPr>
        <p:spPr bwMode="auto">
          <a:xfrm>
            <a:off x="3429000" y="245211"/>
            <a:ext cx="4953000" cy="762000"/>
          </a:xfrm>
          <a:prstGeom prst="rect">
            <a:avLst/>
          </a:prstGeom>
          <a:noFill/>
          <a:ln w="9525">
            <a:noFill/>
            <a:miter lim="800000"/>
            <a:headEnd/>
            <a:tailEnd/>
          </a:ln>
          <a:effectLst/>
        </p:spPr>
        <p:txBody>
          <a:bodyPr anchor="ctr"/>
          <a:lstStyle/>
          <a:p>
            <a:pPr algn="ctr">
              <a:buFontTx/>
              <a:buNone/>
            </a:pPr>
            <a:r>
              <a:rPr lang="es-ES_tradnl" sz="8000" b="0" u="none" dirty="0" err="1">
                <a:solidFill>
                  <a:schemeClr val="bg2">
                    <a:lumMod val="50000"/>
                  </a:schemeClr>
                </a:solidFill>
                <a:effectLst>
                  <a:outerShdw blurRad="38100" dist="38100" dir="2700000" algn="tl">
                    <a:srgbClr val="000000"/>
                  </a:outerShdw>
                </a:effectLst>
                <a:latin typeface="Franklin Gothic Heavy" pitchFamily="34" charset="0"/>
              </a:rPr>
              <a:t>Salvation</a:t>
            </a:r>
            <a:endParaRPr lang="es-ES_tradnl" sz="8000" b="0" u="none" dirty="0">
              <a:solidFill>
                <a:schemeClr val="bg2">
                  <a:lumMod val="50000"/>
                </a:schemeClr>
              </a:solidFill>
              <a:effectLst>
                <a:outerShdw blurRad="38100" dist="38100" dir="2700000" algn="tl">
                  <a:srgbClr val="000000"/>
                </a:outerShdw>
              </a:effectLst>
              <a:latin typeface="Franklin Gothic Heavy" pitchFamily="34" charset="0"/>
            </a:endParaRPr>
          </a:p>
        </p:txBody>
      </p:sp>
      <p:sp>
        <p:nvSpPr>
          <p:cNvPr id="43017" name="Text Box 9"/>
          <p:cNvSpPr txBox="1">
            <a:spLocks noChangeArrowheads="1"/>
          </p:cNvSpPr>
          <p:nvPr/>
        </p:nvSpPr>
        <p:spPr bwMode="auto">
          <a:xfrm>
            <a:off x="1828800" y="1371601"/>
            <a:ext cx="8534400" cy="646331"/>
          </a:xfrm>
          <a:prstGeom prst="rect">
            <a:avLst/>
          </a:prstGeom>
          <a:noFill/>
          <a:ln w="9525" algn="ctr">
            <a:noFill/>
            <a:miter lim="800000"/>
            <a:headEnd/>
            <a:tailEnd/>
          </a:ln>
          <a:effectLst/>
        </p:spPr>
        <p:txBody>
          <a:bodyPr wrap="square">
            <a:spAutoFit/>
          </a:bodyPr>
          <a:lstStyle/>
          <a:p>
            <a:pPr>
              <a:buNone/>
            </a:pPr>
            <a:r>
              <a:rPr lang="en-US" sz="3600" i="1" u="none" dirty="0">
                <a:latin typeface="+mn-lt"/>
              </a:rPr>
              <a:t> </a:t>
            </a:r>
            <a:endParaRPr lang="es-ES" sz="3200" u="none" dirty="0">
              <a:latin typeface="Arial Black" pitchFamily="34" charset="0"/>
            </a:endParaRPr>
          </a:p>
        </p:txBody>
      </p:sp>
      <p:sp>
        <p:nvSpPr>
          <p:cNvPr id="8" name="Content Placeholder 7"/>
          <p:cNvSpPr>
            <a:spLocks noGrp="1"/>
          </p:cNvSpPr>
          <p:nvPr>
            <p:ph sz="quarter" idx="1"/>
          </p:nvPr>
        </p:nvSpPr>
        <p:spPr>
          <a:xfrm>
            <a:off x="1828800" y="2971800"/>
            <a:ext cx="8500872" cy="3127248"/>
          </a:xfrm>
        </p:spPr>
        <p:txBody>
          <a:bodyPr>
            <a:normAutofit/>
          </a:bodyPr>
          <a:lstStyle/>
          <a:p>
            <a:pPr>
              <a:buNone/>
            </a:pPr>
            <a:r>
              <a:rPr lang="en-US" dirty="0"/>
              <a:t>                                                                       </a:t>
            </a:r>
          </a:p>
        </p:txBody>
      </p:sp>
      <p:sp>
        <p:nvSpPr>
          <p:cNvPr id="13" name="TextBox 12"/>
          <p:cNvSpPr txBox="1"/>
          <p:nvPr/>
        </p:nvSpPr>
        <p:spPr>
          <a:xfrm>
            <a:off x="304800" y="1219201"/>
            <a:ext cx="6858000" cy="4154984"/>
          </a:xfrm>
          <a:prstGeom prst="rect">
            <a:avLst/>
          </a:prstGeom>
          <a:noFill/>
        </p:spPr>
        <p:txBody>
          <a:bodyPr wrap="square" rtlCol="0">
            <a:spAutoFit/>
          </a:bodyPr>
          <a:lstStyle/>
          <a:p>
            <a:pPr>
              <a:buNone/>
            </a:pPr>
            <a:r>
              <a:rPr lang="en-US" sz="3200" u="none" dirty="0"/>
              <a:t>                 1 Timothy 1:15 </a:t>
            </a:r>
            <a:br>
              <a:rPr lang="en-US" sz="3200" u="none" dirty="0"/>
            </a:br>
            <a:endParaRPr lang="en-US" sz="3200" u="none" dirty="0"/>
          </a:p>
          <a:p>
            <a:pPr>
              <a:buNone/>
            </a:pPr>
            <a:r>
              <a:rPr lang="en-US" sz="4000" u="none" dirty="0"/>
              <a:t>This is a faithful saying and worthy of all acceptance, that Christ Jesus came into the world to </a:t>
            </a:r>
            <a:r>
              <a:rPr lang="en-US" sz="4000" dirty="0">
                <a:effectLst>
                  <a:outerShdw blurRad="38100" dist="38100" dir="2700000" algn="tl">
                    <a:srgbClr val="000000">
                      <a:alpha val="43137"/>
                    </a:srgbClr>
                  </a:outerShdw>
                </a:effectLst>
              </a:rPr>
              <a:t>save sinners</a:t>
            </a:r>
            <a:r>
              <a:rPr lang="en-US" sz="4000" u="none" dirty="0"/>
              <a:t>, of whom I am chief.</a:t>
            </a:r>
          </a:p>
        </p:txBody>
      </p:sp>
      <p:pic>
        <p:nvPicPr>
          <p:cNvPr id="92162" name="Picture 2"/>
          <p:cNvPicPr>
            <a:picLocks noChangeAspect="1" noChangeArrowheads="1"/>
          </p:cNvPicPr>
          <p:nvPr/>
        </p:nvPicPr>
        <p:blipFill>
          <a:blip r:embed="rId3" cstate="print">
            <a:extLst>
              <a:ext uri="{BEBA8EAE-BF5A-486C-A8C5-ECC9F3942E4B}">
                <a14:imgProps xmlns:a14="http://schemas.microsoft.com/office/drawing/2010/main">
                  <a14:imgLayer r:embed="rId4">
                    <a14:imgEffect>
                      <a14:brightnessContrast bright="20000" contrast="40000"/>
                    </a14:imgEffect>
                  </a14:imgLayer>
                </a14:imgProps>
              </a:ext>
            </a:extLst>
          </a:blip>
          <a:srcRect/>
          <a:stretch>
            <a:fillRect/>
          </a:stretch>
        </p:blipFill>
        <p:spPr bwMode="auto">
          <a:xfrm>
            <a:off x="7315200" y="1694766"/>
            <a:ext cx="4191000" cy="4191000"/>
          </a:xfrm>
          <a:prstGeom prst="rect">
            <a:avLst/>
          </a:prstGeom>
          <a:noFill/>
          <a:ln w="28575" cap="flat" cmpd="sng" algn="ctr">
            <a:solidFill>
              <a:srgbClr val="0070C0"/>
            </a:solidFill>
            <a:prstDash val="solid"/>
            <a:miter lim="800000"/>
            <a:headEnd/>
            <a:tailEnd/>
          </a:ln>
        </p:spPr>
      </p:pic>
    </p:spTree>
  </p:cSld>
  <p:clrMapOvr>
    <a:masterClrMapping/>
  </p:clrMapOvr>
  <p:transition spd="med">
    <p:wipe dir="d"/>
  </p:transition>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3010" name="Rectangle 2"/>
          <p:cNvSpPr>
            <a:spLocks noChangeArrowheads="1"/>
          </p:cNvSpPr>
          <p:nvPr/>
        </p:nvSpPr>
        <p:spPr bwMode="auto">
          <a:xfrm>
            <a:off x="2209800" y="0"/>
            <a:ext cx="7772400" cy="762000"/>
          </a:xfrm>
          <a:prstGeom prst="rect">
            <a:avLst/>
          </a:prstGeom>
          <a:noFill/>
          <a:ln w="9525">
            <a:noFill/>
            <a:miter lim="800000"/>
            <a:headEnd/>
            <a:tailEnd/>
          </a:ln>
          <a:effectLst/>
        </p:spPr>
        <p:txBody>
          <a:bodyPr anchor="ctr"/>
          <a:lstStyle/>
          <a:p>
            <a:pPr algn="ctr">
              <a:buFontTx/>
              <a:buNone/>
            </a:pPr>
            <a:r>
              <a:rPr lang="es-ES_tradnl" sz="5400" b="0" u="none" dirty="0" err="1">
                <a:solidFill>
                  <a:schemeClr val="bg2">
                    <a:lumMod val="50000"/>
                  </a:schemeClr>
                </a:solidFill>
                <a:latin typeface="Franklin Gothic Heavy" pitchFamily="34" charset="0"/>
              </a:rPr>
              <a:t>David’s</a:t>
            </a:r>
            <a:r>
              <a:rPr lang="es-ES_tradnl" sz="5400" b="0" u="none" dirty="0">
                <a:solidFill>
                  <a:schemeClr val="bg2">
                    <a:lumMod val="50000"/>
                  </a:schemeClr>
                </a:solidFill>
                <a:latin typeface="Franklin Gothic Heavy" pitchFamily="34" charset="0"/>
              </a:rPr>
              <a:t> </a:t>
            </a:r>
            <a:r>
              <a:rPr lang="es-ES_tradnl" sz="5400" b="0" u="none" dirty="0" err="1">
                <a:solidFill>
                  <a:schemeClr val="bg2">
                    <a:lumMod val="50000"/>
                  </a:schemeClr>
                </a:solidFill>
                <a:latin typeface="Franklin Gothic Heavy" pitchFamily="34" charset="0"/>
              </a:rPr>
              <a:t>Salvation</a:t>
            </a:r>
            <a:endParaRPr lang="es-ES_tradnl" sz="5400" b="0" u="none" dirty="0">
              <a:solidFill>
                <a:schemeClr val="bg2">
                  <a:lumMod val="50000"/>
                </a:schemeClr>
              </a:solidFill>
              <a:latin typeface="Franklin Gothic Heavy" pitchFamily="34" charset="0"/>
            </a:endParaRPr>
          </a:p>
        </p:txBody>
      </p:sp>
      <p:sp>
        <p:nvSpPr>
          <p:cNvPr id="43017" name="Text Box 9"/>
          <p:cNvSpPr txBox="1">
            <a:spLocks noChangeArrowheads="1"/>
          </p:cNvSpPr>
          <p:nvPr/>
        </p:nvSpPr>
        <p:spPr bwMode="auto">
          <a:xfrm>
            <a:off x="419100" y="765748"/>
            <a:ext cx="11353800" cy="5447645"/>
          </a:xfrm>
          <a:prstGeom prst="rect">
            <a:avLst/>
          </a:prstGeom>
          <a:noFill/>
          <a:ln w="9525" algn="ctr">
            <a:noFill/>
            <a:miter lim="800000"/>
            <a:headEnd/>
            <a:tailEnd/>
          </a:ln>
          <a:effectLst/>
        </p:spPr>
        <p:txBody>
          <a:bodyPr wrap="square">
            <a:spAutoFit/>
          </a:bodyPr>
          <a:lstStyle/>
          <a:p>
            <a:pPr algn="ctr">
              <a:buNone/>
            </a:pPr>
            <a:r>
              <a:rPr lang="en-US" sz="3600" u="none" dirty="0">
                <a:latin typeface="Arial Black" pitchFamily="34" charset="0"/>
              </a:rPr>
              <a:t>2 Samuel 22</a:t>
            </a:r>
          </a:p>
          <a:p>
            <a:pPr>
              <a:buNone/>
            </a:pPr>
            <a:r>
              <a:rPr lang="en-US" sz="2600" u="none" dirty="0">
                <a:latin typeface="Arial Black" pitchFamily="34" charset="0"/>
              </a:rPr>
              <a:t>3 The God of my strength, in whom I will trust; My shield and the horn of my </a:t>
            </a:r>
            <a:r>
              <a:rPr lang="en-US" sz="2600" dirty="0">
                <a:latin typeface="Arial Black" pitchFamily="34" charset="0"/>
              </a:rPr>
              <a:t>salvation</a:t>
            </a:r>
            <a:r>
              <a:rPr lang="en-US" sz="2600" u="none" dirty="0">
                <a:latin typeface="Arial Black" pitchFamily="34" charset="0"/>
              </a:rPr>
              <a:t>, My stronghold and my refuge; My </a:t>
            </a:r>
            <a:r>
              <a:rPr lang="en-US" sz="2600" dirty="0">
                <a:latin typeface="Arial Black" pitchFamily="34" charset="0"/>
              </a:rPr>
              <a:t>Savior</a:t>
            </a:r>
            <a:r>
              <a:rPr lang="en-US" sz="2600" u="none" dirty="0">
                <a:latin typeface="Arial Black" pitchFamily="34" charset="0"/>
              </a:rPr>
              <a:t>, You </a:t>
            </a:r>
            <a:r>
              <a:rPr lang="en-US" sz="2600" dirty="0">
                <a:latin typeface="Arial Black" pitchFamily="34" charset="0"/>
              </a:rPr>
              <a:t>save</a:t>
            </a:r>
            <a:r>
              <a:rPr lang="en-US" sz="2600" u="none" dirty="0">
                <a:latin typeface="Arial Black" pitchFamily="34" charset="0"/>
              </a:rPr>
              <a:t> me from violence.</a:t>
            </a:r>
          </a:p>
          <a:p>
            <a:pPr>
              <a:buNone/>
            </a:pPr>
            <a:r>
              <a:rPr lang="en-US" sz="2600" u="none" dirty="0">
                <a:latin typeface="Arial Black" pitchFamily="34" charset="0"/>
              </a:rPr>
              <a:t> </a:t>
            </a:r>
          </a:p>
          <a:p>
            <a:pPr>
              <a:buNone/>
            </a:pPr>
            <a:r>
              <a:rPr lang="en-US" sz="2600" u="none" dirty="0">
                <a:latin typeface="Arial Black" pitchFamily="34" charset="0"/>
              </a:rPr>
              <a:t>36 "You have also given me the shield of Your </a:t>
            </a:r>
            <a:r>
              <a:rPr lang="en-US" sz="2600" dirty="0">
                <a:latin typeface="Arial Black" pitchFamily="34" charset="0"/>
              </a:rPr>
              <a:t>salvation</a:t>
            </a:r>
            <a:r>
              <a:rPr lang="en-US" sz="2600" u="none" dirty="0">
                <a:latin typeface="Arial Black" pitchFamily="34" charset="0"/>
              </a:rPr>
              <a:t>; Your gentleness has made me great.</a:t>
            </a:r>
          </a:p>
          <a:p>
            <a:pPr>
              <a:buNone/>
            </a:pPr>
            <a:r>
              <a:rPr lang="en-US" sz="2600" u="none" dirty="0">
                <a:latin typeface="Arial Black" pitchFamily="34" charset="0"/>
              </a:rPr>
              <a:t> </a:t>
            </a:r>
          </a:p>
          <a:p>
            <a:pPr>
              <a:buNone/>
            </a:pPr>
            <a:r>
              <a:rPr lang="en-US" sz="2600" u="none" dirty="0">
                <a:latin typeface="Arial Black" pitchFamily="34" charset="0"/>
              </a:rPr>
              <a:t>47 "The LORD lives! Blessed be my Rock! Let God be exalted, The Rock of my </a:t>
            </a:r>
            <a:r>
              <a:rPr lang="en-US" sz="2600" dirty="0">
                <a:latin typeface="Arial Black" pitchFamily="34" charset="0"/>
              </a:rPr>
              <a:t>salvation</a:t>
            </a:r>
            <a:r>
              <a:rPr lang="en-US" sz="2600" u="none" dirty="0">
                <a:latin typeface="Arial Black" pitchFamily="34" charset="0"/>
              </a:rPr>
              <a:t>!</a:t>
            </a:r>
          </a:p>
          <a:p>
            <a:pPr>
              <a:buNone/>
            </a:pPr>
            <a:r>
              <a:rPr lang="en-US" sz="2600" u="none" dirty="0">
                <a:latin typeface="Arial Black" pitchFamily="34" charset="0"/>
              </a:rPr>
              <a:t> </a:t>
            </a:r>
          </a:p>
          <a:p>
            <a:pPr>
              <a:buNone/>
            </a:pPr>
            <a:r>
              <a:rPr lang="en-US" sz="2600" u="none" dirty="0">
                <a:latin typeface="Arial Black" pitchFamily="34" charset="0"/>
              </a:rPr>
              <a:t>51 He is the tower of </a:t>
            </a:r>
            <a:r>
              <a:rPr lang="en-US" sz="2600" dirty="0">
                <a:latin typeface="Arial Black" pitchFamily="34" charset="0"/>
              </a:rPr>
              <a:t>salvation</a:t>
            </a:r>
            <a:r>
              <a:rPr lang="en-US" sz="2600" u="none" dirty="0">
                <a:latin typeface="Arial Black" pitchFamily="34" charset="0"/>
              </a:rPr>
              <a:t> to His king, And shows mercy to His anointed, To David and his descendants forevermore."</a:t>
            </a:r>
            <a:endParaRPr lang="es-ES" sz="2600" u="none" dirty="0">
              <a:latin typeface="Arial Black" pitchFamily="34" charset="0"/>
            </a:endParaRPr>
          </a:p>
        </p:txBody>
      </p:sp>
    </p:spTree>
  </p:cSld>
  <p:clrMapOvr>
    <a:masterClrMapping/>
  </p:clrMapOvr>
  <p:transition spd="med">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nodeType="clickEffect">
                                  <p:stCondLst>
                                    <p:cond delay="0"/>
                                  </p:stCondLst>
                                  <p:childTnLst>
                                    <p:set>
                                      <p:cBhvr>
                                        <p:cTn id="6" dur="1" fill="hold">
                                          <p:stCondLst>
                                            <p:cond delay="0"/>
                                          </p:stCondLst>
                                        </p:cTn>
                                        <p:tgtEl>
                                          <p:spTgt spid="43017">
                                            <p:txEl>
                                              <p:pRg st="1" end="1"/>
                                            </p:txEl>
                                          </p:spTgt>
                                        </p:tgtEl>
                                        <p:attrNameLst>
                                          <p:attrName>style.visibility</p:attrName>
                                        </p:attrNameLst>
                                      </p:cBhvr>
                                      <p:to>
                                        <p:strVal val="visible"/>
                                      </p:to>
                                    </p:set>
                                    <p:animEffect transition="in" filter="barn(inHorizontal)">
                                      <p:cBhvr>
                                        <p:cTn id="7" dur="500"/>
                                        <p:tgtEl>
                                          <p:spTgt spid="43017">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6" fill="hold" nodeType="clickEffect">
                                  <p:stCondLst>
                                    <p:cond delay="0"/>
                                  </p:stCondLst>
                                  <p:childTnLst>
                                    <p:set>
                                      <p:cBhvr>
                                        <p:cTn id="11" dur="1" fill="hold">
                                          <p:stCondLst>
                                            <p:cond delay="0"/>
                                          </p:stCondLst>
                                        </p:cTn>
                                        <p:tgtEl>
                                          <p:spTgt spid="43017">
                                            <p:txEl>
                                              <p:pRg st="3" end="3"/>
                                            </p:txEl>
                                          </p:spTgt>
                                        </p:tgtEl>
                                        <p:attrNameLst>
                                          <p:attrName>style.visibility</p:attrName>
                                        </p:attrNameLst>
                                      </p:cBhvr>
                                      <p:to>
                                        <p:strVal val="visible"/>
                                      </p:to>
                                    </p:set>
                                    <p:animEffect transition="in" filter="barn(inHorizontal)">
                                      <p:cBhvr>
                                        <p:cTn id="12" dur="500"/>
                                        <p:tgtEl>
                                          <p:spTgt spid="43017">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6" fill="hold" nodeType="clickEffect">
                                  <p:stCondLst>
                                    <p:cond delay="0"/>
                                  </p:stCondLst>
                                  <p:childTnLst>
                                    <p:set>
                                      <p:cBhvr>
                                        <p:cTn id="16" dur="1" fill="hold">
                                          <p:stCondLst>
                                            <p:cond delay="0"/>
                                          </p:stCondLst>
                                        </p:cTn>
                                        <p:tgtEl>
                                          <p:spTgt spid="43017">
                                            <p:txEl>
                                              <p:pRg st="5" end="5"/>
                                            </p:txEl>
                                          </p:spTgt>
                                        </p:tgtEl>
                                        <p:attrNameLst>
                                          <p:attrName>style.visibility</p:attrName>
                                        </p:attrNameLst>
                                      </p:cBhvr>
                                      <p:to>
                                        <p:strVal val="visible"/>
                                      </p:to>
                                    </p:set>
                                    <p:animEffect transition="in" filter="barn(inHorizontal)">
                                      <p:cBhvr>
                                        <p:cTn id="17" dur="500"/>
                                        <p:tgtEl>
                                          <p:spTgt spid="43017">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6" fill="hold" nodeType="clickEffect">
                                  <p:stCondLst>
                                    <p:cond delay="0"/>
                                  </p:stCondLst>
                                  <p:childTnLst>
                                    <p:set>
                                      <p:cBhvr>
                                        <p:cTn id="21" dur="1" fill="hold">
                                          <p:stCondLst>
                                            <p:cond delay="0"/>
                                          </p:stCondLst>
                                        </p:cTn>
                                        <p:tgtEl>
                                          <p:spTgt spid="43017">
                                            <p:txEl>
                                              <p:pRg st="7" end="7"/>
                                            </p:txEl>
                                          </p:spTgt>
                                        </p:tgtEl>
                                        <p:attrNameLst>
                                          <p:attrName>style.visibility</p:attrName>
                                        </p:attrNameLst>
                                      </p:cBhvr>
                                      <p:to>
                                        <p:strVal val="visible"/>
                                      </p:to>
                                    </p:set>
                                    <p:animEffect transition="in" filter="barn(inHorizontal)">
                                      <p:cBhvr>
                                        <p:cTn id="22" dur="500"/>
                                        <p:tgtEl>
                                          <p:spTgt spid="43017">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3010" name="Rectangle 2"/>
          <p:cNvSpPr>
            <a:spLocks noChangeArrowheads="1"/>
          </p:cNvSpPr>
          <p:nvPr/>
        </p:nvSpPr>
        <p:spPr bwMode="auto">
          <a:xfrm>
            <a:off x="2209800" y="152400"/>
            <a:ext cx="7772400" cy="838200"/>
          </a:xfrm>
          <a:prstGeom prst="rect">
            <a:avLst/>
          </a:prstGeom>
          <a:noFill/>
          <a:ln w="9525">
            <a:noFill/>
            <a:miter lim="800000"/>
            <a:headEnd/>
            <a:tailEnd/>
          </a:ln>
          <a:effectLst/>
        </p:spPr>
        <p:txBody>
          <a:bodyPr anchor="ctr"/>
          <a:lstStyle/>
          <a:p>
            <a:pPr algn="ctr">
              <a:buFontTx/>
              <a:buNone/>
            </a:pPr>
            <a:r>
              <a:rPr lang="es-ES_tradnl" sz="5400" b="0" u="none" dirty="0" err="1">
                <a:solidFill>
                  <a:schemeClr val="bg2">
                    <a:lumMod val="50000"/>
                  </a:schemeClr>
                </a:solidFill>
                <a:latin typeface="Franklin Gothic Heavy" pitchFamily="34" charset="0"/>
              </a:rPr>
              <a:t>David’s</a:t>
            </a:r>
            <a:r>
              <a:rPr lang="es-ES_tradnl" sz="5400" b="0" u="none" dirty="0">
                <a:solidFill>
                  <a:schemeClr val="bg2">
                    <a:lumMod val="50000"/>
                  </a:schemeClr>
                </a:solidFill>
                <a:latin typeface="Franklin Gothic Heavy" pitchFamily="34" charset="0"/>
              </a:rPr>
              <a:t> </a:t>
            </a:r>
            <a:r>
              <a:rPr lang="es-ES_tradnl" sz="5400" b="0" u="none" dirty="0" err="1">
                <a:solidFill>
                  <a:schemeClr val="bg2">
                    <a:lumMod val="50000"/>
                  </a:schemeClr>
                </a:solidFill>
                <a:latin typeface="Franklin Gothic Heavy" pitchFamily="34" charset="0"/>
              </a:rPr>
              <a:t>Salvation</a:t>
            </a:r>
            <a:endParaRPr lang="es-ES_tradnl" sz="5400" b="0" u="none" dirty="0">
              <a:solidFill>
                <a:schemeClr val="bg2">
                  <a:lumMod val="50000"/>
                </a:schemeClr>
              </a:solidFill>
              <a:latin typeface="Franklin Gothic Heavy" pitchFamily="34" charset="0"/>
            </a:endParaRPr>
          </a:p>
        </p:txBody>
      </p:sp>
      <p:sp>
        <p:nvSpPr>
          <p:cNvPr id="43017" name="Text Box 9"/>
          <p:cNvSpPr txBox="1">
            <a:spLocks noChangeArrowheads="1"/>
          </p:cNvSpPr>
          <p:nvPr/>
        </p:nvSpPr>
        <p:spPr bwMode="auto">
          <a:xfrm>
            <a:off x="304800" y="914400"/>
            <a:ext cx="11658600" cy="4893647"/>
          </a:xfrm>
          <a:prstGeom prst="rect">
            <a:avLst/>
          </a:prstGeom>
          <a:noFill/>
          <a:ln w="9525" algn="ctr">
            <a:noFill/>
            <a:miter lim="800000"/>
            <a:headEnd/>
            <a:tailEnd/>
          </a:ln>
          <a:effectLst/>
        </p:spPr>
        <p:txBody>
          <a:bodyPr wrap="square">
            <a:spAutoFit/>
          </a:bodyPr>
          <a:lstStyle/>
          <a:p>
            <a:pPr algn="ctr">
              <a:buNone/>
            </a:pPr>
            <a:r>
              <a:rPr lang="en-US" sz="2400" u="none" dirty="0">
                <a:latin typeface="Arial Black" pitchFamily="34" charset="0"/>
              </a:rPr>
              <a:t>Psalm 18</a:t>
            </a:r>
          </a:p>
          <a:p>
            <a:pPr>
              <a:buNone/>
            </a:pPr>
            <a:r>
              <a:rPr lang="en-US" sz="1600" u="none" dirty="0">
                <a:latin typeface="Arial Black" pitchFamily="34" charset="0"/>
              </a:rPr>
              <a:t>To the Chief Musician. A Psalm of David the servant of the LORD, who spoke to the LORD the words of this song on the day that the LORD delivered him from the hand of all his enemies and from the hand of Saul. And he said:</a:t>
            </a:r>
          </a:p>
          <a:p>
            <a:pPr>
              <a:buNone/>
            </a:pPr>
            <a:endParaRPr lang="en-US" sz="2400" u="none" dirty="0">
              <a:latin typeface="Arial Black" pitchFamily="34" charset="0"/>
            </a:endParaRPr>
          </a:p>
          <a:p>
            <a:pPr>
              <a:buNone/>
            </a:pPr>
            <a:r>
              <a:rPr lang="en-US" sz="2400" u="none" dirty="0">
                <a:latin typeface="Arial Black" pitchFamily="34" charset="0"/>
              </a:rPr>
              <a:t>2 The LORD is my rock and my fortress and my deliverer; My God, my strength, in whom I will trust; My shield and the horn of my </a:t>
            </a:r>
            <a:r>
              <a:rPr lang="en-US" sz="2400" dirty="0">
                <a:latin typeface="Arial Black" pitchFamily="34" charset="0"/>
              </a:rPr>
              <a:t>salvation</a:t>
            </a:r>
            <a:r>
              <a:rPr lang="en-US" sz="2400" u="none" dirty="0">
                <a:latin typeface="Arial Black" pitchFamily="34" charset="0"/>
              </a:rPr>
              <a:t>, my stronghold.</a:t>
            </a:r>
          </a:p>
          <a:p>
            <a:pPr>
              <a:buNone/>
            </a:pPr>
            <a:endParaRPr lang="en-US" sz="2400" u="none" dirty="0">
              <a:latin typeface="Arial Black" pitchFamily="34" charset="0"/>
            </a:endParaRPr>
          </a:p>
          <a:p>
            <a:pPr>
              <a:buNone/>
            </a:pPr>
            <a:r>
              <a:rPr lang="en-US" sz="2400" u="none" dirty="0">
                <a:latin typeface="Arial Black" pitchFamily="34" charset="0"/>
              </a:rPr>
              <a:t>35 You have also given me the shield of Your </a:t>
            </a:r>
            <a:r>
              <a:rPr lang="en-US" sz="2400" dirty="0">
                <a:latin typeface="Arial Black" pitchFamily="34" charset="0"/>
              </a:rPr>
              <a:t>salvation</a:t>
            </a:r>
            <a:r>
              <a:rPr lang="en-US" sz="2400" u="none" dirty="0">
                <a:latin typeface="Arial Black" pitchFamily="34" charset="0"/>
              </a:rPr>
              <a:t>; Your right hand has held me up, Your gentleness has made me great.</a:t>
            </a:r>
          </a:p>
          <a:p>
            <a:pPr>
              <a:buNone/>
            </a:pPr>
            <a:endParaRPr lang="en-US" sz="2400" u="none" dirty="0">
              <a:latin typeface="Arial Black" pitchFamily="34" charset="0"/>
            </a:endParaRPr>
          </a:p>
          <a:p>
            <a:pPr>
              <a:buNone/>
            </a:pPr>
            <a:r>
              <a:rPr lang="en-US" sz="2400" u="none" dirty="0">
                <a:latin typeface="Arial Black" pitchFamily="34" charset="0"/>
              </a:rPr>
              <a:t>46 The LORD lives! Blessed be my Rock! Let the God of my </a:t>
            </a:r>
            <a:r>
              <a:rPr lang="en-US" sz="2400" dirty="0">
                <a:latin typeface="Arial Black" pitchFamily="34" charset="0"/>
              </a:rPr>
              <a:t>salvation</a:t>
            </a:r>
            <a:r>
              <a:rPr lang="en-US" sz="2400" u="none" dirty="0">
                <a:latin typeface="Arial Black" pitchFamily="34" charset="0"/>
              </a:rPr>
              <a:t> be exalted. </a:t>
            </a:r>
            <a:endParaRPr lang="es-ES" sz="2400" u="none" dirty="0">
              <a:latin typeface="Arial Black" pitchFamily="34" charset="0"/>
            </a:endParaRPr>
          </a:p>
        </p:txBody>
      </p:sp>
    </p:spTree>
  </p:cSld>
  <p:clrMapOvr>
    <a:masterClrMapping/>
  </p:clrMapOvr>
  <p:transition spd="med">
    <p:wipe dir="d"/>
  </p:transition>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3010" name="Rectangle 2"/>
          <p:cNvSpPr>
            <a:spLocks noChangeArrowheads="1"/>
          </p:cNvSpPr>
          <p:nvPr/>
        </p:nvSpPr>
        <p:spPr bwMode="auto">
          <a:xfrm>
            <a:off x="2209800" y="152400"/>
            <a:ext cx="7772400" cy="838200"/>
          </a:xfrm>
          <a:prstGeom prst="rect">
            <a:avLst/>
          </a:prstGeom>
          <a:noFill/>
          <a:ln w="9525">
            <a:noFill/>
            <a:miter lim="800000"/>
            <a:headEnd/>
            <a:tailEnd/>
          </a:ln>
          <a:effectLst/>
        </p:spPr>
        <p:txBody>
          <a:bodyPr anchor="ctr"/>
          <a:lstStyle/>
          <a:p>
            <a:pPr algn="ctr">
              <a:buFontTx/>
              <a:buNone/>
            </a:pPr>
            <a:r>
              <a:rPr lang="es-ES_tradnl" sz="5400" b="0" u="none" dirty="0" err="1">
                <a:solidFill>
                  <a:schemeClr val="bg2">
                    <a:lumMod val="50000"/>
                  </a:schemeClr>
                </a:solidFill>
                <a:latin typeface="Franklin Gothic Heavy" pitchFamily="34" charset="0"/>
              </a:rPr>
              <a:t>David’s</a:t>
            </a:r>
            <a:r>
              <a:rPr lang="es-ES_tradnl" sz="5400" b="0" u="none" dirty="0">
                <a:solidFill>
                  <a:schemeClr val="bg2">
                    <a:lumMod val="50000"/>
                  </a:schemeClr>
                </a:solidFill>
                <a:latin typeface="Franklin Gothic Heavy" pitchFamily="34" charset="0"/>
              </a:rPr>
              <a:t> </a:t>
            </a:r>
            <a:r>
              <a:rPr lang="es-ES_tradnl" sz="5400" b="0" u="none" dirty="0" err="1">
                <a:solidFill>
                  <a:schemeClr val="bg2">
                    <a:lumMod val="50000"/>
                  </a:schemeClr>
                </a:solidFill>
                <a:latin typeface="Franklin Gothic Heavy" pitchFamily="34" charset="0"/>
              </a:rPr>
              <a:t>Salvation</a:t>
            </a:r>
            <a:endParaRPr lang="es-ES_tradnl" sz="5400" b="0" u="none" dirty="0">
              <a:solidFill>
                <a:schemeClr val="bg2">
                  <a:lumMod val="50000"/>
                </a:schemeClr>
              </a:solidFill>
              <a:latin typeface="Franklin Gothic Heavy" pitchFamily="34" charset="0"/>
            </a:endParaRPr>
          </a:p>
        </p:txBody>
      </p:sp>
      <p:sp>
        <p:nvSpPr>
          <p:cNvPr id="43017" name="Text Box 9"/>
          <p:cNvSpPr txBox="1">
            <a:spLocks noChangeArrowheads="1"/>
          </p:cNvSpPr>
          <p:nvPr/>
        </p:nvSpPr>
        <p:spPr bwMode="auto">
          <a:xfrm>
            <a:off x="190500" y="1219200"/>
            <a:ext cx="11811000" cy="5016758"/>
          </a:xfrm>
          <a:prstGeom prst="rect">
            <a:avLst/>
          </a:prstGeom>
          <a:noFill/>
          <a:ln w="9525" algn="ctr">
            <a:noFill/>
            <a:miter lim="800000"/>
            <a:headEnd/>
            <a:tailEnd/>
          </a:ln>
          <a:effectLst/>
        </p:spPr>
        <p:txBody>
          <a:bodyPr wrap="square">
            <a:spAutoFit/>
          </a:bodyPr>
          <a:lstStyle/>
          <a:p>
            <a:pPr algn="ctr">
              <a:buNone/>
            </a:pPr>
            <a:r>
              <a:rPr lang="en-US" sz="2400" u="none" dirty="0">
                <a:latin typeface="Arial Black" pitchFamily="34" charset="0"/>
              </a:rPr>
              <a:t>Psalm 51</a:t>
            </a:r>
          </a:p>
          <a:p>
            <a:pPr>
              <a:buNone/>
            </a:pPr>
            <a:r>
              <a:rPr lang="en-US" sz="1600" u="none" dirty="0">
                <a:latin typeface="Arial Black" pitchFamily="34" charset="0"/>
              </a:rPr>
              <a:t>To the Chief Musician. A Psalm of David when Nathan the prophet went to him, after he had gone in to Bathsheba.</a:t>
            </a:r>
          </a:p>
          <a:p>
            <a:pPr>
              <a:buNone/>
            </a:pPr>
            <a:endParaRPr lang="en-US" sz="1600" u="none" dirty="0">
              <a:latin typeface="Arial Black" pitchFamily="34" charset="0"/>
            </a:endParaRPr>
          </a:p>
          <a:p>
            <a:pPr marL="457200" indent="-457200">
              <a:buAutoNum type="arabicPlain"/>
            </a:pPr>
            <a:r>
              <a:rPr lang="en-US" sz="2800" u="none" dirty="0">
                <a:latin typeface="Arial Black" pitchFamily="34" charset="0"/>
              </a:rPr>
              <a:t>Have mercy upon me, O God, According to Your </a:t>
            </a:r>
            <a:r>
              <a:rPr lang="en-US" sz="2800" u="none" dirty="0" err="1">
                <a:latin typeface="Arial Black" pitchFamily="34" charset="0"/>
              </a:rPr>
              <a:t>lovingkindness</a:t>
            </a:r>
            <a:r>
              <a:rPr lang="en-US" sz="2800" u="none" dirty="0">
                <a:latin typeface="Arial Black" pitchFamily="34" charset="0"/>
              </a:rPr>
              <a:t>; According to the multitude of Your tender mercies, Blot out my transgressions.</a:t>
            </a:r>
          </a:p>
          <a:p>
            <a:pPr marL="457200" indent="-457200">
              <a:buNone/>
            </a:pPr>
            <a:r>
              <a:rPr lang="en-US" sz="1200" u="none" dirty="0">
                <a:latin typeface="Arial Black" pitchFamily="34" charset="0"/>
              </a:rPr>
              <a:t> </a:t>
            </a:r>
          </a:p>
          <a:p>
            <a:pPr marL="457200" indent="-457200">
              <a:buNone/>
            </a:pPr>
            <a:r>
              <a:rPr lang="en-US" sz="2800" u="none" dirty="0">
                <a:latin typeface="Arial Black" pitchFamily="34" charset="0"/>
              </a:rPr>
              <a:t>12 Restore to me the joy of Your </a:t>
            </a:r>
            <a:r>
              <a:rPr lang="en-US" sz="2800" dirty="0">
                <a:latin typeface="Arial Black" pitchFamily="34" charset="0"/>
              </a:rPr>
              <a:t>salvation</a:t>
            </a:r>
            <a:r>
              <a:rPr lang="en-US" sz="2800" u="none" dirty="0">
                <a:latin typeface="Arial Black" pitchFamily="34" charset="0"/>
              </a:rPr>
              <a:t>, And uphold me by Your generous Spirit.</a:t>
            </a:r>
          </a:p>
          <a:p>
            <a:pPr marL="457200" indent="-457200">
              <a:buNone/>
            </a:pPr>
            <a:r>
              <a:rPr lang="en-US" sz="1200" u="none" dirty="0">
                <a:latin typeface="Arial Black" pitchFamily="34" charset="0"/>
              </a:rPr>
              <a:t> </a:t>
            </a:r>
          </a:p>
          <a:p>
            <a:pPr marL="457200" indent="-457200">
              <a:buNone/>
            </a:pPr>
            <a:r>
              <a:rPr lang="en-US" sz="2800" u="none" dirty="0">
                <a:latin typeface="Arial Black" pitchFamily="34" charset="0"/>
              </a:rPr>
              <a:t>14 Deliver me from the guilt of bloodshed, O God, </a:t>
            </a:r>
            <a:br>
              <a:rPr lang="en-US" sz="2800" u="none" dirty="0">
                <a:latin typeface="Arial Black" pitchFamily="34" charset="0"/>
              </a:rPr>
            </a:br>
            <a:r>
              <a:rPr lang="en-US" sz="2800" u="none" dirty="0">
                <a:latin typeface="Arial Black" pitchFamily="34" charset="0"/>
              </a:rPr>
              <a:t>The God of my </a:t>
            </a:r>
            <a:r>
              <a:rPr lang="en-US" sz="2800" dirty="0">
                <a:latin typeface="Arial Black" pitchFamily="34" charset="0"/>
              </a:rPr>
              <a:t>salvation</a:t>
            </a:r>
            <a:r>
              <a:rPr lang="en-US" sz="2800" u="none" dirty="0">
                <a:latin typeface="Arial Black" pitchFamily="34" charset="0"/>
              </a:rPr>
              <a:t>, And my tongue shall sing aloud of Your righteousness.</a:t>
            </a:r>
            <a:endParaRPr lang="es-ES" sz="2800" u="none" dirty="0">
              <a:latin typeface="Arial Black" pitchFamily="34" charset="0"/>
            </a:endParaRPr>
          </a:p>
        </p:txBody>
      </p:sp>
      <p:sp>
        <p:nvSpPr>
          <p:cNvPr id="2" name="Rectangle 1">
            <a:extLst>
              <a:ext uri="{FF2B5EF4-FFF2-40B4-BE49-F238E27FC236}">
                <a16:creationId xmlns:a16="http://schemas.microsoft.com/office/drawing/2014/main" id="{EF247D41-AE3A-4081-A0A1-51ECDF457E29}"/>
              </a:ext>
            </a:extLst>
          </p:cNvPr>
          <p:cNvSpPr/>
          <p:nvPr/>
        </p:nvSpPr>
        <p:spPr>
          <a:xfrm>
            <a:off x="3657600" y="3733800"/>
            <a:ext cx="4953000" cy="533400"/>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258C767F-658D-4D7A-8704-9B14A3AC3112}"/>
              </a:ext>
            </a:extLst>
          </p:cNvPr>
          <p:cNvSpPr/>
          <p:nvPr/>
        </p:nvSpPr>
        <p:spPr>
          <a:xfrm>
            <a:off x="650823" y="5257800"/>
            <a:ext cx="4953000" cy="533400"/>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spd="med">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heel(1)">
                                      <p:cBhvr>
                                        <p:cTn id="1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3010" name="Rectangle 2"/>
          <p:cNvSpPr>
            <a:spLocks noChangeArrowheads="1"/>
          </p:cNvSpPr>
          <p:nvPr/>
        </p:nvSpPr>
        <p:spPr bwMode="auto">
          <a:xfrm>
            <a:off x="2209800" y="152400"/>
            <a:ext cx="7772400" cy="838200"/>
          </a:xfrm>
          <a:prstGeom prst="rect">
            <a:avLst/>
          </a:prstGeom>
          <a:noFill/>
          <a:ln w="9525">
            <a:noFill/>
            <a:miter lim="800000"/>
            <a:headEnd/>
            <a:tailEnd/>
          </a:ln>
          <a:effectLst/>
        </p:spPr>
        <p:txBody>
          <a:bodyPr anchor="ctr"/>
          <a:lstStyle/>
          <a:p>
            <a:pPr algn="ctr">
              <a:buFontTx/>
              <a:buNone/>
            </a:pPr>
            <a:r>
              <a:rPr lang="es-ES_tradnl" sz="5400" b="0" u="none" dirty="0" err="1">
                <a:solidFill>
                  <a:schemeClr val="bg2">
                    <a:lumMod val="50000"/>
                  </a:schemeClr>
                </a:solidFill>
                <a:latin typeface="Franklin Gothic Heavy" pitchFamily="34" charset="0"/>
              </a:rPr>
              <a:t>Isaiah’s</a:t>
            </a:r>
            <a:r>
              <a:rPr lang="es-ES_tradnl" sz="5400" b="0" u="none" dirty="0">
                <a:solidFill>
                  <a:schemeClr val="bg2">
                    <a:lumMod val="50000"/>
                  </a:schemeClr>
                </a:solidFill>
                <a:latin typeface="Franklin Gothic Heavy" pitchFamily="34" charset="0"/>
              </a:rPr>
              <a:t> </a:t>
            </a:r>
            <a:r>
              <a:rPr lang="es-ES_tradnl" sz="5400" b="0" u="none" dirty="0" err="1">
                <a:solidFill>
                  <a:schemeClr val="bg2">
                    <a:lumMod val="50000"/>
                  </a:schemeClr>
                </a:solidFill>
                <a:latin typeface="Franklin Gothic Heavy" pitchFamily="34" charset="0"/>
              </a:rPr>
              <a:t>Salvation</a:t>
            </a:r>
            <a:r>
              <a:rPr lang="es-ES_tradnl" b="0" u="none" dirty="0">
                <a:solidFill>
                  <a:schemeClr val="bg2">
                    <a:lumMod val="50000"/>
                  </a:schemeClr>
                </a:solidFill>
                <a:latin typeface="Franklin Gothic Heavy" pitchFamily="34" charset="0"/>
              </a:rPr>
              <a:t> </a:t>
            </a:r>
            <a:endParaRPr lang="es-ES_tradnl" sz="5400" b="0" u="none" dirty="0">
              <a:solidFill>
                <a:schemeClr val="bg2">
                  <a:lumMod val="50000"/>
                </a:schemeClr>
              </a:solidFill>
              <a:latin typeface="Franklin Gothic Heavy" pitchFamily="34" charset="0"/>
            </a:endParaRPr>
          </a:p>
        </p:txBody>
      </p:sp>
      <p:sp>
        <p:nvSpPr>
          <p:cNvPr id="43017" name="Text Box 9"/>
          <p:cNvSpPr txBox="1">
            <a:spLocks noChangeArrowheads="1"/>
          </p:cNvSpPr>
          <p:nvPr/>
        </p:nvSpPr>
        <p:spPr bwMode="auto">
          <a:xfrm>
            <a:off x="304800" y="914400"/>
            <a:ext cx="11658600" cy="5324535"/>
          </a:xfrm>
          <a:prstGeom prst="rect">
            <a:avLst/>
          </a:prstGeom>
          <a:noFill/>
          <a:ln w="9525" algn="ctr">
            <a:noFill/>
            <a:miter lim="800000"/>
            <a:headEnd/>
            <a:tailEnd/>
          </a:ln>
          <a:effectLst/>
        </p:spPr>
        <p:txBody>
          <a:bodyPr wrap="square">
            <a:spAutoFit/>
          </a:bodyPr>
          <a:lstStyle/>
          <a:p>
            <a:pPr algn="ctr">
              <a:buNone/>
            </a:pPr>
            <a:r>
              <a:rPr lang="en-US" sz="3600" u="none" dirty="0">
                <a:latin typeface="Arial Black" pitchFamily="34" charset="0"/>
              </a:rPr>
              <a:t>Isaiah 12</a:t>
            </a:r>
          </a:p>
          <a:p>
            <a:pPr>
              <a:buNone/>
            </a:pPr>
            <a:endParaRPr lang="en-US" sz="2400" u="none" dirty="0">
              <a:latin typeface="Arial Black" pitchFamily="34" charset="0"/>
            </a:endParaRPr>
          </a:p>
          <a:p>
            <a:pPr>
              <a:buNone/>
            </a:pPr>
            <a:r>
              <a:rPr lang="en-US" sz="2800" u="none" dirty="0">
                <a:latin typeface="Arial Black" pitchFamily="34" charset="0"/>
              </a:rPr>
              <a:t>1 And in that day you will say: "O LORD, I will praise You; Though You were angry with me, Your anger is turned away, and You comfort me.</a:t>
            </a:r>
          </a:p>
          <a:p>
            <a:pPr>
              <a:buNone/>
            </a:pPr>
            <a:endParaRPr lang="en-US" sz="2800" u="none" dirty="0">
              <a:latin typeface="Arial Black" pitchFamily="34" charset="0"/>
            </a:endParaRPr>
          </a:p>
          <a:p>
            <a:pPr>
              <a:buNone/>
            </a:pPr>
            <a:r>
              <a:rPr lang="en-US" sz="2800" u="none" dirty="0">
                <a:latin typeface="Arial Black" pitchFamily="34" charset="0"/>
              </a:rPr>
              <a:t> 2 Behold, God is my </a:t>
            </a:r>
            <a:r>
              <a:rPr lang="en-US" sz="2800" dirty="0">
                <a:latin typeface="Arial Black" pitchFamily="34" charset="0"/>
              </a:rPr>
              <a:t>salvation</a:t>
            </a:r>
            <a:r>
              <a:rPr lang="en-US" sz="2800" u="none" dirty="0">
                <a:latin typeface="Arial Black" pitchFamily="34" charset="0"/>
              </a:rPr>
              <a:t>, I will trust and not be afraid; 'For YAH, the LORD, is my strength and song; </a:t>
            </a:r>
            <a:br>
              <a:rPr lang="en-US" sz="2800" u="none" dirty="0">
                <a:latin typeface="Arial Black" pitchFamily="34" charset="0"/>
              </a:rPr>
            </a:br>
            <a:r>
              <a:rPr lang="en-US" sz="2800" u="none" dirty="0">
                <a:latin typeface="Arial Black" pitchFamily="34" charset="0"/>
              </a:rPr>
              <a:t>He also has become my </a:t>
            </a:r>
            <a:r>
              <a:rPr lang="en-US" sz="2800" dirty="0">
                <a:latin typeface="Arial Black" pitchFamily="34" charset="0"/>
              </a:rPr>
              <a:t>salvation</a:t>
            </a:r>
            <a:r>
              <a:rPr lang="en-US" sz="2800" u="none" dirty="0">
                <a:latin typeface="Arial Black" pitchFamily="34" charset="0"/>
              </a:rPr>
              <a:t>.’”</a:t>
            </a:r>
          </a:p>
          <a:p>
            <a:pPr>
              <a:buNone/>
            </a:pPr>
            <a:endParaRPr lang="en-US" sz="2800" u="none" dirty="0">
              <a:latin typeface="Arial Black" pitchFamily="34" charset="0"/>
            </a:endParaRPr>
          </a:p>
          <a:p>
            <a:pPr>
              <a:buNone/>
            </a:pPr>
            <a:r>
              <a:rPr lang="en-US" sz="2800" u="none" dirty="0">
                <a:latin typeface="Arial Black" pitchFamily="34" charset="0"/>
              </a:rPr>
              <a:t> 3 Therefore with joy you will draw water From the      wells of </a:t>
            </a:r>
            <a:r>
              <a:rPr lang="en-US" sz="2800" dirty="0">
                <a:latin typeface="Arial Black" pitchFamily="34" charset="0"/>
              </a:rPr>
              <a:t>salvation</a:t>
            </a:r>
            <a:r>
              <a:rPr lang="en-US" sz="2800" u="none" dirty="0">
                <a:latin typeface="Arial Black" pitchFamily="34" charset="0"/>
              </a:rPr>
              <a:t>.</a:t>
            </a:r>
            <a:endParaRPr lang="es-ES" sz="2800" u="none" dirty="0">
              <a:latin typeface="Arial Black" pitchFamily="34" charset="0"/>
            </a:endParaRPr>
          </a:p>
        </p:txBody>
      </p:sp>
      <p:sp>
        <p:nvSpPr>
          <p:cNvPr id="5" name="Rectangle 4">
            <a:extLst>
              <a:ext uri="{FF2B5EF4-FFF2-40B4-BE49-F238E27FC236}">
                <a16:creationId xmlns:a16="http://schemas.microsoft.com/office/drawing/2014/main" id="{0D305232-1444-4673-A684-C02B0122F272}"/>
              </a:ext>
            </a:extLst>
          </p:cNvPr>
          <p:cNvSpPr/>
          <p:nvPr/>
        </p:nvSpPr>
        <p:spPr>
          <a:xfrm>
            <a:off x="2362200" y="3576667"/>
            <a:ext cx="4114800" cy="533400"/>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C90E91C0-E7E4-4DAE-A5C6-767057C92629}"/>
              </a:ext>
            </a:extLst>
          </p:cNvPr>
          <p:cNvSpPr/>
          <p:nvPr/>
        </p:nvSpPr>
        <p:spPr>
          <a:xfrm>
            <a:off x="304800" y="4374401"/>
            <a:ext cx="6781800" cy="533400"/>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CC2E0C5C-5F2C-4C43-A347-0AD4BDB87986}"/>
              </a:ext>
            </a:extLst>
          </p:cNvPr>
          <p:cNvSpPr/>
          <p:nvPr/>
        </p:nvSpPr>
        <p:spPr>
          <a:xfrm>
            <a:off x="304800" y="5705535"/>
            <a:ext cx="3733800" cy="533400"/>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spd="med">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heel(1)">
                                      <p:cBhvr>
                                        <p:cTn id="12" dur="20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heel(1)">
                                      <p:cBhvr>
                                        <p:cTn id="1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3010" name="Rectangle 2"/>
          <p:cNvSpPr>
            <a:spLocks noChangeArrowheads="1"/>
          </p:cNvSpPr>
          <p:nvPr/>
        </p:nvSpPr>
        <p:spPr bwMode="auto">
          <a:xfrm>
            <a:off x="152400" y="152400"/>
            <a:ext cx="11811000" cy="838200"/>
          </a:xfrm>
          <a:prstGeom prst="rect">
            <a:avLst/>
          </a:prstGeom>
          <a:noFill/>
          <a:ln w="9525">
            <a:noFill/>
            <a:miter lim="800000"/>
            <a:headEnd/>
            <a:tailEnd/>
          </a:ln>
          <a:effectLst/>
        </p:spPr>
        <p:txBody>
          <a:bodyPr anchor="ctr"/>
          <a:lstStyle/>
          <a:p>
            <a:pPr algn="ctr">
              <a:buFontTx/>
              <a:buNone/>
            </a:pPr>
            <a:r>
              <a:rPr lang="es-ES_tradnl" sz="5400" b="0" u="none" dirty="0" err="1">
                <a:solidFill>
                  <a:schemeClr val="bg2">
                    <a:lumMod val="50000"/>
                  </a:schemeClr>
                </a:solidFill>
                <a:latin typeface="Franklin Gothic Heavy" pitchFamily="34" charset="0"/>
              </a:rPr>
              <a:t>Isaiah’s</a:t>
            </a:r>
            <a:r>
              <a:rPr lang="es-ES_tradnl" sz="5400" b="0" u="none" dirty="0">
                <a:solidFill>
                  <a:schemeClr val="bg2">
                    <a:lumMod val="50000"/>
                  </a:schemeClr>
                </a:solidFill>
                <a:latin typeface="Franklin Gothic Heavy" pitchFamily="34" charset="0"/>
              </a:rPr>
              <a:t> </a:t>
            </a:r>
            <a:r>
              <a:rPr lang="es-ES_tradnl" sz="5400" b="0" u="none" dirty="0" err="1">
                <a:solidFill>
                  <a:schemeClr val="bg2">
                    <a:lumMod val="50000"/>
                  </a:schemeClr>
                </a:solidFill>
                <a:latin typeface="Franklin Gothic Heavy" pitchFamily="34" charset="0"/>
              </a:rPr>
              <a:t>Messianic</a:t>
            </a:r>
            <a:r>
              <a:rPr lang="es-ES_tradnl" sz="5400" b="0" u="none" dirty="0">
                <a:solidFill>
                  <a:schemeClr val="bg2">
                    <a:lumMod val="50000"/>
                  </a:schemeClr>
                </a:solidFill>
                <a:latin typeface="Franklin Gothic Heavy" pitchFamily="34" charset="0"/>
              </a:rPr>
              <a:t> </a:t>
            </a:r>
            <a:r>
              <a:rPr lang="es-ES_tradnl" sz="5400" b="0" u="none" dirty="0" err="1">
                <a:solidFill>
                  <a:schemeClr val="bg2">
                    <a:lumMod val="50000"/>
                  </a:schemeClr>
                </a:solidFill>
                <a:latin typeface="Franklin Gothic Heavy" pitchFamily="34" charset="0"/>
              </a:rPr>
              <a:t>Salvation</a:t>
            </a:r>
            <a:endParaRPr lang="es-ES_tradnl" sz="5400" b="0" u="none" dirty="0">
              <a:solidFill>
                <a:schemeClr val="bg2">
                  <a:lumMod val="50000"/>
                </a:schemeClr>
              </a:solidFill>
              <a:latin typeface="Franklin Gothic Heavy" pitchFamily="34" charset="0"/>
            </a:endParaRPr>
          </a:p>
        </p:txBody>
      </p:sp>
      <p:sp>
        <p:nvSpPr>
          <p:cNvPr id="43017" name="Text Box 9"/>
          <p:cNvSpPr txBox="1">
            <a:spLocks noChangeArrowheads="1"/>
          </p:cNvSpPr>
          <p:nvPr/>
        </p:nvSpPr>
        <p:spPr bwMode="auto">
          <a:xfrm>
            <a:off x="342900" y="1143000"/>
            <a:ext cx="11506200" cy="5016758"/>
          </a:xfrm>
          <a:prstGeom prst="rect">
            <a:avLst/>
          </a:prstGeom>
          <a:noFill/>
          <a:ln w="9525" algn="ctr">
            <a:noFill/>
            <a:miter lim="800000"/>
            <a:headEnd/>
            <a:tailEnd/>
          </a:ln>
          <a:effectLst/>
        </p:spPr>
        <p:txBody>
          <a:bodyPr wrap="square">
            <a:spAutoFit/>
          </a:bodyPr>
          <a:lstStyle/>
          <a:p>
            <a:pPr algn="ctr">
              <a:buNone/>
            </a:pPr>
            <a:r>
              <a:rPr lang="en-US" sz="3200" u="none" dirty="0">
                <a:latin typeface="Arial Black" pitchFamily="34" charset="0"/>
              </a:rPr>
              <a:t>Isaiah 52</a:t>
            </a:r>
          </a:p>
          <a:p>
            <a:pPr>
              <a:buNone/>
            </a:pPr>
            <a:r>
              <a:rPr lang="en-US" sz="3200" u="none" dirty="0">
                <a:latin typeface="Arial Black" pitchFamily="34" charset="0"/>
              </a:rPr>
              <a:t>7 How beautiful upon the mountains Are the feet of him who brings good news, Who proclaims peace, Who brings glad tidings of good things, Who proclaims </a:t>
            </a:r>
            <a:r>
              <a:rPr lang="en-US" sz="3200" dirty="0">
                <a:latin typeface="Arial Black" pitchFamily="34" charset="0"/>
              </a:rPr>
              <a:t>salvation</a:t>
            </a:r>
            <a:r>
              <a:rPr lang="en-US" sz="3200" u="none" dirty="0">
                <a:latin typeface="Arial Black" pitchFamily="34" charset="0"/>
              </a:rPr>
              <a:t>, Who says to Zion,    "Your God reigns!"</a:t>
            </a:r>
          </a:p>
          <a:p>
            <a:pPr>
              <a:buNone/>
            </a:pPr>
            <a:endParaRPr lang="en-US" sz="3200" u="none" dirty="0">
              <a:latin typeface="Arial Black" pitchFamily="34" charset="0"/>
            </a:endParaRPr>
          </a:p>
          <a:p>
            <a:pPr>
              <a:buNone/>
            </a:pPr>
            <a:r>
              <a:rPr lang="en-US" sz="3200" u="none" dirty="0">
                <a:latin typeface="Arial Black" pitchFamily="34" charset="0"/>
              </a:rPr>
              <a:t>10 The LORD has made bare His holy arm In the eyes of all the nations; And all the ends of the earth shall see The </a:t>
            </a:r>
            <a:r>
              <a:rPr lang="en-US" sz="3200" dirty="0">
                <a:latin typeface="Arial Black" pitchFamily="34" charset="0"/>
              </a:rPr>
              <a:t>salvation</a:t>
            </a:r>
            <a:r>
              <a:rPr lang="en-US" sz="3200" u="none" dirty="0">
                <a:latin typeface="Arial Black" pitchFamily="34" charset="0"/>
              </a:rPr>
              <a:t> of our God.</a:t>
            </a:r>
            <a:endParaRPr lang="es-ES" sz="3200" u="none" dirty="0">
              <a:latin typeface="Arial Black" pitchFamily="34" charset="0"/>
            </a:endParaRPr>
          </a:p>
        </p:txBody>
      </p:sp>
      <p:sp>
        <p:nvSpPr>
          <p:cNvPr id="5" name="Rectangle 4">
            <a:extLst>
              <a:ext uri="{FF2B5EF4-FFF2-40B4-BE49-F238E27FC236}">
                <a16:creationId xmlns:a16="http://schemas.microsoft.com/office/drawing/2014/main" id="{7ACE95C5-8C70-4F8A-B2E8-1788AD9A2D94}"/>
              </a:ext>
            </a:extLst>
          </p:cNvPr>
          <p:cNvSpPr/>
          <p:nvPr/>
        </p:nvSpPr>
        <p:spPr>
          <a:xfrm>
            <a:off x="342900" y="3117979"/>
            <a:ext cx="5753100" cy="533400"/>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15536728-E059-4207-B385-9E54480028E5}"/>
              </a:ext>
            </a:extLst>
          </p:cNvPr>
          <p:cNvSpPr/>
          <p:nvPr/>
        </p:nvSpPr>
        <p:spPr>
          <a:xfrm>
            <a:off x="3733800" y="5607645"/>
            <a:ext cx="5943599" cy="533400"/>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spd="med">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heel(1)">
                                      <p:cBhvr>
                                        <p:cTn id="12"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3010" name="Rectangle 2"/>
          <p:cNvSpPr>
            <a:spLocks noChangeArrowheads="1"/>
          </p:cNvSpPr>
          <p:nvPr/>
        </p:nvSpPr>
        <p:spPr bwMode="auto">
          <a:xfrm>
            <a:off x="2209800" y="152400"/>
            <a:ext cx="7772400" cy="838200"/>
          </a:xfrm>
          <a:prstGeom prst="rect">
            <a:avLst/>
          </a:prstGeom>
          <a:noFill/>
          <a:ln w="9525">
            <a:noFill/>
            <a:miter lim="800000"/>
            <a:headEnd/>
            <a:tailEnd/>
          </a:ln>
          <a:effectLst/>
        </p:spPr>
        <p:txBody>
          <a:bodyPr anchor="ctr"/>
          <a:lstStyle/>
          <a:p>
            <a:pPr algn="ctr">
              <a:buFontTx/>
              <a:buNone/>
            </a:pPr>
            <a:r>
              <a:rPr lang="es-ES_tradnl" sz="5400" b="0" u="none" dirty="0" err="1">
                <a:solidFill>
                  <a:schemeClr val="bg2">
                    <a:lumMod val="50000"/>
                  </a:schemeClr>
                </a:solidFill>
                <a:effectLst>
                  <a:outerShdw blurRad="38100" dist="38100" dir="2700000" algn="tl">
                    <a:srgbClr val="000000"/>
                  </a:outerShdw>
                </a:effectLst>
                <a:latin typeface="Franklin Gothic Heavy" pitchFamily="34" charset="0"/>
              </a:rPr>
              <a:t>Jesus</a:t>
            </a:r>
            <a:r>
              <a:rPr lang="es-ES_tradnl" sz="5400" b="0" u="none" dirty="0">
                <a:solidFill>
                  <a:schemeClr val="bg2">
                    <a:lumMod val="50000"/>
                  </a:schemeClr>
                </a:solidFill>
                <a:effectLst>
                  <a:outerShdw blurRad="38100" dist="38100" dir="2700000" algn="tl">
                    <a:srgbClr val="000000"/>
                  </a:outerShdw>
                </a:effectLst>
                <a:latin typeface="Franklin Gothic Heavy" pitchFamily="34" charset="0"/>
              </a:rPr>
              <a:t> and </a:t>
            </a:r>
            <a:r>
              <a:rPr lang="es-ES_tradnl" sz="5400" b="0" u="none" dirty="0" err="1">
                <a:solidFill>
                  <a:schemeClr val="bg2">
                    <a:lumMod val="50000"/>
                  </a:schemeClr>
                </a:solidFill>
                <a:effectLst>
                  <a:outerShdw blurRad="38100" dist="38100" dir="2700000" algn="tl">
                    <a:srgbClr val="000000"/>
                  </a:outerShdw>
                </a:effectLst>
                <a:latin typeface="Franklin Gothic Heavy" pitchFamily="34" charset="0"/>
              </a:rPr>
              <a:t>Salvation</a:t>
            </a:r>
            <a:endParaRPr lang="es-ES_tradnl" sz="5400" b="0" u="none" dirty="0">
              <a:solidFill>
                <a:schemeClr val="bg2">
                  <a:lumMod val="50000"/>
                </a:schemeClr>
              </a:solidFill>
              <a:effectLst>
                <a:outerShdw blurRad="38100" dist="38100" dir="2700000" algn="tl">
                  <a:srgbClr val="000000"/>
                </a:outerShdw>
              </a:effectLst>
              <a:latin typeface="Franklin Gothic Heavy" pitchFamily="34" charset="0"/>
            </a:endParaRPr>
          </a:p>
        </p:txBody>
      </p:sp>
      <p:sp>
        <p:nvSpPr>
          <p:cNvPr id="43017" name="Text Box 9"/>
          <p:cNvSpPr txBox="1">
            <a:spLocks noChangeArrowheads="1"/>
          </p:cNvSpPr>
          <p:nvPr/>
        </p:nvSpPr>
        <p:spPr bwMode="auto">
          <a:xfrm>
            <a:off x="207364" y="973111"/>
            <a:ext cx="11582400" cy="4524315"/>
          </a:xfrm>
          <a:prstGeom prst="rect">
            <a:avLst/>
          </a:prstGeom>
          <a:noFill/>
          <a:ln w="9525" algn="ctr">
            <a:noFill/>
            <a:miter lim="800000"/>
            <a:headEnd/>
            <a:tailEnd/>
          </a:ln>
          <a:effectLst/>
        </p:spPr>
        <p:txBody>
          <a:bodyPr wrap="square">
            <a:spAutoFit/>
          </a:bodyPr>
          <a:lstStyle/>
          <a:p>
            <a:pPr algn="ctr">
              <a:buNone/>
            </a:pPr>
            <a:r>
              <a:rPr lang="en-US" sz="3600" u="none" dirty="0">
                <a:latin typeface="Arial Black" pitchFamily="34" charset="0"/>
              </a:rPr>
              <a:t>Luke 19</a:t>
            </a:r>
          </a:p>
          <a:p>
            <a:pPr>
              <a:buNone/>
            </a:pPr>
            <a:r>
              <a:rPr lang="en-US" sz="2800" u="none" dirty="0">
                <a:latin typeface="Arial Black" pitchFamily="34" charset="0"/>
              </a:rPr>
              <a:t>8 Then Zacchaeus stood and said to the Lord, "Look, Lord, I give half of my goods to the poor; and if I have taken anything from anyone by false accusation, </a:t>
            </a:r>
            <a:br>
              <a:rPr lang="en-US" sz="2800" u="none" dirty="0">
                <a:latin typeface="Arial Black" pitchFamily="34" charset="0"/>
              </a:rPr>
            </a:br>
            <a:r>
              <a:rPr lang="en-US" sz="2800" u="none" dirty="0">
                <a:latin typeface="Arial Black" pitchFamily="34" charset="0"/>
              </a:rPr>
              <a:t>I restore fourfold."</a:t>
            </a:r>
          </a:p>
          <a:p>
            <a:pPr>
              <a:buNone/>
            </a:pPr>
            <a:r>
              <a:rPr lang="en-US" sz="2800" u="none" dirty="0">
                <a:latin typeface="Arial Black" pitchFamily="34" charset="0"/>
              </a:rPr>
              <a:t>9 And Jesus said to him, "Today </a:t>
            </a:r>
            <a:r>
              <a:rPr lang="en-US" sz="2800" dirty="0">
                <a:effectLst>
                  <a:outerShdw blurRad="38100" dist="38100" dir="2700000" algn="tl">
                    <a:srgbClr val="000000">
                      <a:alpha val="43137"/>
                    </a:srgbClr>
                  </a:outerShdw>
                </a:effectLst>
                <a:latin typeface="Arial Black" pitchFamily="34" charset="0"/>
              </a:rPr>
              <a:t>salvation</a:t>
            </a:r>
            <a:r>
              <a:rPr lang="en-US" sz="2800" u="none" dirty="0">
                <a:latin typeface="Arial Black" pitchFamily="34" charset="0"/>
              </a:rPr>
              <a:t> </a:t>
            </a:r>
            <a:br>
              <a:rPr lang="en-US" sz="2800" u="none" dirty="0">
                <a:latin typeface="Arial Black" pitchFamily="34" charset="0"/>
              </a:rPr>
            </a:br>
            <a:r>
              <a:rPr lang="en-US" sz="2800" u="none" dirty="0">
                <a:latin typeface="Arial Black" pitchFamily="34" charset="0"/>
              </a:rPr>
              <a:t>has come to this house, because he also </a:t>
            </a:r>
            <a:br>
              <a:rPr lang="en-US" sz="2800" u="none" dirty="0">
                <a:latin typeface="Arial Black" pitchFamily="34" charset="0"/>
              </a:rPr>
            </a:br>
            <a:r>
              <a:rPr lang="en-US" sz="2800" u="none" dirty="0">
                <a:latin typeface="Arial Black" pitchFamily="34" charset="0"/>
              </a:rPr>
              <a:t>is a son of Abraham;</a:t>
            </a:r>
          </a:p>
          <a:p>
            <a:pPr>
              <a:buNone/>
            </a:pPr>
            <a:r>
              <a:rPr lang="en-US" sz="2800" u="none" dirty="0">
                <a:latin typeface="Arial Black" pitchFamily="34" charset="0"/>
              </a:rPr>
              <a:t>10 "for the Son of Man has come to seek </a:t>
            </a:r>
            <a:br>
              <a:rPr lang="en-US" sz="2800" u="none" dirty="0">
                <a:latin typeface="Arial Black" pitchFamily="34" charset="0"/>
              </a:rPr>
            </a:br>
            <a:r>
              <a:rPr lang="en-US" sz="2800" u="none" dirty="0">
                <a:latin typeface="Arial Black" pitchFamily="34" charset="0"/>
              </a:rPr>
              <a:t>and to save that which was lost."</a:t>
            </a:r>
            <a:endParaRPr lang="es-ES" sz="2800" u="none" dirty="0">
              <a:latin typeface="Arial Black" pitchFamily="34" charset="0"/>
            </a:endParaRPr>
          </a:p>
        </p:txBody>
      </p:sp>
      <p:pic>
        <p:nvPicPr>
          <p:cNvPr id="84994" name="Picture 2"/>
          <p:cNvPicPr>
            <a:picLocks noChangeAspect="1" noChangeArrowheads="1"/>
          </p:cNvPicPr>
          <p:nvPr/>
        </p:nvPicPr>
        <p:blipFill>
          <a:blip r:embed="rId3" cstate="print">
            <a:extLst>
              <a:ext uri="{BEBA8EAE-BF5A-486C-A8C5-ECC9F3942E4B}">
                <a14:imgProps xmlns:a14="http://schemas.microsoft.com/office/drawing/2010/main">
                  <a14:imgLayer r:embed="rId4">
                    <a14:imgEffect>
                      <a14:brightnessContrast contrast="40000"/>
                    </a14:imgEffect>
                  </a14:imgLayer>
                </a14:imgProps>
              </a:ext>
            </a:extLst>
          </a:blip>
          <a:srcRect/>
          <a:stretch>
            <a:fillRect/>
          </a:stretch>
        </p:blipFill>
        <p:spPr bwMode="auto">
          <a:xfrm>
            <a:off x="8956526" y="2570596"/>
            <a:ext cx="2833238" cy="3782518"/>
          </a:xfrm>
          <a:prstGeom prst="rect">
            <a:avLst/>
          </a:prstGeom>
          <a:noFill/>
          <a:ln w="76200" cap="flat" cmpd="sng" algn="ctr">
            <a:solidFill>
              <a:schemeClr val="bg2">
                <a:lumMod val="50000"/>
              </a:schemeClr>
            </a:solidFill>
            <a:prstDash val="solid"/>
            <a:miter lim="800000"/>
            <a:headEnd/>
            <a:tailEnd/>
          </a:ln>
        </p:spPr>
      </p:pic>
      <p:sp>
        <p:nvSpPr>
          <p:cNvPr id="5" name="Rectangle 4">
            <a:extLst>
              <a:ext uri="{FF2B5EF4-FFF2-40B4-BE49-F238E27FC236}">
                <a16:creationId xmlns:a16="http://schemas.microsoft.com/office/drawing/2014/main" id="{CF6B9858-D346-4E6A-BA0F-637FF06EA6E6}"/>
              </a:ext>
            </a:extLst>
          </p:cNvPr>
          <p:cNvSpPr/>
          <p:nvPr/>
        </p:nvSpPr>
        <p:spPr>
          <a:xfrm>
            <a:off x="92440" y="4464352"/>
            <a:ext cx="8365760" cy="1033073"/>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spd="med">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3010" name="Rectangle 2"/>
          <p:cNvSpPr>
            <a:spLocks noChangeArrowheads="1"/>
          </p:cNvSpPr>
          <p:nvPr/>
        </p:nvSpPr>
        <p:spPr bwMode="auto">
          <a:xfrm>
            <a:off x="2209800" y="0"/>
            <a:ext cx="7772400" cy="838200"/>
          </a:xfrm>
          <a:prstGeom prst="rect">
            <a:avLst/>
          </a:prstGeom>
          <a:noFill/>
          <a:ln w="9525">
            <a:noFill/>
            <a:miter lim="800000"/>
            <a:headEnd/>
            <a:tailEnd/>
          </a:ln>
          <a:effectLst/>
        </p:spPr>
        <p:txBody>
          <a:bodyPr anchor="ctr"/>
          <a:lstStyle/>
          <a:p>
            <a:pPr algn="r">
              <a:buFontTx/>
              <a:buNone/>
            </a:pPr>
            <a:r>
              <a:rPr lang="es-ES_tradnl" sz="5400" b="0" u="none" dirty="0">
                <a:solidFill>
                  <a:schemeClr val="bg2">
                    <a:lumMod val="50000"/>
                  </a:schemeClr>
                </a:solidFill>
                <a:effectLst>
                  <a:outerShdw blurRad="38100" dist="38100" dir="2700000" algn="tl">
                    <a:srgbClr val="000000"/>
                  </a:outerShdw>
                </a:effectLst>
                <a:latin typeface="Franklin Gothic Heavy" pitchFamily="34" charset="0"/>
              </a:rPr>
              <a:t>Peter  and  </a:t>
            </a:r>
            <a:r>
              <a:rPr lang="es-ES_tradnl" sz="5400" b="0" u="none" dirty="0" err="1">
                <a:solidFill>
                  <a:schemeClr val="bg2">
                    <a:lumMod val="50000"/>
                  </a:schemeClr>
                </a:solidFill>
                <a:effectLst>
                  <a:outerShdw blurRad="38100" dist="38100" dir="2700000" algn="tl">
                    <a:srgbClr val="000000"/>
                  </a:outerShdw>
                </a:effectLst>
                <a:latin typeface="Franklin Gothic Heavy" pitchFamily="34" charset="0"/>
              </a:rPr>
              <a:t>Salvation</a:t>
            </a:r>
            <a:endParaRPr lang="es-ES_tradnl" sz="5400" b="0" u="none" dirty="0">
              <a:solidFill>
                <a:schemeClr val="bg2">
                  <a:lumMod val="50000"/>
                </a:schemeClr>
              </a:solidFill>
              <a:effectLst>
                <a:outerShdw blurRad="38100" dist="38100" dir="2700000" algn="tl">
                  <a:srgbClr val="000000"/>
                </a:outerShdw>
              </a:effectLst>
              <a:latin typeface="Franklin Gothic Heavy" pitchFamily="34" charset="0"/>
            </a:endParaRPr>
          </a:p>
        </p:txBody>
      </p:sp>
      <p:sp>
        <p:nvSpPr>
          <p:cNvPr id="43017" name="Text Box 9"/>
          <p:cNvSpPr txBox="1">
            <a:spLocks noChangeArrowheads="1"/>
          </p:cNvSpPr>
          <p:nvPr/>
        </p:nvSpPr>
        <p:spPr bwMode="auto">
          <a:xfrm>
            <a:off x="381000" y="838200"/>
            <a:ext cx="11582400" cy="5262979"/>
          </a:xfrm>
          <a:prstGeom prst="rect">
            <a:avLst/>
          </a:prstGeom>
          <a:noFill/>
          <a:ln w="9525" algn="ctr">
            <a:noFill/>
            <a:miter lim="800000"/>
            <a:headEnd/>
            <a:tailEnd/>
          </a:ln>
          <a:effectLst/>
        </p:spPr>
        <p:txBody>
          <a:bodyPr wrap="square">
            <a:spAutoFit/>
          </a:bodyPr>
          <a:lstStyle/>
          <a:p>
            <a:pPr algn="ctr">
              <a:buNone/>
            </a:pPr>
            <a:r>
              <a:rPr lang="en-US" sz="2800" u="none" dirty="0">
                <a:latin typeface="Arial Black" pitchFamily="34" charset="0"/>
              </a:rPr>
              <a:t>Acts 4</a:t>
            </a:r>
          </a:p>
          <a:p>
            <a:pPr>
              <a:buNone/>
            </a:pPr>
            <a:r>
              <a:rPr lang="en-US" sz="2800" u="none" dirty="0">
                <a:latin typeface="Arial Black" pitchFamily="34" charset="0"/>
              </a:rPr>
              <a:t>8 Then Peter, filled with the Holy Spirit, said to them, "Rulers of the people and elders of Israel: … </a:t>
            </a:r>
          </a:p>
          <a:p>
            <a:pPr>
              <a:buNone/>
            </a:pPr>
            <a:r>
              <a:rPr lang="en-US" sz="1400" u="none" dirty="0">
                <a:latin typeface="Arial Black" pitchFamily="34" charset="0"/>
              </a:rPr>
              <a:t> </a:t>
            </a:r>
            <a:br>
              <a:rPr lang="en-US" sz="2800" u="none" dirty="0">
                <a:latin typeface="Arial Black" pitchFamily="34" charset="0"/>
              </a:rPr>
            </a:br>
            <a:r>
              <a:rPr lang="en-US" sz="2800" u="none" dirty="0">
                <a:latin typeface="Arial Black" pitchFamily="34" charset="0"/>
              </a:rPr>
              <a:t>10 "let it be known to you all, and to all the people of Israel, that by the name of Jesus Christ of Nazareth, whom you crucified, whom God raised from the dead, by Him this man stands here before you whole… </a:t>
            </a:r>
          </a:p>
          <a:p>
            <a:pPr>
              <a:buNone/>
            </a:pPr>
            <a:r>
              <a:rPr lang="en-US" sz="1400" u="none" dirty="0">
                <a:latin typeface="Arial Black" pitchFamily="34" charset="0"/>
              </a:rPr>
              <a:t> </a:t>
            </a:r>
            <a:br>
              <a:rPr lang="en-US" sz="2800" u="none" dirty="0">
                <a:latin typeface="Arial Black" pitchFamily="34" charset="0"/>
              </a:rPr>
            </a:br>
            <a:r>
              <a:rPr lang="en-US" sz="2800" u="none" dirty="0">
                <a:latin typeface="Arial Black" pitchFamily="34" charset="0"/>
              </a:rPr>
              <a:t>12 "Nor is there </a:t>
            </a:r>
            <a:r>
              <a:rPr lang="en-US" sz="2800" dirty="0">
                <a:solidFill>
                  <a:srgbClr val="C00000"/>
                </a:solidFill>
                <a:effectLst>
                  <a:outerShdw blurRad="38100" dist="38100" dir="2700000" algn="tl">
                    <a:srgbClr val="000000">
                      <a:alpha val="43137"/>
                    </a:srgbClr>
                  </a:outerShdw>
                </a:effectLst>
                <a:latin typeface="Arial Black" pitchFamily="34" charset="0"/>
              </a:rPr>
              <a:t>salvation</a:t>
            </a:r>
            <a:r>
              <a:rPr lang="en-US" sz="2800" u="none" dirty="0">
                <a:effectLst>
                  <a:outerShdw blurRad="38100" dist="38100" dir="2700000" algn="tl">
                    <a:srgbClr val="000000">
                      <a:alpha val="43137"/>
                    </a:srgbClr>
                  </a:outerShdw>
                </a:effectLst>
                <a:latin typeface="Arial Black" pitchFamily="34" charset="0"/>
              </a:rPr>
              <a:t> </a:t>
            </a:r>
            <a:r>
              <a:rPr lang="en-US" sz="2800" u="none" dirty="0">
                <a:latin typeface="Arial Black" pitchFamily="34" charset="0"/>
              </a:rPr>
              <a:t>in any other, </a:t>
            </a:r>
            <a:br>
              <a:rPr lang="en-US" sz="2800" u="none" dirty="0">
                <a:latin typeface="Arial Black" pitchFamily="34" charset="0"/>
              </a:rPr>
            </a:br>
            <a:r>
              <a:rPr lang="en-US" sz="2800" u="none" dirty="0">
                <a:latin typeface="Arial Black" pitchFamily="34" charset="0"/>
              </a:rPr>
              <a:t>for there is no other name under heaven </a:t>
            </a:r>
            <a:br>
              <a:rPr lang="en-US" sz="2800" u="none" dirty="0">
                <a:latin typeface="Arial Black" pitchFamily="34" charset="0"/>
              </a:rPr>
            </a:br>
            <a:r>
              <a:rPr lang="en-US" sz="2800" u="none" dirty="0">
                <a:latin typeface="Arial Black" pitchFamily="34" charset="0"/>
              </a:rPr>
              <a:t>given among men by which we must be </a:t>
            </a:r>
            <a:br>
              <a:rPr lang="en-US" sz="2800" u="none" dirty="0">
                <a:latin typeface="Arial Black" pitchFamily="34" charset="0"/>
              </a:rPr>
            </a:br>
            <a:r>
              <a:rPr lang="en-US" sz="2800" dirty="0">
                <a:solidFill>
                  <a:srgbClr val="C00000"/>
                </a:solidFill>
                <a:effectLst>
                  <a:outerShdw blurRad="38100" dist="38100" dir="2700000" algn="tl">
                    <a:srgbClr val="000000">
                      <a:alpha val="43137"/>
                    </a:srgbClr>
                  </a:outerShdw>
                </a:effectLst>
                <a:latin typeface="Arial Black" pitchFamily="34" charset="0"/>
              </a:rPr>
              <a:t>saved</a:t>
            </a:r>
            <a:r>
              <a:rPr lang="en-US" sz="2800" u="none" dirty="0">
                <a:latin typeface="Arial Black" pitchFamily="34" charset="0"/>
              </a:rPr>
              <a:t>."</a:t>
            </a:r>
            <a:endParaRPr lang="es-ES" sz="2800" u="none" dirty="0">
              <a:latin typeface="Arial Black" pitchFamily="34" charset="0"/>
            </a:endParaRPr>
          </a:p>
        </p:txBody>
      </p:sp>
      <p:pic>
        <p:nvPicPr>
          <p:cNvPr id="86018" name="Picture 2"/>
          <p:cNvPicPr>
            <a:picLocks noChangeAspect="1" noChangeArrowheads="1"/>
          </p:cNvPicPr>
          <p:nvPr/>
        </p:nvPicPr>
        <p:blipFill>
          <a:blip r:embed="rId3" cstate="print">
            <a:extLst>
              <a:ext uri="{BEBA8EAE-BF5A-486C-A8C5-ECC9F3942E4B}">
                <a14:imgProps xmlns:a14="http://schemas.microsoft.com/office/drawing/2010/main">
                  <a14:imgLayer r:embed="rId4">
                    <a14:imgEffect>
                      <a14:brightnessContrast contrast="40000"/>
                    </a14:imgEffect>
                  </a14:imgLayer>
                </a14:imgProps>
              </a:ext>
            </a:extLst>
          </a:blip>
          <a:srcRect/>
          <a:stretch>
            <a:fillRect/>
          </a:stretch>
        </p:blipFill>
        <p:spPr bwMode="auto">
          <a:xfrm>
            <a:off x="8686800" y="4123619"/>
            <a:ext cx="3124200" cy="2231571"/>
          </a:xfrm>
          <a:prstGeom prst="rect">
            <a:avLst/>
          </a:prstGeom>
          <a:noFill/>
          <a:ln w="76200" cap="flat" cmpd="sng" algn="ctr">
            <a:solidFill>
              <a:schemeClr val="bg2">
                <a:lumMod val="50000"/>
              </a:schemeClr>
            </a:solidFill>
            <a:prstDash val="solid"/>
            <a:miter lim="800000"/>
            <a:headEnd/>
            <a:tailEnd/>
          </a:ln>
        </p:spPr>
      </p:pic>
      <p:sp>
        <p:nvSpPr>
          <p:cNvPr id="5" name="Rectangle 4">
            <a:extLst>
              <a:ext uri="{FF2B5EF4-FFF2-40B4-BE49-F238E27FC236}">
                <a16:creationId xmlns:a16="http://schemas.microsoft.com/office/drawing/2014/main" id="{023E4D0F-7FDA-4DCE-8836-B23BC7E33D6E}"/>
              </a:ext>
            </a:extLst>
          </p:cNvPr>
          <p:cNvSpPr/>
          <p:nvPr/>
        </p:nvSpPr>
        <p:spPr>
          <a:xfrm>
            <a:off x="339152" y="4208653"/>
            <a:ext cx="8195248" cy="1892525"/>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spd="med">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3010" name="Rectangle 2"/>
          <p:cNvSpPr>
            <a:spLocks noChangeArrowheads="1"/>
          </p:cNvSpPr>
          <p:nvPr/>
        </p:nvSpPr>
        <p:spPr bwMode="auto">
          <a:xfrm>
            <a:off x="2209800" y="152400"/>
            <a:ext cx="7772400" cy="838200"/>
          </a:xfrm>
          <a:prstGeom prst="rect">
            <a:avLst/>
          </a:prstGeom>
          <a:noFill/>
          <a:ln w="9525">
            <a:noFill/>
            <a:miter lim="800000"/>
            <a:headEnd/>
            <a:tailEnd/>
          </a:ln>
          <a:effectLst/>
        </p:spPr>
        <p:txBody>
          <a:bodyPr anchor="ctr"/>
          <a:lstStyle/>
          <a:p>
            <a:pPr algn="r">
              <a:buFontTx/>
              <a:buNone/>
            </a:pPr>
            <a:r>
              <a:rPr lang="es-ES_tradnl" sz="5400" b="0" u="none" dirty="0">
                <a:solidFill>
                  <a:schemeClr val="bg2">
                    <a:lumMod val="50000"/>
                  </a:schemeClr>
                </a:solidFill>
                <a:latin typeface="Franklin Gothic Heavy" pitchFamily="34" charset="0"/>
              </a:rPr>
              <a:t>Peter  and  </a:t>
            </a:r>
            <a:r>
              <a:rPr lang="es-ES_tradnl" sz="5400" b="0" u="none" dirty="0" err="1">
                <a:solidFill>
                  <a:schemeClr val="bg2">
                    <a:lumMod val="50000"/>
                  </a:schemeClr>
                </a:solidFill>
                <a:latin typeface="Franklin Gothic Heavy" pitchFamily="34" charset="0"/>
              </a:rPr>
              <a:t>Salvation</a:t>
            </a:r>
            <a:endParaRPr lang="es-ES_tradnl" sz="5400" b="0" u="none" dirty="0">
              <a:solidFill>
                <a:schemeClr val="bg2">
                  <a:lumMod val="50000"/>
                </a:schemeClr>
              </a:solidFill>
              <a:latin typeface="Franklin Gothic Heavy" pitchFamily="34" charset="0"/>
            </a:endParaRPr>
          </a:p>
        </p:txBody>
      </p:sp>
      <p:sp>
        <p:nvSpPr>
          <p:cNvPr id="43017" name="Text Box 9"/>
          <p:cNvSpPr txBox="1">
            <a:spLocks noChangeArrowheads="1"/>
          </p:cNvSpPr>
          <p:nvPr/>
        </p:nvSpPr>
        <p:spPr bwMode="auto">
          <a:xfrm>
            <a:off x="457200" y="964367"/>
            <a:ext cx="11582400" cy="3939540"/>
          </a:xfrm>
          <a:prstGeom prst="rect">
            <a:avLst/>
          </a:prstGeom>
          <a:noFill/>
          <a:ln w="9525" algn="ctr">
            <a:noFill/>
            <a:miter lim="800000"/>
            <a:headEnd/>
            <a:tailEnd/>
          </a:ln>
          <a:effectLst/>
        </p:spPr>
        <p:txBody>
          <a:bodyPr wrap="square">
            <a:spAutoFit/>
          </a:bodyPr>
          <a:lstStyle/>
          <a:p>
            <a:pPr algn="ctr">
              <a:buNone/>
            </a:pPr>
            <a:r>
              <a:rPr lang="en-US" sz="3600" u="none" dirty="0">
                <a:latin typeface="Arial Black" pitchFamily="34" charset="0"/>
              </a:rPr>
              <a:t>I Peter 1</a:t>
            </a:r>
          </a:p>
          <a:p>
            <a:pPr algn="ctr">
              <a:buNone/>
            </a:pPr>
            <a:endParaRPr lang="en-US" sz="2000" u="none" dirty="0">
              <a:latin typeface="Arial Black" pitchFamily="34" charset="0"/>
            </a:endParaRPr>
          </a:p>
          <a:p>
            <a:pPr>
              <a:buNone/>
            </a:pPr>
            <a:r>
              <a:rPr lang="en-US" sz="3600" u="none" dirty="0">
                <a:latin typeface="Arial Black" pitchFamily="34" charset="0"/>
              </a:rPr>
              <a:t>5 who are kept by the power of God </a:t>
            </a:r>
            <a:r>
              <a:rPr lang="en-US" sz="3600" dirty="0">
                <a:latin typeface="Arial Black" pitchFamily="34" charset="0"/>
              </a:rPr>
              <a:t>through faith</a:t>
            </a:r>
            <a:r>
              <a:rPr lang="en-US" sz="3600" u="none" dirty="0">
                <a:latin typeface="Arial Black" pitchFamily="34" charset="0"/>
              </a:rPr>
              <a:t> for </a:t>
            </a:r>
            <a:r>
              <a:rPr lang="en-US" sz="3600" u="none" dirty="0">
                <a:solidFill>
                  <a:srgbClr val="C00000"/>
                </a:solidFill>
                <a:effectLst>
                  <a:outerShdw blurRad="38100" dist="38100" dir="2700000" algn="tl">
                    <a:srgbClr val="000000">
                      <a:alpha val="43137"/>
                    </a:srgbClr>
                  </a:outerShdw>
                </a:effectLst>
                <a:latin typeface="Arial Black" pitchFamily="34" charset="0"/>
              </a:rPr>
              <a:t>salvation</a:t>
            </a:r>
            <a:r>
              <a:rPr lang="en-US" sz="3600" u="none" dirty="0">
                <a:effectLst>
                  <a:outerShdw blurRad="38100" dist="38100" dir="2700000" algn="tl">
                    <a:srgbClr val="000000">
                      <a:alpha val="43137"/>
                    </a:srgbClr>
                  </a:outerShdw>
                </a:effectLst>
                <a:latin typeface="Arial Black" pitchFamily="34" charset="0"/>
              </a:rPr>
              <a:t> </a:t>
            </a:r>
            <a:r>
              <a:rPr lang="en-US" sz="3600" u="none" dirty="0">
                <a:latin typeface="Arial Black" pitchFamily="34" charset="0"/>
              </a:rPr>
              <a:t>ready to be revealed in the last time.</a:t>
            </a:r>
          </a:p>
          <a:p>
            <a:pPr>
              <a:buNone/>
            </a:pPr>
            <a:endParaRPr lang="en-US" sz="1400" u="none" dirty="0">
              <a:latin typeface="Arial Black" pitchFamily="34" charset="0"/>
            </a:endParaRPr>
          </a:p>
          <a:p>
            <a:pPr>
              <a:buNone/>
            </a:pPr>
            <a:r>
              <a:rPr lang="en-US" sz="3600" u="none" dirty="0">
                <a:latin typeface="Arial Black" pitchFamily="34" charset="0"/>
              </a:rPr>
              <a:t>9 receiving the </a:t>
            </a:r>
            <a:r>
              <a:rPr lang="en-US" sz="3600" dirty="0">
                <a:latin typeface="Arial Black" pitchFamily="34" charset="0"/>
              </a:rPr>
              <a:t>end of your faith </a:t>
            </a:r>
            <a:r>
              <a:rPr lang="en-US" sz="3600" u="none" dirty="0">
                <a:latin typeface="Arial Black" pitchFamily="34" charset="0"/>
              </a:rPr>
              <a:t>– </a:t>
            </a:r>
            <a:br>
              <a:rPr lang="en-US" sz="3600" u="none" dirty="0">
                <a:latin typeface="Arial Black" pitchFamily="34" charset="0"/>
              </a:rPr>
            </a:br>
            <a:r>
              <a:rPr lang="en-US" sz="3600" u="none" dirty="0">
                <a:latin typeface="Arial Black" pitchFamily="34" charset="0"/>
              </a:rPr>
              <a:t>the </a:t>
            </a:r>
            <a:r>
              <a:rPr lang="en-US" sz="3600" u="none" dirty="0">
                <a:solidFill>
                  <a:srgbClr val="C00000"/>
                </a:solidFill>
                <a:effectLst>
                  <a:outerShdw blurRad="38100" dist="38100" dir="2700000" algn="tl">
                    <a:srgbClr val="000000">
                      <a:alpha val="43137"/>
                    </a:srgbClr>
                  </a:outerShdw>
                </a:effectLst>
                <a:latin typeface="Arial Black" pitchFamily="34" charset="0"/>
              </a:rPr>
              <a:t>salvation</a:t>
            </a:r>
            <a:r>
              <a:rPr lang="en-US" sz="3600" u="none" dirty="0">
                <a:effectLst>
                  <a:outerShdw blurRad="38100" dist="38100" dir="2700000" algn="tl">
                    <a:srgbClr val="000000">
                      <a:alpha val="43137"/>
                    </a:srgbClr>
                  </a:outerShdw>
                </a:effectLst>
                <a:latin typeface="Arial Black" pitchFamily="34" charset="0"/>
              </a:rPr>
              <a:t> </a:t>
            </a:r>
            <a:r>
              <a:rPr lang="en-US" sz="3600" u="none" dirty="0">
                <a:latin typeface="Arial Black" pitchFamily="34" charset="0"/>
              </a:rPr>
              <a:t>of your souls.</a:t>
            </a:r>
            <a:endParaRPr lang="es-ES" sz="3600" u="none" dirty="0">
              <a:latin typeface="Arial Black" pitchFamily="34" charset="0"/>
            </a:endParaRPr>
          </a:p>
        </p:txBody>
      </p:sp>
      <p:pic>
        <p:nvPicPr>
          <p:cNvPr id="86018" name="Picture 2"/>
          <p:cNvPicPr>
            <a:picLocks noChangeAspect="1" noChangeArrowheads="1"/>
          </p:cNvPicPr>
          <p:nvPr/>
        </p:nvPicPr>
        <p:blipFill>
          <a:blip r:embed="rId3" cstate="print">
            <a:extLst>
              <a:ext uri="{BEBA8EAE-BF5A-486C-A8C5-ECC9F3942E4B}">
                <a14:imgProps xmlns:a14="http://schemas.microsoft.com/office/drawing/2010/main">
                  <a14:imgLayer r:embed="rId4">
                    <a14:imgEffect>
                      <a14:brightnessContrast contrast="40000"/>
                    </a14:imgEffect>
                  </a14:imgLayer>
                </a14:imgProps>
              </a:ext>
            </a:extLst>
          </a:blip>
          <a:srcRect/>
          <a:stretch>
            <a:fillRect/>
          </a:stretch>
        </p:blipFill>
        <p:spPr bwMode="auto">
          <a:xfrm>
            <a:off x="8534400" y="4221517"/>
            <a:ext cx="3477718" cy="2484084"/>
          </a:xfrm>
          <a:prstGeom prst="rect">
            <a:avLst/>
          </a:prstGeom>
          <a:noFill/>
          <a:ln w="76200" cap="flat" cmpd="sng" algn="ctr">
            <a:solidFill>
              <a:schemeClr val="bg2">
                <a:lumMod val="50000"/>
              </a:schemeClr>
            </a:solidFill>
            <a:prstDash val="solid"/>
            <a:miter lim="800000"/>
            <a:headEnd/>
            <a:tailEnd/>
          </a:ln>
        </p:spPr>
      </p:pic>
      <p:sp>
        <p:nvSpPr>
          <p:cNvPr id="5" name="Rectangle 4">
            <a:extLst>
              <a:ext uri="{FF2B5EF4-FFF2-40B4-BE49-F238E27FC236}">
                <a16:creationId xmlns:a16="http://schemas.microsoft.com/office/drawing/2014/main" id="{568E2E64-8F79-43E0-96F7-A009C222167F}"/>
              </a:ext>
            </a:extLst>
          </p:cNvPr>
          <p:cNvSpPr/>
          <p:nvPr/>
        </p:nvSpPr>
        <p:spPr>
          <a:xfrm>
            <a:off x="319791" y="3720595"/>
            <a:ext cx="8367009" cy="1183311"/>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spd="med">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3010" name="Rectangle 2"/>
          <p:cNvSpPr>
            <a:spLocks noChangeArrowheads="1"/>
          </p:cNvSpPr>
          <p:nvPr/>
        </p:nvSpPr>
        <p:spPr bwMode="auto">
          <a:xfrm>
            <a:off x="2209800" y="152400"/>
            <a:ext cx="7772400" cy="838200"/>
          </a:xfrm>
          <a:prstGeom prst="rect">
            <a:avLst/>
          </a:prstGeom>
          <a:noFill/>
          <a:ln w="9525">
            <a:noFill/>
            <a:miter lim="800000"/>
            <a:headEnd/>
            <a:tailEnd/>
          </a:ln>
          <a:effectLst/>
        </p:spPr>
        <p:txBody>
          <a:bodyPr anchor="ctr"/>
          <a:lstStyle/>
          <a:p>
            <a:pPr algn="r">
              <a:buFontTx/>
              <a:buNone/>
            </a:pPr>
            <a:r>
              <a:rPr lang="es-ES_tradnl" sz="5400" b="0" u="none" dirty="0">
                <a:solidFill>
                  <a:schemeClr val="bg2">
                    <a:lumMod val="50000"/>
                  </a:schemeClr>
                </a:solidFill>
                <a:latin typeface="Franklin Gothic Heavy" pitchFamily="34" charset="0"/>
              </a:rPr>
              <a:t>Paul and </a:t>
            </a:r>
            <a:r>
              <a:rPr lang="es-ES_tradnl" sz="5400" b="0" u="none" dirty="0" err="1">
                <a:solidFill>
                  <a:schemeClr val="bg2">
                    <a:lumMod val="50000"/>
                  </a:schemeClr>
                </a:solidFill>
                <a:latin typeface="Franklin Gothic Heavy" pitchFamily="34" charset="0"/>
              </a:rPr>
              <a:t>Salvation</a:t>
            </a:r>
            <a:r>
              <a:rPr lang="es-ES_tradnl" sz="5400" b="0" u="none" dirty="0">
                <a:solidFill>
                  <a:schemeClr val="bg2">
                    <a:lumMod val="50000"/>
                  </a:schemeClr>
                </a:solidFill>
                <a:latin typeface="Franklin Gothic Heavy" pitchFamily="34" charset="0"/>
              </a:rPr>
              <a:t> </a:t>
            </a:r>
            <a:r>
              <a:rPr lang="es-ES_tradnl" sz="2400" b="0" u="none" dirty="0">
                <a:solidFill>
                  <a:schemeClr val="bg2">
                    <a:lumMod val="50000"/>
                  </a:schemeClr>
                </a:solidFill>
                <a:latin typeface="Franklin Gothic Heavy" pitchFamily="34" charset="0"/>
              </a:rPr>
              <a:t>(27 x)</a:t>
            </a:r>
          </a:p>
        </p:txBody>
      </p:sp>
      <p:sp>
        <p:nvSpPr>
          <p:cNvPr id="43017" name="Text Box 9"/>
          <p:cNvSpPr txBox="1">
            <a:spLocks noChangeArrowheads="1"/>
          </p:cNvSpPr>
          <p:nvPr/>
        </p:nvSpPr>
        <p:spPr bwMode="auto">
          <a:xfrm>
            <a:off x="228600" y="838200"/>
            <a:ext cx="11734800" cy="4862870"/>
          </a:xfrm>
          <a:prstGeom prst="rect">
            <a:avLst/>
          </a:prstGeom>
          <a:noFill/>
          <a:ln w="9525" algn="ctr">
            <a:noFill/>
            <a:miter lim="800000"/>
            <a:headEnd/>
            <a:tailEnd/>
          </a:ln>
          <a:effectLst/>
        </p:spPr>
        <p:txBody>
          <a:bodyPr wrap="square">
            <a:spAutoFit/>
          </a:bodyPr>
          <a:lstStyle/>
          <a:p>
            <a:pPr algn="ctr">
              <a:buNone/>
            </a:pPr>
            <a:r>
              <a:rPr lang="en-US" sz="4000" u="none" dirty="0">
                <a:latin typeface="Arial Black" pitchFamily="34" charset="0"/>
              </a:rPr>
              <a:t>Romans</a:t>
            </a:r>
          </a:p>
          <a:p>
            <a:pPr>
              <a:buNone/>
            </a:pPr>
            <a:r>
              <a:rPr lang="en-US" sz="3200" u="none" dirty="0">
                <a:latin typeface="Arial Black" pitchFamily="34" charset="0"/>
              </a:rPr>
              <a:t>1:16 For I am not ashamed of the gospel of Christ, for it is the power of God to </a:t>
            </a:r>
            <a:r>
              <a:rPr lang="en-US" sz="3200" dirty="0">
                <a:solidFill>
                  <a:srgbClr val="C00000"/>
                </a:solidFill>
                <a:effectLst>
                  <a:outerShdw blurRad="38100" dist="38100" dir="2700000" algn="tl">
                    <a:srgbClr val="000000">
                      <a:alpha val="43137"/>
                    </a:srgbClr>
                  </a:outerShdw>
                </a:effectLst>
                <a:latin typeface="Arial Black" pitchFamily="34" charset="0"/>
              </a:rPr>
              <a:t>salvation</a:t>
            </a:r>
            <a:r>
              <a:rPr lang="en-US" sz="3200" u="none" dirty="0">
                <a:effectLst>
                  <a:outerShdw blurRad="38100" dist="38100" dir="2700000" algn="tl">
                    <a:srgbClr val="000000">
                      <a:alpha val="43137"/>
                    </a:srgbClr>
                  </a:outerShdw>
                </a:effectLst>
                <a:latin typeface="Arial Black" pitchFamily="34" charset="0"/>
              </a:rPr>
              <a:t> </a:t>
            </a:r>
            <a:r>
              <a:rPr lang="en-US" sz="3200" u="none" dirty="0">
                <a:latin typeface="Arial Black" pitchFamily="34" charset="0"/>
              </a:rPr>
              <a:t>for everyone who believes, for the Jew first and also for the Greek.</a:t>
            </a:r>
          </a:p>
          <a:p>
            <a:pPr>
              <a:buNone/>
            </a:pPr>
            <a:endParaRPr lang="en-US" sz="1400" u="none" dirty="0">
              <a:latin typeface="Arial Black" pitchFamily="34" charset="0"/>
            </a:endParaRPr>
          </a:p>
          <a:p>
            <a:pPr>
              <a:buNone/>
            </a:pPr>
            <a:r>
              <a:rPr lang="en-US" sz="3200" u="none" dirty="0">
                <a:latin typeface="Arial Black" pitchFamily="34" charset="0"/>
              </a:rPr>
              <a:t>10:10 For with the heart one believes unto righteousness, and with the </a:t>
            </a:r>
            <a:br>
              <a:rPr lang="en-US" sz="3200" u="none" dirty="0">
                <a:latin typeface="Arial Black" pitchFamily="34" charset="0"/>
              </a:rPr>
            </a:br>
            <a:r>
              <a:rPr lang="en-US" sz="3200" u="none" dirty="0">
                <a:latin typeface="Arial Black" pitchFamily="34" charset="0"/>
              </a:rPr>
              <a:t>mouth confession is made unto </a:t>
            </a:r>
            <a:br>
              <a:rPr lang="en-US" sz="3200" u="none" dirty="0">
                <a:latin typeface="Arial Black" pitchFamily="34" charset="0"/>
              </a:rPr>
            </a:br>
            <a:r>
              <a:rPr lang="en-US" sz="3200" dirty="0">
                <a:solidFill>
                  <a:srgbClr val="C00000"/>
                </a:solidFill>
                <a:effectLst>
                  <a:outerShdw blurRad="38100" dist="38100" dir="2700000" algn="tl">
                    <a:srgbClr val="000000">
                      <a:alpha val="43137"/>
                    </a:srgbClr>
                  </a:outerShdw>
                </a:effectLst>
                <a:latin typeface="Arial Black" pitchFamily="34" charset="0"/>
              </a:rPr>
              <a:t>salvation</a:t>
            </a:r>
            <a:r>
              <a:rPr lang="en-US" sz="3200" u="none" dirty="0">
                <a:latin typeface="Arial Black" pitchFamily="34" charset="0"/>
              </a:rPr>
              <a:t>.</a:t>
            </a:r>
            <a:endParaRPr lang="es-ES" sz="3200" u="none" dirty="0">
              <a:latin typeface="Arial Black" pitchFamily="34" charset="0"/>
            </a:endParaRPr>
          </a:p>
        </p:txBody>
      </p:sp>
      <p:pic>
        <p:nvPicPr>
          <p:cNvPr id="87042" name="Picture 2"/>
          <p:cNvPicPr>
            <a:picLocks noChangeAspect="1" noChangeArrowheads="1"/>
          </p:cNvPicPr>
          <p:nvPr/>
        </p:nvPicPr>
        <p:blipFill>
          <a:blip r:embed="rId3" cstate="print">
            <a:extLst>
              <a:ext uri="{BEBA8EAE-BF5A-486C-A8C5-ECC9F3942E4B}">
                <a14:imgProps xmlns:a14="http://schemas.microsoft.com/office/drawing/2010/main">
                  <a14:imgLayer r:embed="rId4">
                    <a14:imgEffect>
                      <a14:brightnessContrast bright="20000" contrast="40000"/>
                    </a14:imgEffect>
                  </a14:imgLayer>
                </a14:imgProps>
              </a:ext>
            </a:extLst>
          </a:blip>
          <a:srcRect/>
          <a:stretch>
            <a:fillRect/>
          </a:stretch>
        </p:blipFill>
        <p:spPr bwMode="auto">
          <a:xfrm>
            <a:off x="7619999" y="4308291"/>
            <a:ext cx="4343401" cy="2549709"/>
          </a:xfrm>
          <a:prstGeom prst="rect">
            <a:avLst/>
          </a:prstGeom>
          <a:noFill/>
          <a:ln w="76200" cap="flat" cmpd="sng" algn="ctr">
            <a:solidFill>
              <a:schemeClr val="bg2">
                <a:lumMod val="50000"/>
              </a:schemeClr>
            </a:solidFill>
            <a:prstDash val="solid"/>
            <a:miter lim="800000"/>
            <a:headEnd/>
            <a:tailEnd/>
          </a:ln>
        </p:spPr>
      </p:pic>
    </p:spTree>
  </p:cSld>
  <p:clrMapOvr>
    <a:masterClrMapping/>
  </p:clrMapOvr>
  <p:transition spd="med">
    <p:wipe dir="d"/>
  </p:transition>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3010" name="Rectangle 2"/>
          <p:cNvSpPr>
            <a:spLocks noChangeArrowheads="1"/>
          </p:cNvSpPr>
          <p:nvPr/>
        </p:nvSpPr>
        <p:spPr bwMode="auto">
          <a:xfrm>
            <a:off x="2209800" y="152400"/>
            <a:ext cx="7772400" cy="838200"/>
          </a:xfrm>
          <a:prstGeom prst="rect">
            <a:avLst/>
          </a:prstGeom>
          <a:noFill/>
          <a:ln w="9525">
            <a:noFill/>
            <a:miter lim="800000"/>
            <a:headEnd/>
            <a:tailEnd/>
          </a:ln>
          <a:effectLst/>
        </p:spPr>
        <p:txBody>
          <a:bodyPr anchor="ctr"/>
          <a:lstStyle/>
          <a:p>
            <a:pPr algn="r">
              <a:buFontTx/>
              <a:buNone/>
            </a:pPr>
            <a:r>
              <a:rPr lang="es-ES_tradnl" sz="5400" b="0" u="none" dirty="0">
                <a:solidFill>
                  <a:schemeClr val="bg2">
                    <a:lumMod val="50000"/>
                  </a:schemeClr>
                </a:solidFill>
                <a:latin typeface="Franklin Gothic Heavy" pitchFamily="34" charset="0"/>
              </a:rPr>
              <a:t>Paul and </a:t>
            </a:r>
            <a:r>
              <a:rPr lang="es-ES_tradnl" sz="5400" b="0" u="none" dirty="0" err="1">
                <a:solidFill>
                  <a:schemeClr val="bg2">
                    <a:lumMod val="50000"/>
                  </a:schemeClr>
                </a:solidFill>
                <a:latin typeface="Franklin Gothic Heavy" pitchFamily="34" charset="0"/>
              </a:rPr>
              <a:t>Salvation</a:t>
            </a:r>
            <a:r>
              <a:rPr lang="es-ES_tradnl" sz="5400" b="0" u="none" dirty="0">
                <a:solidFill>
                  <a:schemeClr val="bg2">
                    <a:lumMod val="50000"/>
                  </a:schemeClr>
                </a:solidFill>
                <a:latin typeface="Franklin Gothic Heavy" pitchFamily="34" charset="0"/>
              </a:rPr>
              <a:t> </a:t>
            </a:r>
            <a:r>
              <a:rPr lang="es-ES_tradnl" sz="2400" b="0" u="none" dirty="0">
                <a:solidFill>
                  <a:schemeClr val="bg2">
                    <a:lumMod val="50000"/>
                  </a:schemeClr>
                </a:solidFill>
                <a:latin typeface="Franklin Gothic Heavy" pitchFamily="34" charset="0"/>
              </a:rPr>
              <a:t>(27 x)</a:t>
            </a:r>
          </a:p>
        </p:txBody>
      </p:sp>
      <p:sp>
        <p:nvSpPr>
          <p:cNvPr id="43017" name="Text Box 9"/>
          <p:cNvSpPr txBox="1">
            <a:spLocks noChangeArrowheads="1"/>
          </p:cNvSpPr>
          <p:nvPr/>
        </p:nvSpPr>
        <p:spPr bwMode="auto">
          <a:xfrm>
            <a:off x="304800" y="1143000"/>
            <a:ext cx="11658600" cy="3785652"/>
          </a:xfrm>
          <a:prstGeom prst="rect">
            <a:avLst/>
          </a:prstGeom>
          <a:noFill/>
          <a:ln w="9525" algn="ctr">
            <a:noFill/>
            <a:miter lim="800000"/>
            <a:headEnd/>
            <a:tailEnd/>
          </a:ln>
          <a:effectLst/>
        </p:spPr>
        <p:txBody>
          <a:bodyPr wrap="square">
            <a:spAutoFit/>
          </a:bodyPr>
          <a:lstStyle/>
          <a:p>
            <a:pPr algn="ctr">
              <a:buNone/>
            </a:pPr>
            <a:r>
              <a:rPr lang="en-US" sz="3600" u="none" dirty="0">
                <a:latin typeface="Arial Black" pitchFamily="34" charset="0"/>
              </a:rPr>
              <a:t>Ephesians 1</a:t>
            </a:r>
          </a:p>
          <a:p>
            <a:pPr>
              <a:buNone/>
            </a:pPr>
            <a:endParaRPr lang="en-US" sz="1200" u="none" dirty="0">
              <a:latin typeface="Arial Black" pitchFamily="34" charset="0"/>
            </a:endParaRPr>
          </a:p>
          <a:p>
            <a:pPr>
              <a:buNone/>
            </a:pPr>
            <a:r>
              <a:rPr lang="en-US" sz="2800" u="none" dirty="0">
                <a:latin typeface="Arial Black" pitchFamily="34" charset="0"/>
              </a:rPr>
              <a:t>3 God …who has </a:t>
            </a:r>
            <a:r>
              <a:rPr lang="en-US" sz="2800" dirty="0">
                <a:latin typeface="Arial Black" pitchFamily="34" charset="0"/>
              </a:rPr>
              <a:t>blessed us </a:t>
            </a:r>
            <a:r>
              <a:rPr lang="en-US" sz="2800" u="none" dirty="0">
                <a:latin typeface="Arial Black" pitchFamily="34" charset="0"/>
              </a:rPr>
              <a:t>w/ every spiritual blessing</a:t>
            </a:r>
          </a:p>
          <a:p>
            <a:pPr>
              <a:buNone/>
            </a:pPr>
            <a:r>
              <a:rPr lang="en-US" sz="2800" u="none" dirty="0">
                <a:latin typeface="Arial Black" pitchFamily="34" charset="0"/>
              </a:rPr>
              <a:t>4 He </a:t>
            </a:r>
            <a:r>
              <a:rPr lang="en-US" sz="2800" dirty="0">
                <a:latin typeface="Arial Black" pitchFamily="34" charset="0"/>
              </a:rPr>
              <a:t>chose us </a:t>
            </a:r>
            <a:r>
              <a:rPr lang="en-US" sz="2800" u="none" dirty="0">
                <a:latin typeface="Arial Black" pitchFamily="34" charset="0"/>
              </a:rPr>
              <a:t>in Him …</a:t>
            </a:r>
          </a:p>
          <a:p>
            <a:pPr>
              <a:buNone/>
            </a:pPr>
            <a:r>
              <a:rPr lang="en-US" sz="2800" u="none" dirty="0">
                <a:latin typeface="Arial Black" pitchFamily="34" charset="0"/>
              </a:rPr>
              <a:t>5 having </a:t>
            </a:r>
            <a:r>
              <a:rPr lang="en-US" sz="2800" dirty="0">
                <a:latin typeface="Arial Black" pitchFamily="34" charset="0"/>
              </a:rPr>
              <a:t>predestined us</a:t>
            </a:r>
            <a:r>
              <a:rPr lang="en-US" sz="2800" u="none" dirty="0">
                <a:latin typeface="Arial Black" pitchFamily="34" charset="0"/>
              </a:rPr>
              <a:t> to adoption as sons …</a:t>
            </a:r>
          </a:p>
          <a:p>
            <a:pPr>
              <a:buNone/>
            </a:pPr>
            <a:r>
              <a:rPr lang="en-US" sz="2800" u="none" dirty="0">
                <a:latin typeface="Arial Black" pitchFamily="34" charset="0"/>
              </a:rPr>
              <a:t>6 He has </a:t>
            </a:r>
            <a:r>
              <a:rPr lang="en-US" sz="2800" dirty="0">
                <a:latin typeface="Arial Black" pitchFamily="34" charset="0"/>
              </a:rPr>
              <a:t>made us accepted</a:t>
            </a:r>
            <a:r>
              <a:rPr lang="en-US" sz="2800" u="none" dirty="0">
                <a:latin typeface="Arial Black" pitchFamily="34" charset="0"/>
              </a:rPr>
              <a:t> in the Beloved…</a:t>
            </a:r>
          </a:p>
          <a:p>
            <a:pPr>
              <a:buNone/>
            </a:pPr>
            <a:r>
              <a:rPr lang="en-US" sz="2800" u="none" dirty="0">
                <a:latin typeface="Arial Black" pitchFamily="34" charset="0"/>
              </a:rPr>
              <a:t>7 In Him </a:t>
            </a:r>
            <a:r>
              <a:rPr lang="en-US" sz="2800" dirty="0">
                <a:latin typeface="Arial Black" pitchFamily="34" charset="0"/>
              </a:rPr>
              <a:t>we have redemption</a:t>
            </a:r>
            <a:r>
              <a:rPr lang="en-US" sz="2800" u="none" dirty="0">
                <a:latin typeface="Arial Black" pitchFamily="34" charset="0"/>
              </a:rPr>
              <a:t> through His blood, </a:t>
            </a:r>
            <a:br>
              <a:rPr lang="en-US" sz="2800" u="none" dirty="0">
                <a:latin typeface="Arial Black" pitchFamily="34" charset="0"/>
              </a:rPr>
            </a:br>
            <a:r>
              <a:rPr lang="en-US" sz="2800" u="none" dirty="0">
                <a:latin typeface="Arial Black" pitchFamily="34" charset="0"/>
              </a:rPr>
              <a:t>   the </a:t>
            </a:r>
            <a:r>
              <a:rPr lang="en-US" sz="2800" dirty="0">
                <a:latin typeface="Arial Black" pitchFamily="34" charset="0"/>
              </a:rPr>
              <a:t>forgiveness of sins</a:t>
            </a:r>
            <a:r>
              <a:rPr lang="en-US" sz="2800" u="none" dirty="0">
                <a:latin typeface="Arial Black" pitchFamily="34" charset="0"/>
              </a:rPr>
              <a:t>, …</a:t>
            </a:r>
          </a:p>
          <a:p>
            <a:pPr>
              <a:buNone/>
            </a:pPr>
            <a:r>
              <a:rPr lang="en-US" sz="2400" u="none" dirty="0">
                <a:latin typeface="Arial Black" pitchFamily="34" charset="0"/>
              </a:rPr>
              <a:t> </a:t>
            </a:r>
            <a:endParaRPr lang="es-ES" sz="2400" u="none" dirty="0">
              <a:latin typeface="Arial Black" pitchFamily="34" charset="0"/>
            </a:endParaRPr>
          </a:p>
        </p:txBody>
      </p:sp>
      <p:pic>
        <p:nvPicPr>
          <p:cNvPr id="87042" name="Picture 2"/>
          <p:cNvPicPr>
            <a:picLocks noChangeAspect="1" noChangeArrowheads="1"/>
          </p:cNvPicPr>
          <p:nvPr/>
        </p:nvPicPr>
        <p:blipFill>
          <a:blip r:embed="rId3" cstate="print">
            <a:extLst>
              <a:ext uri="{BEBA8EAE-BF5A-486C-A8C5-ECC9F3942E4B}">
                <a14:imgProps xmlns:a14="http://schemas.microsoft.com/office/drawing/2010/main">
                  <a14:imgLayer r:embed="rId4">
                    <a14:imgEffect>
                      <a14:brightnessContrast bright="20000" contrast="40000"/>
                    </a14:imgEffect>
                  </a14:imgLayer>
                </a14:imgProps>
              </a:ext>
            </a:extLst>
          </a:blip>
          <a:srcRect/>
          <a:stretch>
            <a:fillRect/>
          </a:stretch>
        </p:blipFill>
        <p:spPr bwMode="auto">
          <a:xfrm>
            <a:off x="7543800" y="4111158"/>
            <a:ext cx="4419600" cy="2594441"/>
          </a:xfrm>
          <a:prstGeom prst="rect">
            <a:avLst/>
          </a:prstGeom>
          <a:noFill/>
          <a:ln w="76200" cap="flat" cmpd="sng" algn="ctr">
            <a:solidFill>
              <a:schemeClr val="bg2">
                <a:lumMod val="50000"/>
              </a:schemeClr>
            </a:solidFill>
            <a:prstDash val="solid"/>
            <a:miter lim="800000"/>
            <a:headEnd/>
            <a:tailEnd/>
          </a:ln>
        </p:spPr>
      </p:pic>
    </p:spTree>
  </p:cSld>
  <p:clrMapOvr>
    <a:masterClrMapping/>
  </p:clrMapOvr>
  <p:transition spd="med">
    <p:wipe dir="d"/>
  </p:transition>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3010" name="Rectangle 2"/>
          <p:cNvSpPr>
            <a:spLocks noChangeArrowheads="1"/>
          </p:cNvSpPr>
          <p:nvPr/>
        </p:nvSpPr>
        <p:spPr bwMode="auto">
          <a:xfrm>
            <a:off x="2209800" y="152400"/>
            <a:ext cx="7772400" cy="838200"/>
          </a:xfrm>
          <a:prstGeom prst="rect">
            <a:avLst/>
          </a:prstGeom>
          <a:noFill/>
          <a:ln w="9525">
            <a:noFill/>
            <a:miter lim="800000"/>
            <a:headEnd/>
            <a:tailEnd/>
          </a:ln>
          <a:effectLst/>
        </p:spPr>
        <p:txBody>
          <a:bodyPr anchor="ctr"/>
          <a:lstStyle/>
          <a:p>
            <a:pPr algn="ctr">
              <a:buFontTx/>
              <a:buNone/>
            </a:pPr>
            <a:r>
              <a:rPr lang="es-ES_tradnl" sz="5400" b="0" u="none" dirty="0">
                <a:solidFill>
                  <a:schemeClr val="bg2">
                    <a:lumMod val="50000"/>
                  </a:schemeClr>
                </a:solidFill>
                <a:latin typeface="Franklin Gothic Heavy" pitchFamily="34" charset="0"/>
              </a:rPr>
              <a:t>Paul and </a:t>
            </a:r>
            <a:r>
              <a:rPr lang="es-ES_tradnl" sz="5400" b="0" u="none" dirty="0" err="1">
                <a:solidFill>
                  <a:schemeClr val="bg2">
                    <a:lumMod val="50000"/>
                  </a:schemeClr>
                </a:solidFill>
                <a:latin typeface="Franklin Gothic Heavy" pitchFamily="34" charset="0"/>
              </a:rPr>
              <a:t>Salvation</a:t>
            </a:r>
            <a:r>
              <a:rPr lang="es-ES_tradnl" sz="5400" b="0" u="none" dirty="0">
                <a:solidFill>
                  <a:schemeClr val="bg2">
                    <a:lumMod val="50000"/>
                  </a:schemeClr>
                </a:solidFill>
                <a:latin typeface="Franklin Gothic Heavy" pitchFamily="34" charset="0"/>
              </a:rPr>
              <a:t> </a:t>
            </a:r>
            <a:r>
              <a:rPr lang="es-ES_tradnl" sz="2400" b="0" u="none" dirty="0">
                <a:solidFill>
                  <a:schemeClr val="bg2">
                    <a:lumMod val="50000"/>
                  </a:schemeClr>
                </a:solidFill>
                <a:latin typeface="Franklin Gothic Heavy" pitchFamily="34" charset="0"/>
              </a:rPr>
              <a:t>(27 x)</a:t>
            </a:r>
          </a:p>
        </p:txBody>
      </p:sp>
      <p:sp>
        <p:nvSpPr>
          <p:cNvPr id="43017" name="Text Box 9"/>
          <p:cNvSpPr txBox="1">
            <a:spLocks noChangeArrowheads="1"/>
          </p:cNvSpPr>
          <p:nvPr/>
        </p:nvSpPr>
        <p:spPr bwMode="auto">
          <a:xfrm>
            <a:off x="228600" y="1143000"/>
            <a:ext cx="11734800" cy="3724096"/>
          </a:xfrm>
          <a:prstGeom prst="rect">
            <a:avLst/>
          </a:prstGeom>
          <a:noFill/>
          <a:ln w="9525" algn="ctr">
            <a:noFill/>
            <a:miter lim="800000"/>
            <a:headEnd/>
            <a:tailEnd/>
          </a:ln>
          <a:effectLst/>
        </p:spPr>
        <p:txBody>
          <a:bodyPr wrap="square">
            <a:spAutoFit/>
          </a:bodyPr>
          <a:lstStyle/>
          <a:p>
            <a:pPr algn="ctr">
              <a:buNone/>
            </a:pPr>
            <a:r>
              <a:rPr lang="en-US" sz="4000" u="none" dirty="0">
                <a:latin typeface="Arial Black" pitchFamily="34" charset="0"/>
              </a:rPr>
              <a:t>Ephesians 1</a:t>
            </a:r>
          </a:p>
          <a:p>
            <a:pPr>
              <a:buNone/>
            </a:pPr>
            <a:r>
              <a:rPr lang="en-US" sz="2800" u="none" dirty="0">
                <a:latin typeface="Arial Black" pitchFamily="34" charset="0"/>
              </a:rPr>
              <a:t>8 (</a:t>
            </a:r>
            <a:r>
              <a:rPr lang="en-US" sz="2800" dirty="0">
                <a:latin typeface="Arial Black" pitchFamily="34" charset="0"/>
              </a:rPr>
              <a:t>Grace</a:t>
            </a:r>
            <a:r>
              <a:rPr lang="en-US" sz="2800" u="none" dirty="0">
                <a:latin typeface="Arial Black" pitchFamily="34" charset="0"/>
              </a:rPr>
              <a:t>) which He made to abound </a:t>
            </a:r>
            <a:r>
              <a:rPr lang="en-US" sz="2800" dirty="0">
                <a:latin typeface="Arial Black" pitchFamily="34" charset="0"/>
              </a:rPr>
              <a:t>toward us </a:t>
            </a:r>
            <a:r>
              <a:rPr lang="en-US" sz="2800" u="none" dirty="0">
                <a:latin typeface="Arial Black" pitchFamily="34" charset="0"/>
              </a:rPr>
              <a:t>…</a:t>
            </a:r>
          </a:p>
          <a:p>
            <a:pPr>
              <a:buNone/>
            </a:pPr>
            <a:r>
              <a:rPr lang="en-US" sz="2800" u="none" dirty="0">
                <a:latin typeface="Arial Black" pitchFamily="34" charset="0"/>
              </a:rPr>
              <a:t>9 having made known </a:t>
            </a:r>
            <a:r>
              <a:rPr lang="en-US" sz="2800" dirty="0">
                <a:latin typeface="Arial Black" pitchFamily="34" charset="0"/>
              </a:rPr>
              <a:t>to us the mystery </a:t>
            </a:r>
            <a:r>
              <a:rPr lang="en-US" sz="2800" u="none" dirty="0">
                <a:latin typeface="Arial Black" pitchFamily="34" charset="0"/>
              </a:rPr>
              <a:t>…</a:t>
            </a:r>
          </a:p>
          <a:p>
            <a:pPr>
              <a:buNone/>
            </a:pPr>
            <a:r>
              <a:rPr lang="en-US" sz="2800" u="none" dirty="0">
                <a:latin typeface="Arial Black" pitchFamily="34" charset="0"/>
              </a:rPr>
              <a:t>10 …He might gather </a:t>
            </a:r>
            <a:r>
              <a:rPr lang="en-US" sz="2800" dirty="0">
                <a:latin typeface="Arial Black" pitchFamily="34" charset="0"/>
              </a:rPr>
              <a:t>together in one </a:t>
            </a:r>
            <a:r>
              <a:rPr lang="en-US" sz="2800" u="none" dirty="0">
                <a:latin typeface="Arial Black" pitchFamily="34" charset="0"/>
              </a:rPr>
              <a:t>…</a:t>
            </a:r>
          </a:p>
          <a:p>
            <a:pPr>
              <a:buNone/>
            </a:pPr>
            <a:r>
              <a:rPr lang="en-US" sz="2800" u="none" dirty="0">
                <a:latin typeface="Arial Black" pitchFamily="34" charset="0"/>
              </a:rPr>
              <a:t>11 In Him also </a:t>
            </a:r>
            <a:r>
              <a:rPr lang="en-US" sz="2800" dirty="0">
                <a:latin typeface="Arial Black" pitchFamily="34" charset="0"/>
              </a:rPr>
              <a:t>we</a:t>
            </a:r>
            <a:r>
              <a:rPr lang="en-US" sz="2800" u="none" dirty="0">
                <a:latin typeface="Arial Black" pitchFamily="34" charset="0"/>
              </a:rPr>
              <a:t> have obtained an </a:t>
            </a:r>
            <a:r>
              <a:rPr lang="en-US" sz="2800" dirty="0">
                <a:latin typeface="Arial Black" pitchFamily="34" charset="0"/>
              </a:rPr>
              <a:t>inheritance</a:t>
            </a:r>
            <a:r>
              <a:rPr lang="en-US" sz="2800" u="none" dirty="0">
                <a:latin typeface="Arial Black" pitchFamily="34" charset="0"/>
              </a:rPr>
              <a:t>, being </a:t>
            </a:r>
            <a:br>
              <a:rPr lang="en-US" sz="2800" u="none" dirty="0">
                <a:latin typeface="Arial Black" pitchFamily="34" charset="0"/>
              </a:rPr>
            </a:br>
            <a:r>
              <a:rPr lang="en-US" sz="2800" u="none" dirty="0">
                <a:latin typeface="Arial Black" pitchFamily="34" charset="0"/>
              </a:rPr>
              <a:t>     </a:t>
            </a:r>
            <a:r>
              <a:rPr lang="en-US" sz="2800" dirty="0">
                <a:latin typeface="Arial Black" pitchFamily="34" charset="0"/>
              </a:rPr>
              <a:t>predestined</a:t>
            </a:r>
            <a:r>
              <a:rPr lang="en-US" sz="2800" u="none" dirty="0">
                <a:latin typeface="Arial Black" pitchFamily="34" charset="0"/>
              </a:rPr>
              <a:t> …</a:t>
            </a:r>
          </a:p>
          <a:p>
            <a:pPr>
              <a:buNone/>
            </a:pPr>
            <a:r>
              <a:rPr lang="en-US" sz="2800" u="none" dirty="0">
                <a:latin typeface="Arial Black" pitchFamily="34" charset="0"/>
              </a:rPr>
              <a:t>12 that </a:t>
            </a:r>
            <a:r>
              <a:rPr lang="en-US" sz="2800" dirty="0">
                <a:latin typeface="Arial Black" pitchFamily="34" charset="0"/>
              </a:rPr>
              <a:t>we</a:t>
            </a:r>
            <a:r>
              <a:rPr lang="en-US" sz="2800" u="none" dirty="0">
                <a:latin typeface="Arial Black" pitchFamily="34" charset="0"/>
              </a:rPr>
              <a:t> … should be to the </a:t>
            </a:r>
            <a:r>
              <a:rPr lang="en-US" sz="2800" dirty="0">
                <a:latin typeface="Arial Black" pitchFamily="34" charset="0"/>
              </a:rPr>
              <a:t>praise of His glory</a:t>
            </a:r>
            <a:r>
              <a:rPr lang="en-US" sz="2800" u="none" dirty="0">
                <a:latin typeface="Arial Black" pitchFamily="34" charset="0"/>
              </a:rPr>
              <a:t>.</a:t>
            </a:r>
          </a:p>
          <a:p>
            <a:pPr>
              <a:buNone/>
            </a:pPr>
            <a:r>
              <a:rPr lang="en-US" sz="2800" u="none" dirty="0">
                <a:latin typeface="Arial Black" pitchFamily="34" charset="0"/>
              </a:rPr>
              <a:t> </a:t>
            </a:r>
            <a:endParaRPr lang="es-ES" sz="2800" u="none" dirty="0">
              <a:latin typeface="Arial Black" pitchFamily="34" charset="0"/>
            </a:endParaRPr>
          </a:p>
        </p:txBody>
      </p:sp>
      <p:pic>
        <p:nvPicPr>
          <p:cNvPr id="87042" name="Picture 2"/>
          <p:cNvPicPr>
            <a:picLocks noChangeAspect="1" noChangeArrowheads="1"/>
          </p:cNvPicPr>
          <p:nvPr/>
        </p:nvPicPr>
        <p:blipFill>
          <a:blip r:embed="rId3" cstate="print">
            <a:extLst>
              <a:ext uri="{BEBA8EAE-BF5A-486C-A8C5-ECC9F3942E4B}">
                <a14:imgProps xmlns:a14="http://schemas.microsoft.com/office/drawing/2010/main">
                  <a14:imgLayer r:embed="rId4">
                    <a14:imgEffect>
                      <a14:brightnessContrast bright="20000" contrast="40000"/>
                    </a14:imgEffect>
                  </a14:imgLayer>
                </a14:imgProps>
              </a:ext>
            </a:extLst>
          </a:blip>
          <a:srcRect/>
          <a:stretch>
            <a:fillRect/>
          </a:stretch>
        </p:blipFill>
        <p:spPr bwMode="auto">
          <a:xfrm>
            <a:off x="8458200" y="4420374"/>
            <a:ext cx="3505199" cy="2057659"/>
          </a:xfrm>
          <a:prstGeom prst="rect">
            <a:avLst/>
          </a:prstGeom>
          <a:noFill/>
          <a:ln w="76200" cap="flat" cmpd="sng" algn="ctr">
            <a:solidFill>
              <a:schemeClr val="bg2">
                <a:lumMod val="50000"/>
              </a:schemeClr>
            </a:solidFill>
            <a:prstDash val="solid"/>
            <a:miter lim="800000"/>
            <a:headEnd/>
            <a:tailEnd/>
          </a:ln>
        </p:spPr>
      </p:pic>
    </p:spTree>
  </p:cSld>
  <p:clrMapOvr>
    <a:masterClrMapping/>
  </p:clrMapOvr>
  <p:transition spd="med">
    <p:wipe dir="d"/>
  </p:transition>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Oval 6"/>
          <p:cNvSpPr/>
          <p:nvPr/>
        </p:nvSpPr>
        <p:spPr>
          <a:xfrm>
            <a:off x="8382000" y="1905000"/>
            <a:ext cx="1752600" cy="685800"/>
          </a:xfrm>
          <a:prstGeom prst="ellipse">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a:off x="5638800" y="2905394"/>
            <a:ext cx="2286000" cy="685800"/>
          </a:xfrm>
          <a:prstGeom prst="ellipse">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p:cNvSpPr/>
          <p:nvPr/>
        </p:nvSpPr>
        <p:spPr>
          <a:xfrm>
            <a:off x="3048000" y="3423536"/>
            <a:ext cx="1959964" cy="685799"/>
          </a:xfrm>
          <a:prstGeom prst="ellipse">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010" name="Rectangle 2"/>
          <p:cNvSpPr>
            <a:spLocks noChangeArrowheads="1"/>
          </p:cNvSpPr>
          <p:nvPr/>
        </p:nvSpPr>
        <p:spPr bwMode="auto">
          <a:xfrm>
            <a:off x="2209800" y="152400"/>
            <a:ext cx="7772400" cy="838200"/>
          </a:xfrm>
          <a:prstGeom prst="rect">
            <a:avLst/>
          </a:prstGeom>
          <a:noFill/>
          <a:ln w="9525">
            <a:noFill/>
            <a:miter lim="800000"/>
            <a:headEnd/>
            <a:tailEnd/>
          </a:ln>
          <a:effectLst/>
        </p:spPr>
        <p:txBody>
          <a:bodyPr anchor="ctr"/>
          <a:lstStyle/>
          <a:p>
            <a:pPr algn="ctr">
              <a:buFontTx/>
              <a:buNone/>
            </a:pPr>
            <a:r>
              <a:rPr lang="es-ES_tradnl" sz="5400" b="0" u="none" dirty="0">
                <a:solidFill>
                  <a:schemeClr val="bg2">
                    <a:lumMod val="50000"/>
                  </a:schemeClr>
                </a:solidFill>
                <a:latin typeface="Franklin Gothic Heavy" pitchFamily="34" charset="0"/>
              </a:rPr>
              <a:t>Paul and </a:t>
            </a:r>
            <a:r>
              <a:rPr lang="es-ES_tradnl" sz="5400" b="0" u="none" dirty="0" err="1">
                <a:solidFill>
                  <a:schemeClr val="bg2">
                    <a:lumMod val="50000"/>
                  </a:schemeClr>
                </a:solidFill>
                <a:latin typeface="Franklin Gothic Heavy" pitchFamily="34" charset="0"/>
              </a:rPr>
              <a:t>Salvation</a:t>
            </a:r>
            <a:r>
              <a:rPr lang="es-ES_tradnl" sz="5400" b="0" u="none" dirty="0">
                <a:solidFill>
                  <a:schemeClr val="bg2">
                    <a:lumMod val="50000"/>
                  </a:schemeClr>
                </a:solidFill>
                <a:latin typeface="Franklin Gothic Heavy" pitchFamily="34" charset="0"/>
              </a:rPr>
              <a:t> </a:t>
            </a:r>
            <a:r>
              <a:rPr lang="es-ES_tradnl" sz="2400" b="0" u="none" dirty="0">
                <a:solidFill>
                  <a:schemeClr val="bg2">
                    <a:lumMod val="50000"/>
                  </a:schemeClr>
                </a:solidFill>
                <a:latin typeface="Franklin Gothic Heavy" pitchFamily="34" charset="0"/>
              </a:rPr>
              <a:t>(27 x)</a:t>
            </a:r>
          </a:p>
        </p:txBody>
      </p:sp>
      <p:sp>
        <p:nvSpPr>
          <p:cNvPr id="43017" name="Text Box 9"/>
          <p:cNvSpPr txBox="1">
            <a:spLocks noChangeArrowheads="1"/>
          </p:cNvSpPr>
          <p:nvPr/>
        </p:nvSpPr>
        <p:spPr bwMode="auto">
          <a:xfrm>
            <a:off x="304800" y="990600"/>
            <a:ext cx="11734800" cy="5016758"/>
          </a:xfrm>
          <a:prstGeom prst="rect">
            <a:avLst/>
          </a:prstGeom>
          <a:noFill/>
          <a:ln w="9525" algn="ctr">
            <a:noFill/>
            <a:miter lim="800000"/>
            <a:headEnd/>
            <a:tailEnd/>
          </a:ln>
          <a:effectLst/>
        </p:spPr>
        <p:txBody>
          <a:bodyPr wrap="square">
            <a:spAutoFit/>
          </a:bodyPr>
          <a:lstStyle/>
          <a:p>
            <a:pPr algn="ctr">
              <a:buNone/>
            </a:pPr>
            <a:r>
              <a:rPr lang="en-US" sz="3200" u="none" dirty="0">
                <a:latin typeface="Arial Black" pitchFamily="34" charset="0"/>
              </a:rPr>
              <a:t>Ephesians 1</a:t>
            </a:r>
          </a:p>
          <a:p>
            <a:pPr>
              <a:buNone/>
            </a:pPr>
            <a:endParaRPr lang="en-US" sz="3200" u="none" dirty="0">
              <a:latin typeface="Arial Black" pitchFamily="34" charset="0"/>
            </a:endParaRPr>
          </a:p>
          <a:p>
            <a:pPr>
              <a:buNone/>
            </a:pPr>
            <a:r>
              <a:rPr lang="en-US" sz="3200" u="none" dirty="0">
                <a:latin typeface="Arial Black" pitchFamily="34" charset="0"/>
              </a:rPr>
              <a:t>13 In Him you also trusted, after you heard the   </a:t>
            </a:r>
            <a:br>
              <a:rPr lang="en-US" sz="3200" u="none" dirty="0">
                <a:latin typeface="Arial Black" pitchFamily="34" charset="0"/>
              </a:rPr>
            </a:br>
            <a:r>
              <a:rPr lang="en-US" sz="3200" u="none" dirty="0">
                <a:latin typeface="Arial Black" pitchFamily="34" charset="0"/>
              </a:rPr>
              <a:t>     word of truth, the gospel of your salvation; </a:t>
            </a:r>
            <a:br>
              <a:rPr lang="en-US" sz="3200" u="none" dirty="0">
                <a:latin typeface="Arial Black" pitchFamily="34" charset="0"/>
              </a:rPr>
            </a:br>
            <a:r>
              <a:rPr lang="en-US" sz="3200" u="none" dirty="0">
                <a:latin typeface="Arial Black" pitchFamily="34" charset="0"/>
              </a:rPr>
              <a:t>     in whom also, having believed, </a:t>
            </a:r>
            <a:br>
              <a:rPr lang="en-US" sz="3200" u="none" dirty="0">
                <a:latin typeface="Arial Black" pitchFamily="34" charset="0"/>
              </a:rPr>
            </a:br>
            <a:r>
              <a:rPr lang="en-US" sz="3200" u="none" dirty="0">
                <a:latin typeface="Arial Black" pitchFamily="34" charset="0"/>
              </a:rPr>
              <a:t>     you were sealed with the Holy Spirit of promise,</a:t>
            </a:r>
            <a:br>
              <a:rPr lang="en-US" sz="3200" u="none" dirty="0">
                <a:latin typeface="Arial Black" pitchFamily="34" charset="0"/>
              </a:rPr>
            </a:br>
            <a:endParaRPr lang="en-US" sz="3200" u="none" dirty="0">
              <a:latin typeface="Arial Black" pitchFamily="34" charset="0"/>
            </a:endParaRPr>
          </a:p>
          <a:p>
            <a:pPr>
              <a:buNone/>
            </a:pPr>
            <a:r>
              <a:rPr lang="en-US" sz="3200" u="none" dirty="0">
                <a:latin typeface="Arial Black" pitchFamily="34" charset="0"/>
              </a:rPr>
              <a:t>14 who is the guarantee of our inheritance until</a:t>
            </a:r>
            <a:br>
              <a:rPr lang="en-US" sz="3200" u="none" dirty="0">
                <a:latin typeface="Arial Black" pitchFamily="34" charset="0"/>
              </a:rPr>
            </a:br>
            <a:r>
              <a:rPr lang="en-US" sz="3200" u="none" dirty="0">
                <a:latin typeface="Arial Black" pitchFamily="34" charset="0"/>
              </a:rPr>
              <a:t>     the </a:t>
            </a:r>
            <a:r>
              <a:rPr lang="en-US" sz="3200" dirty="0">
                <a:latin typeface="Arial Black" pitchFamily="34" charset="0"/>
              </a:rPr>
              <a:t>redemption</a:t>
            </a:r>
            <a:r>
              <a:rPr lang="en-US" sz="3200" u="none" dirty="0">
                <a:latin typeface="Arial Black" pitchFamily="34" charset="0"/>
              </a:rPr>
              <a:t> of the purchased possession, </a:t>
            </a:r>
            <a:br>
              <a:rPr lang="en-US" sz="3200" u="none" dirty="0">
                <a:latin typeface="Arial Black" pitchFamily="34" charset="0"/>
              </a:rPr>
            </a:br>
            <a:r>
              <a:rPr lang="en-US" sz="3200" u="none" dirty="0">
                <a:latin typeface="Arial Black" pitchFamily="34" charset="0"/>
              </a:rPr>
              <a:t>     to the praise of His glory.</a:t>
            </a:r>
            <a:endParaRPr lang="es-ES" sz="3200" u="none" dirty="0">
              <a:latin typeface="Arial Black" pitchFamily="34" charset="0"/>
            </a:endParaRPr>
          </a:p>
        </p:txBody>
      </p:sp>
      <p:sp>
        <p:nvSpPr>
          <p:cNvPr id="8" name="Rectangle 7">
            <a:extLst>
              <a:ext uri="{FF2B5EF4-FFF2-40B4-BE49-F238E27FC236}">
                <a16:creationId xmlns:a16="http://schemas.microsoft.com/office/drawing/2014/main" id="{E1480F3B-F4F5-4A8B-A990-C73F1C602F77}"/>
              </a:ext>
            </a:extLst>
          </p:cNvPr>
          <p:cNvSpPr/>
          <p:nvPr/>
        </p:nvSpPr>
        <p:spPr>
          <a:xfrm>
            <a:off x="4194747" y="2526195"/>
            <a:ext cx="6477000" cy="462378"/>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spd="med">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heel(1)">
                                      <p:cBhvr>
                                        <p:cTn id="7"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3010" name="Rectangle 2"/>
          <p:cNvSpPr>
            <a:spLocks noChangeArrowheads="1"/>
          </p:cNvSpPr>
          <p:nvPr/>
        </p:nvSpPr>
        <p:spPr bwMode="auto">
          <a:xfrm>
            <a:off x="2209800" y="152400"/>
            <a:ext cx="7772400" cy="838200"/>
          </a:xfrm>
          <a:prstGeom prst="rect">
            <a:avLst/>
          </a:prstGeom>
          <a:noFill/>
          <a:ln w="9525">
            <a:noFill/>
            <a:miter lim="800000"/>
            <a:headEnd/>
            <a:tailEnd/>
          </a:ln>
          <a:effectLst/>
        </p:spPr>
        <p:txBody>
          <a:bodyPr anchor="ctr"/>
          <a:lstStyle/>
          <a:p>
            <a:pPr algn="ctr">
              <a:buFontTx/>
              <a:buNone/>
            </a:pPr>
            <a:r>
              <a:rPr lang="es-ES_tradnl" sz="5400" b="0" u="none" dirty="0" err="1">
                <a:solidFill>
                  <a:schemeClr val="bg2">
                    <a:lumMod val="50000"/>
                  </a:schemeClr>
                </a:solidFill>
                <a:latin typeface="Franklin Gothic Heavy" pitchFamily="34" charset="0"/>
              </a:rPr>
              <a:t>Shout</a:t>
            </a:r>
            <a:r>
              <a:rPr lang="es-ES_tradnl" sz="5400" b="0" u="none" dirty="0">
                <a:solidFill>
                  <a:schemeClr val="bg2">
                    <a:lumMod val="50000"/>
                  </a:schemeClr>
                </a:solidFill>
                <a:latin typeface="Franklin Gothic Heavy" pitchFamily="34" charset="0"/>
              </a:rPr>
              <a:t>  </a:t>
            </a:r>
            <a:r>
              <a:rPr lang="es-ES_tradnl" sz="5400" b="0" u="none" dirty="0" err="1">
                <a:solidFill>
                  <a:schemeClr val="bg2">
                    <a:lumMod val="50000"/>
                  </a:schemeClr>
                </a:solidFill>
                <a:latin typeface="Franklin Gothic Heavy" pitchFamily="34" charset="0"/>
              </a:rPr>
              <a:t>It</a:t>
            </a:r>
            <a:r>
              <a:rPr lang="es-ES_tradnl" sz="5400" b="0" u="none" dirty="0">
                <a:solidFill>
                  <a:schemeClr val="bg2">
                    <a:lumMod val="50000"/>
                  </a:schemeClr>
                </a:solidFill>
                <a:latin typeface="Franklin Gothic Heavy" pitchFamily="34" charset="0"/>
              </a:rPr>
              <a:t>  </a:t>
            </a:r>
            <a:r>
              <a:rPr lang="es-ES_tradnl" sz="5400" b="0" u="none" dirty="0" err="1">
                <a:solidFill>
                  <a:schemeClr val="bg2">
                    <a:lumMod val="50000"/>
                  </a:schemeClr>
                </a:solidFill>
                <a:latin typeface="Franklin Gothic Heavy" pitchFamily="34" charset="0"/>
              </a:rPr>
              <a:t>Out</a:t>
            </a:r>
            <a:r>
              <a:rPr lang="es-ES_tradnl" sz="5400" b="0" u="none" dirty="0">
                <a:solidFill>
                  <a:schemeClr val="bg2">
                    <a:lumMod val="50000"/>
                  </a:schemeClr>
                </a:solidFill>
                <a:latin typeface="Franklin Gothic Heavy" pitchFamily="34" charset="0"/>
              </a:rPr>
              <a:t> !</a:t>
            </a:r>
            <a:endParaRPr lang="es-ES_tradnl" sz="2400" b="0" u="none" dirty="0">
              <a:solidFill>
                <a:schemeClr val="bg2">
                  <a:lumMod val="50000"/>
                </a:schemeClr>
              </a:solidFill>
              <a:latin typeface="Franklin Gothic Heavy" pitchFamily="34" charset="0"/>
            </a:endParaRPr>
          </a:p>
        </p:txBody>
      </p:sp>
      <p:sp>
        <p:nvSpPr>
          <p:cNvPr id="43017" name="Text Box 9"/>
          <p:cNvSpPr txBox="1">
            <a:spLocks noChangeArrowheads="1"/>
          </p:cNvSpPr>
          <p:nvPr/>
        </p:nvSpPr>
        <p:spPr bwMode="auto">
          <a:xfrm>
            <a:off x="304800" y="1143001"/>
            <a:ext cx="11658600" cy="4832092"/>
          </a:xfrm>
          <a:prstGeom prst="rect">
            <a:avLst/>
          </a:prstGeom>
          <a:noFill/>
          <a:ln w="9525" algn="ctr">
            <a:noFill/>
            <a:miter lim="800000"/>
            <a:headEnd/>
            <a:tailEnd/>
          </a:ln>
          <a:effectLst/>
        </p:spPr>
        <p:txBody>
          <a:bodyPr wrap="square">
            <a:spAutoFit/>
          </a:bodyPr>
          <a:lstStyle/>
          <a:p>
            <a:pPr algn="ctr">
              <a:buNone/>
            </a:pPr>
            <a:r>
              <a:rPr lang="en-US" sz="2800" u="none" dirty="0"/>
              <a:t>Revelation </a:t>
            </a:r>
          </a:p>
          <a:p>
            <a:pPr>
              <a:buNone/>
            </a:pPr>
            <a:r>
              <a:rPr lang="en-US" sz="2800" u="none" dirty="0"/>
              <a:t>7:10  crying out with a </a:t>
            </a:r>
            <a:r>
              <a:rPr lang="en-US" sz="2800" u="none" dirty="0">
                <a:solidFill>
                  <a:srgbClr val="C00000"/>
                </a:solidFill>
                <a:effectLst>
                  <a:outerShdw blurRad="38100" dist="38100" dir="2700000" algn="tl">
                    <a:srgbClr val="000000">
                      <a:alpha val="43137"/>
                    </a:srgbClr>
                  </a:outerShdw>
                </a:effectLst>
              </a:rPr>
              <a:t>loud voice </a:t>
            </a:r>
            <a:r>
              <a:rPr lang="en-US" sz="2800" u="none" dirty="0"/>
              <a:t>"</a:t>
            </a:r>
            <a:r>
              <a:rPr lang="en-US" sz="2800" dirty="0">
                <a:effectLst>
                  <a:outerShdw blurRad="38100" dist="38100" dir="2700000" algn="tl">
                    <a:srgbClr val="000000">
                      <a:alpha val="43137"/>
                    </a:srgbClr>
                  </a:outerShdw>
                </a:effectLst>
              </a:rPr>
              <a:t>Salvation</a:t>
            </a:r>
            <a:r>
              <a:rPr lang="en-US" sz="2800" u="none" dirty="0">
                <a:effectLst>
                  <a:outerShdw blurRad="38100" dist="38100" dir="2700000" algn="tl">
                    <a:srgbClr val="000000">
                      <a:alpha val="43137"/>
                    </a:srgbClr>
                  </a:outerShdw>
                </a:effectLst>
              </a:rPr>
              <a:t> </a:t>
            </a:r>
            <a:r>
              <a:rPr lang="en-US" sz="2800" u="none" dirty="0"/>
              <a:t>belongs to our God who sits on the throne, and to the Lamb!“</a:t>
            </a:r>
          </a:p>
          <a:p>
            <a:pPr>
              <a:buNone/>
            </a:pPr>
            <a:endParaRPr lang="en-US" sz="1400" u="none" dirty="0"/>
          </a:p>
          <a:p>
            <a:pPr>
              <a:buNone/>
            </a:pPr>
            <a:r>
              <a:rPr lang="en-US" sz="2800" u="none" dirty="0"/>
              <a:t>12:10 Then I heard a </a:t>
            </a:r>
            <a:r>
              <a:rPr lang="en-US" sz="2800" u="none" dirty="0">
                <a:solidFill>
                  <a:srgbClr val="C00000"/>
                </a:solidFill>
                <a:effectLst>
                  <a:outerShdw blurRad="38100" dist="38100" dir="2700000" algn="tl">
                    <a:srgbClr val="000000">
                      <a:alpha val="43137"/>
                    </a:srgbClr>
                  </a:outerShdw>
                </a:effectLst>
              </a:rPr>
              <a:t>loud voice </a:t>
            </a:r>
            <a:r>
              <a:rPr lang="en-US" sz="2800" u="none" dirty="0"/>
              <a:t>saying in heaven, "Now </a:t>
            </a:r>
            <a:r>
              <a:rPr lang="en-US" sz="2800" dirty="0">
                <a:effectLst>
                  <a:outerShdw blurRad="38100" dist="38100" dir="2700000" algn="tl">
                    <a:srgbClr val="000000">
                      <a:alpha val="43137"/>
                    </a:srgbClr>
                  </a:outerShdw>
                </a:effectLst>
              </a:rPr>
              <a:t>salvation</a:t>
            </a:r>
            <a:r>
              <a:rPr lang="en-US" sz="2800" u="none" dirty="0"/>
              <a:t>, and strength, and the kingdom of our God, and the power of His Christ have come, for the accuser of our brethren, who accused them before our God day and night, has been cast down.</a:t>
            </a:r>
          </a:p>
          <a:p>
            <a:pPr>
              <a:buNone/>
            </a:pPr>
            <a:endParaRPr lang="en-US" sz="1400" u="none" dirty="0"/>
          </a:p>
          <a:p>
            <a:pPr>
              <a:buNone/>
            </a:pPr>
            <a:r>
              <a:rPr lang="en-US" sz="2800" u="none" dirty="0"/>
              <a:t>19:1 After these things I heard a </a:t>
            </a:r>
            <a:r>
              <a:rPr lang="en-US" sz="2800" u="none" dirty="0">
                <a:solidFill>
                  <a:srgbClr val="C00000"/>
                </a:solidFill>
              </a:rPr>
              <a:t>loud voice </a:t>
            </a:r>
            <a:r>
              <a:rPr lang="en-US" sz="2800" u="none" dirty="0"/>
              <a:t>of a great multitude in heaven, saying, "Alleluia! </a:t>
            </a:r>
            <a:r>
              <a:rPr lang="en-US" sz="2800" dirty="0">
                <a:effectLst>
                  <a:outerShdw blurRad="38100" dist="38100" dir="2700000" algn="tl">
                    <a:srgbClr val="000000">
                      <a:alpha val="43137"/>
                    </a:srgbClr>
                  </a:outerShdw>
                </a:effectLst>
              </a:rPr>
              <a:t>Salvation</a:t>
            </a:r>
            <a:r>
              <a:rPr lang="en-US" sz="2800" u="none" dirty="0">
                <a:effectLst>
                  <a:outerShdw blurRad="38100" dist="38100" dir="2700000" algn="tl">
                    <a:srgbClr val="000000">
                      <a:alpha val="43137"/>
                    </a:srgbClr>
                  </a:outerShdw>
                </a:effectLst>
              </a:rPr>
              <a:t> </a:t>
            </a:r>
            <a:r>
              <a:rPr lang="en-US" sz="2800" u="none" dirty="0"/>
              <a:t>and glory and honor and power belong to the Lord our God!</a:t>
            </a:r>
            <a:endParaRPr lang="es-ES" sz="2800" u="none" dirty="0">
              <a:latin typeface="Arial Black" pitchFamily="34" charset="0"/>
            </a:endParaRPr>
          </a:p>
        </p:txBody>
      </p:sp>
    </p:spTree>
  </p:cSld>
  <p:clrMapOvr>
    <a:masterClrMapping/>
  </p:clrMapOvr>
  <p:transition spd="med">
    <p:wipe dir="d"/>
  </p:transition>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3010" name="Rectangle 2"/>
          <p:cNvSpPr>
            <a:spLocks noChangeArrowheads="1"/>
          </p:cNvSpPr>
          <p:nvPr/>
        </p:nvSpPr>
        <p:spPr bwMode="auto">
          <a:xfrm>
            <a:off x="2209800" y="152400"/>
            <a:ext cx="7772400" cy="838200"/>
          </a:xfrm>
          <a:prstGeom prst="rect">
            <a:avLst/>
          </a:prstGeom>
          <a:noFill/>
          <a:ln w="9525">
            <a:noFill/>
            <a:miter lim="800000"/>
            <a:headEnd/>
            <a:tailEnd/>
          </a:ln>
          <a:effectLst/>
        </p:spPr>
        <p:txBody>
          <a:bodyPr anchor="ctr"/>
          <a:lstStyle/>
          <a:p>
            <a:pPr algn="ctr">
              <a:buFontTx/>
              <a:buNone/>
            </a:pPr>
            <a:r>
              <a:rPr lang="es-ES_tradnl" sz="6600" b="0" u="none" dirty="0" err="1">
                <a:solidFill>
                  <a:schemeClr val="bg2">
                    <a:lumMod val="50000"/>
                  </a:schemeClr>
                </a:solidFill>
                <a:latin typeface="Franklin Gothic Heavy" pitchFamily="34" charset="0"/>
              </a:rPr>
              <a:t>But</a:t>
            </a:r>
            <a:r>
              <a:rPr lang="es-ES_tradnl" sz="6600" b="0" u="none" dirty="0">
                <a:solidFill>
                  <a:schemeClr val="bg2">
                    <a:lumMod val="50000"/>
                  </a:schemeClr>
                </a:solidFill>
                <a:latin typeface="Franklin Gothic Heavy" pitchFamily="34" charset="0"/>
              </a:rPr>
              <a:t> </a:t>
            </a:r>
            <a:r>
              <a:rPr lang="es-ES_tradnl" sz="6600" b="0" u="none" dirty="0" err="1">
                <a:solidFill>
                  <a:schemeClr val="bg2">
                    <a:lumMod val="50000"/>
                  </a:schemeClr>
                </a:solidFill>
                <a:latin typeface="Franklin Gothic Heavy" pitchFamily="34" charset="0"/>
              </a:rPr>
              <a:t>God</a:t>
            </a:r>
            <a:endParaRPr lang="es-ES_tradnl" sz="6600" b="0" u="none" dirty="0">
              <a:solidFill>
                <a:schemeClr val="bg2">
                  <a:lumMod val="50000"/>
                </a:schemeClr>
              </a:solidFill>
              <a:latin typeface="Franklin Gothic Heavy" pitchFamily="34" charset="0"/>
            </a:endParaRPr>
          </a:p>
        </p:txBody>
      </p:sp>
      <p:sp>
        <p:nvSpPr>
          <p:cNvPr id="43017" name="Text Box 9"/>
          <p:cNvSpPr txBox="1">
            <a:spLocks noChangeArrowheads="1"/>
          </p:cNvSpPr>
          <p:nvPr/>
        </p:nvSpPr>
        <p:spPr bwMode="auto">
          <a:xfrm>
            <a:off x="228600" y="1143000"/>
            <a:ext cx="11734800" cy="4031873"/>
          </a:xfrm>
          <a:prstGeom prst="rect">
            <a:avLst/>
          </a:prstGeom>
          <a:noFill/>
          <a:ln w="9525" algn="ctr">
            <a:noFill/>
            <a:miter lim="800000"/>
            <a:headEnd/>
            <a:tailEnd/>
          </a:ln>
          <a:effectLst/>
        </p:spPr>
        <p:txBody>
          <a:bodyPr wrap="square">
            <a:spAutoFit/>
          </a:bodyPr>
          <a:lstStyle/>
          <a:p>
            <a:pPr>
              <a:buNone/>
            </a:pPr>
            <a:r>
              <a:rPr lang="en-US" sz="3200" u="none" dirty="0"/>
              <a:t>Romans 5:</a:t>
            </a:r>
          </a:p>
          <a:p>
            <a:pPr>
              <a:buNone/>
            </a:pPr>
            <a:r>
              <a:rPr lang="en-US" sz="3200" u="none" dirty="0"/>
              <a:t>6 For when we were still without strength, in due time </a:t>
            </a:r>
            <a:br>
              <a:rPr lang="en-US" sz="3200" u="none" dirty="0"/>
            </a:br>
            <a:r>
              <a:rPr lang="en-US" sz="3200" u="none" dirty="0"/>
              <a:t>   Christ died for the ungodly. </a:t>
            </a:r>
          </a:p>
          <a:p>
            <a:pPr>
              <a:buNone/>
            </a:pPr>
            <a:r>
              <a:rPr lang="en-US" sz="3200" u="none" dirty="0"/>
              <a:t>7 For scarcely for a righteous man will one die; yet perhaps </a:t>
            </a:r>
            <a:br>
              <a:rPr lang="en-US" sz="3200" u="none" dirty="0"/>
            </a:br>
            <a:r>
              <a:rPr lang="en-US" sz="3200" u="none" dirty="0"/>
              <a:t>   for a good man someone would even dare to die. </a:t>
            </a:r>
          </a:p>
          <a:p>
            <a:pPr>
              <a:buNone/>
            </a:pPr>
            <a:r>
              <a:rPr lang="en-US" sz="3200" u="none" dirty="0"/>
              <a:t>8 </a:t>
            </a:r>
            <a:r>
              <a:rPr lang="en-US" sz="3200" i="1" dirty="0">
                <a:effectLst>
                  <a:outerShdw blurRad="38100" dist="38100" dir="2700000" algn="tl">
                    <a:srgbClr val="000000">
                      <a:alpha val="43137"/>
                    </a:srgbClr>
                  </a:outerShdw>
                </a:effectLst>
              </a:rPr>
              <a:t>But God</a:t>
            </a:r>
            <a:r>
              <a:rPr lang="en-US" sz="3200" u="none" dirty="0">
                <a:effectLst>
                  <a:outerShdw blurRad="38100" dist="38100" dir="2700000" algn="tl">
                    <a:srgbClr val="000000">
                      <a:alpha val="43137"/>
                    </a:srgbClr>
                  </a:outerShdw>
                </a:effectLst>
              </a:rPr>
              <a:t> </a:t>
            </a:r>
            <a:r>
              <a:rPr lang="en-US" sz="3200" u="none" dirty="0" err="1"/>
              <a:t>commendeth</a:t>
            </a:r>
            <a:r>
              <a:rPr lang="en-US" sz="3200" u="none" dirty="0"/>
              <a:t> his love toward us, in that, while </a:t>
            </a:r>
            <a:br>
              <a:rPr lang="en-US" sz="3200" u="none" dirty="0"/>
            </a:br>
            <a:r>
              <a:rPr lang="en-US" sz="3200" u="none" dirty="0"/>
              <a:t>   we were yet sinners, Christ died for us. </a:t>
            </a:r>
            <a:br>
              <a:rPr lang="en-US" sz="3200" u="none" dirty="0"/>
            </a:br>
            <a:endParaRPr lang="en-US" sz="3200" u="none" dirty="0"/>
          </a:p>
        </p:txBody>
      </p:sp>
    </p:spTree>
  </p:cSld>
  <p:clrMapOvr>
    <a:masterClrMapping/>
  </p:clrMapOvr>
  <p:transition spd="med">
    <p:wipe dir="d"/>
  </p:transition>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3010" name="Rectangle 2"/>
          <p:cNvSpPr>
            <a:spLocks noChangeArrowheads="1"/>
          </p:cNvSpPr>
          <p:nvPr/>
        </p:nvSpPr>
        <p:spPr bwMode="auto">
          <a:xfrm>
            <a:off x="2209800" y="152400"/>
            <a:ext cx="7772400" cy="838200"/>
          </a:xfrm>
          <a:prstGeom prst="rect">
            <a:avLst/>
          </a:prstGeom>
          <a:noFill/>
          <a:ln w="9525">
            <a:noFill/>
            <a:miter lim="800000"/>
            <a:headEnd/>
            <a:tailEnd/>
          </a:ln>
          <a:effectLst/>
        </p:spPr>
        <p:txBody>
          <a:bodyPr anchor="ctr"/>
          <a:lstStyle/>
          <a:p>
            <a:pPr algn="ctr">
              <a:buFontTx/>
              <a:buNone/>
            </a:pPr>
            <a:r>
              <a:rPr lang="es-ES_tradnl" sz="6600" b="0" u="none" dirty="0" err="1">
                <a:solidFill>
                  <a:schemeClr val="bg2">
                    <a:lumMod val="50000"/>
                  </a:schemeClr>
                </a:solidFill>
                <a:latin typeface="Franklin Gothic Heavy" pitchFamily="34" charset="0"/>
              </a:rPr>
              <a:t>But</a:t>
            </a:r>
            <a:r>
              <a:rPr lang="es-ES_tradnl" sz="6600" b="0" u="none" dirty="0">
                <a:solidFill>
                  <a:schemeClr val="bg2">
                    <a:lumMod val="50000"/>
                  </a:schemeClr>
                </a:solidFill>
                <a:latin typeface="Franklin Gothic Heavy" pitchFamily="34" charset="0"/>
              </a:rPr>
              <a:t> </a:t>
            </a:r>
            <a:r>
              <a:rPr lang="es-ES_tradnl" sz="6600" b="0" u="none" dirty="0" err="1">
                <a:solidFill>
                  <a:schemeClr val="bg2">
                    <a:lumMod val="50000"/>
                  </a:schemeClr>
                </a:solidFill>
                <a:latin typeface="Franklin Gothic Heavy" pitchFamily="34" charset="0"/>
              </a:rPr>
              <a:t>God</a:t>
            </a:r>
            <a:endParaRPr lang="es-ES_tradnl" sz="6600" b="0" u="none" dirty="0">
              <a:solidFill>
                <a:schemeClr val="bg2">
                  <a:lumMod val="50000"/>
                </a:schemeClr>
              </a:solidFill>
              <a:latin typeface="Franklin Gothic Heavy" pitchFamily="34" charset="0"/>
            </a:endParaRPr>
          </a:p>
        </p:txBody>
      </p:sp>
      <p:sp>
        <p:nvSpPr>
          <p:cNvPr id="43017" name="Text Box 9"/>
          <p:cNvSpPr txBox="1">
            <a:spLocks noChangeArrowheads="1"/>
          </p:cNvSpPr>
          <p:nvPr/>
        </p:nvSpPr>
        <p:spPr bwMode="auto">
          <a:xfrm>
            <a:off x="457200" y="1143000"/>
            <a:ext cx="11506200" cy="3293209"/>
          </a:xfrm>
          <a:prstGeom prst="rect">
            <a:avLst/>
          </a:prstGeom>
          <a:noFill/>
          <a:ln w="9525" algn="ctr">
            <a:noFill/>
            <a:miter lim="800000"/>
            <a:headEnd/>
            <a:tailEnd/>
          </a:ln>
          <a:effectLst/>
        </p:spPr>
        <p:txBody>
          <a:bodyPr wrap="square">
            <a:spAutoFit/>
          </a:bodyPr>
          <a:lstStyle/>
          <a:p>
            <a:pPr>
              <a:buNone/>
            </a:pPr>
            <a:r>
              <a:rPr lang="en-US" sz="3200" u="none" dirty="0"/>
              <a:t>1 Corinthians 3:6 </a:t>
            </a:r>
          </a:p>
          <a:p>
            <a:pPr>
              <a:buNone/>
            </a:pPr>
            <a:endParaRPr lang="en-US" sz="3200" u="none" dirty="0"/>
          </a:p>
          <a:p>
            <a:pPr>
              <a:buNone/>
            </a:pPr>
            <a:r>
              <a:rPr lang="en-US" sz="3600" u="none" dirty="0"/>
              <a:t>I have planted, Apollos watered; </a:t>
            </a:r>
            <a:r>
              <a:rPr lang="en-US" sz="3600" i="1" dirty="0">
                <a:effectLst>
                  <a:outerShdw blurRad="38100" dist="38100" dir="2700000" algn="tl">
                    <a:srgbClr val="000000">
                      <a:alpha val="43137"/>
                    </a:srgbClr>
                  </a:outerShdw>
                </a:effectLst>
              </a:rPr>
              <a:t>but God</a:t>
            </a:r>
            <a:r>
              <a:rPr lang="en-US" sz="3600" u="none" dirty="0">
                <a:effectLst>
                  <a:outerShdw blurRad="38100" dist="38100" dir="2700000" algn="tl">
                    <a:srgbClr val="000000">
                      <a:alpha val="43137"/>
                    </a:srgbClr>
                  </a:outerShdw>
                </a:effectLst>
              </a:rPr>
              <a:t> </a:t>
            </a:r>
            <a:r>
              <a:rPr lang="en-US" sz="3600" u="none" dirty="0"/>
              <a:t>gave the increase. So then neither is he that </a:t>
            </a:r>
            <a:r>
              <a:rPr lang="en-US" sz="3600" u="none" dirty="0" err="1"/>
              <a:t>planteth</a:t>
            </a:r>
            <a:r>
              <a:rPr lang="en-US" sz="3600" u="none" dirty="0"/>
              <a:t> any thing, neither he that </a:t>
            </a:r>
            <a:r>
              <a:rPr lang="en-US" sz="3600" u="none" dirty="0" err="1"/>
              <a:t>watereth</a:t>
            </a:r>
            <a:r>
              <a:rPr lang="en-US" sz="3600" u="none" dirty="0"/>
              <a:t>; </a:t>
            </a:r>
            <a:r>
              <a:rPr lang="en-US" sz="3600" i="1" dirty="0">
                <a:effectLst>
                  <a:outerShdw blurRad="38100" dist="38100" dir="2700000" algn="tl">
                    <a:srgbClr val="000000">
                      <a:alpha val="43137"/>
                    </a:srgbClr>
                  </a:outerShdw>
                </a:effectLst>
              </a:rPr>
              <a:t>but God</a:t>
            </a:r>
            <a:r>
              <a:rPr lang="en-US" sz="3600" u="none" dirty="0"/>
              <a:t> that </a:t>
            </a:r>
            <a:r>
              <a:rPr lang="en-US" sz="3600" u="none" dirty="0" err="1"/>
              <a:t>giveth</a:t>
            </a:r>
            <a:r>
              <a:rPr lang="en-US" sz="3600" u="none" dirty="0"/>
              <a:t> the increase. </a:t>
            </a:r>
          </a:p>
        </p:txBody>
      </p:sp>
    </p:spTree>
    <p:extLst>
      <p:ext uri="{BB962C8B-B14F-4D97-AF65-F5344CB8AC3E}">
        <p14:creationId xmlns:p14="http://schemas.microsoft.com/office/powerpoint/2010/main" val="3966065977"/>
      </p:ext>
    </p:extLst>
  </p:cSld>
  <p:clrMapOvr>
    <a:masterClrMapping/>
  </p:clrMapOvr>
  <p:transition spd="med">
    <p:wipe dir="d"/>
  </p:transition>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p:cNvSpPr/>
          <p:nvPr/>
        </p:nvSpPr>
        <p:spPr>
          <a:xfrm>
            <a:off x="4419600" y="5867400"/>
            <a:ext cx="1066800" cy="452203"/>
          </a:xfrm>
          <a:prstGeom prst="rect">
            <a:avLst/>
          </a:prstGeom>
          <a:solidFill>
            <a:srgbClr val="99003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4648200" y="4495800"/>
            <a:ext cx="1219200" cy="609600"/>
          </a:xfrm>
          <a:prstGeom prst="rect">
            <a:avLst/>
          </a:prstGeom>
          <a:solidFill>
            <a:srgbClr val="99003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8458200" y="4533900"/>
            <a:ext cx="1828800" cy="533400"/>
          </a:xfrm>
          <a:prstGeom prst="rect">
            <a:avLst/>
          </a:prstGeom>
          <a:solidFill>
            <a:srgbClr val="99003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p:cNvSpPr/>
          <p:nvPr/>
        </p:nvSpPr>
        <p:spPr>
          <a:xfrm>
            <a:off x="8915400" y="5334000"/>
            <a:ext cx="1066800" cy="609600"/>
          </a:xfrm>
          <a:prstGeom prst="ellipse">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p:cNvSpPr/>
          <p:nvPr/>
        </p:nvSpPr>
        <p:spPr>
          <a:xfrm>
            <a:off x="6477000" y="1429146"/>
            <a:ext cx="1066800" cy="704454"/>
          </a:xfrm>
          <a:prstGeom prst="ellipse">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010" name="Rectangle 2"/>
          <p:cNvSpPr>
            <a:spLocks noChangeArrowheads="1"/>
          </p:cNvSpPr>
          <p:nvPr/>
        </p:nvSpPr>
        <p:spPr bwMode="auto">
          <a:xfrm>
            <a:off x="2209800" y="152400"/>
            <a:ext cx="7772400" cy="838200"/>
          </a:xfrm>
          <a:prstGeom prst="rect">
            <a:avLst/>
          </a:prstGeom>
          <a:noFill/>
          <a:ln w="9525">
            <a:noFill/>
            <a:miter lim="800000"/>
            <a:headEnd/>
            <a:tailEnd/>
          </a:ln>
          <a:effectLst/>
        </p:spPr>
        <p:txBody>
          <a:bodyPr anchor="ctr"/>
          <a:lstStyle/>
          <a:p>
            <a:pPr algn="ctr">
              <a:buFontTx/>
              <a:buNone/>
            </a:pPr>
            <a:r>
              <a:rPr lang="es-ES_tradnl" sz="6600" b="0" u="none" dirty="0" err="1">
                <a:solidFill>
                  <a:schemeClr val="bg2">
                    <a:lumMod val="50000"/>
                  </a:schemeClr>
                </a:solidFill>
                <a:latin typeface="Franklin Gothic Heavy" pitchFamily="34" charset="0"/>
              </a:rPr>
              <a:t>But</a:t>
            </a:r>
            <a:r>
              <a:rPr lang="es-ES_tradnl" sz="6600" b="0" u="none" dirty="0">
                <a:solidFill>
                  <a:schemeClr val="bg2">
                    <a:lumMod val="50000"/>
                  </a:schemeClr>
                </a:solidFill>
                <a:latin typeface="Franklin Gothic Heavy" pitchFamily="34" charset="0"/>
              </a:rPr>
              <a:t> </a:t>
            </a:r>
            <a:r>
              <a:rPr lang="es-ES_tradnl" sz="6600" b="0" u="none" dirty="0" err="1">
                <a:solidFill>
                  <a:schemeClr val="bg2">
                    <a:lumMod val="50000"/>
                  </a:schemeClr>
                </a:solidFill>
                <a:latin typeface="Franklin Gothic Heavy" pitchFamily="34" charset="0"/>
              </a:rPr>
              <a:t>God</a:t>
            </a:r>
            <a:endParaRPr lang="es-ES_tradnl" sz="6600" b="0" u="none" dirty="0">
              <a:solidFill>
                <a:schemeClr val="bg2">
                  <a:lumMod val="50000"/>
                </a:schemeClr>
              </a:solidFill>
              <a:latin typeface="Franklin Gothic Heavy" pitchFamily="34" charset="0"/>
            </a:endParaRPr>
          </a:p>
        </p:txBody>
      </p:sp>
      <p:sp>
        <p:nvSpPr>
          <p:cNvPr id="43017" name="Text Box 9"/>
          <p:cNvSpPr txBox="1">
            <a:spLocks noChangeArrowheads="1"/>
          </p:cNvSpPr>
          <p:nvPr/>
        </p:nvSpPr>
        <p:spPr bwMode="auto">
          <a:xfrm>
            <a:off x="342519" y="1160410"/>
            <a:ext cx="11658600" cy="5201424"/>
          </a:xfrm>
          <a:prstGeom prst="rect">
            <a:avLst/>
          </a:prstGeom>
          <a:noFill/>
          <a:ln w="9525" algn="ctr">
            <a:noFill/>
            <a:miter lim="800000"/>
            <a:headEnd/>
            <a:tailEnd/>
          </a:ln>
          <a:effectLst/>
        </p:spPr>
        <p:txBody>
          <a:bodyPr wrap="square">
            <a:spAutoFit/>
          </a:bodyPr>
          <a:lstStyle/>
          <a:p>
            <a:pPr algn="ctr">
              <a:buNone/>
            </a:pPr>
            <a:r>
              <a:rPr lang="en-US" sz="2400" u="none" dirty="0"/>
              <a:t>Ephesians 2</a:t>
            </a:r>
          </a:p>
          <a:p>
            <a:pPr>
              <a:buNone/>
            </a:pPr>
            <a:r>
              <a:rPr lang="en-US" sz="2800" u="none" dirty="0"/>
              <a:t>1  And you He made alive, who were dead in trespasses and sins,</a:t>
            </a:r>
          </a:p>
          <a:p>
            <a:pPr>
              <a:buNone/>
            </a:pPr>
            <a:r>
              <a:rPr lang="en-US" sz="2800" u="none" dirty="0"/>
              <a:t>2 in which you once walked according to the course of this world, according to the prince of the power of the air, the spirit who now works in the sons of disobedience,</a:t>
            </a:r>
          </a:p>
          <a:p>
            <a:pPr>
              <a:buNone/>
            </a:pPr>
            <a:r>
              <a:rPr lang="en-US" sz="2800" u="none" dirty="0"/>
              <a:t>3 among whom also we all once conducted ourselves in the lusts of our flesh, fulfilling the desires of the flesh and of the mind, and were by nature children of wrath, just as the others.</a:t>
            </a:r>
          </a:p>
          <a:p>
            <a:pPr>
              <a:buNone/>
            </a:pPr>
            <a:r>
              <a:rPr lang="en-US" sz="2800" u="none" dirty="0"/>
              <a:t>4 </a:t>
            </a:r>
            <a:r>
              <a:rPr lang="en-US" sz="2800" i="1" dirty="0">
                <a:effectLst>
                  <a:outerShdw blurRad="38100" dist="38100" dir="2700000" algn="tl">
                    <a:srgbClr val="000000">
                      <a:alpha val="43137"/>
                    </a:srgbClr>
                  </a:outerShdw>
                </a:effectLst>
              </a:rPr>
              <a:t>But God</a:t>
            </a:r>
            <a:r>
              <a:rPr lang="en-US" sz="2800" u="none" dirty="0"/>
              <a:t>, who is rich in </a:t>
            </a:r>
            <a:r>
              <a:rPr lang="en-US" sz="2800" u="none" dirty="0">
                <a:solidFill>
                  <a:schemeClr val="bg1"/>
                </a:solidFill>
              </a:rPr>
              <a:t>mercy</a:t>
            </a:r>
            <a:r>
              <a:rPr lang="en-US" sz="2800" u="none" dirty="0"/>
              <a:t>, because of His </a:t>
            </a:r>
            <a:r>
              <a:rPr lang="en-US" sz="2800" u="none" dirty="0">
                <a:solidFill>
                  <a:schemeClr val="bg1"/>
                </a:solidFill>
              </a:rPr>
              <a:t>great love </a:t>
            </a:r>
            <a:r>
              <a:rPr lang="en-US" sz="2800" u="none" dirty="0"/>
              <a:t>with which He loved us,</a:t>
            </a:r>
          </a:p>
          <a:p>
            <a:pPr>
              <a:buNone/>
            </a:pPr>
            <a:r>
              <a:rPr lang="en-US" sz="2800" u="none" dirty="0"/>
              <a:t>5 even when we were dead in trespasses, made us alive </a:t>
            </a:r>
            <a:br>
              <a:rPr lang="en-US" sz="2800" u="none" dirty="0"/>
            </a:br>
            <a:r>
              <a:rPr lang="en-US" sz="2800" u="none" dirty="0"/>
              <a:t>together with Christ (by </a:t>
            </a:r>
            <a:r>
              <a:rPr lang="en-US" sz="2800" u="none" dirty="0">
                <a:solidFill>
                  <a:schemeClr val="bg1"/>
                </a:solidFill>
              </a:rPr>
              <a:t>grace </a:t>
            </a:r>
            <a:r>
              <a:rPr lang="en-US" sz="2800" u="none" dirty="0"/>
              <a:t>you have been saved),</a:t>
            </a:r>
          </a:p>
        </p:txBody>
      </p:sp>
      <p:cxnSp>
        <p:nvCxnSpPr>
          <p:cNvPr id="7" name="Straight Arrow Connector 6"/>
          <p:cNvCxnSpPr>
            <a:cxnSpLocks/>
          </p:cNvCxnSpPr>
          <p:nvPr/>
        </p:nvCxnSpPr>
        <p:spPr>
          <a:xfrm>
            <a:off x="7391400" y="2133600"/>
            <a:ext cx="1676400" cy="3295254"/>
          </a:xfrm>
          <a:prstGeom prst="straightConnector1">
            <a:avLst/>
          </a:prstGeom>
          <a:ln w="38100">
            <a:solidFill>
              <a:srgbClr val="990033"/>
            </a:solidFill>
            <a:prstDash val="sysDash"/>
            <a:headEnd type="arrow"/>
            <a:tailEnd type="arrow"/>
          </a:ln>
        </p:spPr>
        <p:style>
          <a:lnRef idx="1">
            <a:schemeClr val="accent1"/>
          </a:lnRef>
          <a:fillRef idx="0">
            <a:schemeClr val="accent1"/>
          </a:fillRef>
          <a:effectRef idx="0">
            <a:schemeClr val="accent1"/>
          </a:effectRef>
          <a:fontRef idx="minor">
            <a:schemeClr val="tx1"/>
          </a:fontRef>
        </p:style>
      </p:cxnSp>
      <p:sp>
        <p:nvSpPr>
          <p:cNvPr id="8" name="Curved Left Arrow 7"/>
          <p:cNvSpPr/>
          <p:nvPr/>
        </p:nvSpPr>
        <p:spPr>
          <a:xfrm rot="793440">
            <a:off x="9974705" y="5702873"/>
            <a:ext cx="533400" cy="609600"/>
          </a:xfrm>
          <a:prstGeom prst="curvedLeftArrow">
            <a:avLst/>
          </a:prstGeom>
          <a:solidFill>
            <a:srgbClr val="99003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cSld>
  <p:clrMapOvr>
    <a:masterClrMapping/>
  </p:clrMapOvr>
  <p:transition spd="med">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grpId="0" nodeType="clickEffect">
                                  <p:stCondLst>
                                    <p:cond delay="0"/>
                                  </p:stCondLst>
                                  <p:childTnLst>
                                    <p:set>
                                      <p:cBhvr>
                                        <p:cTn id="13" dur="1" fill="hold">
                                          <p:stCondLst>
                                            <p:cond delay="0"/>
                                          </p:stCondLst>
                                        </p:cTn>
                                        <p:tgtEl>
                                          <p:spTgt spid="13"/>
                                        </p:tgtEl>
                                        <p:attrNameLst>
                                          <p:attrName>style.visibility</p:attrName>
                                        </p:attrNameLst>
                                      </p:cBhvr>
                                      <p:to>
                                        <p:strVal val="visible"/>
                                      </p:to>
                                    </p:set>
                                    <p:anim calcmode="lin" valueType="num">
                                      <p:cBhvr>
                                        <p:cTn id="14" dur="500" fill="hold"/>
                                        <p:tgtEl>
                                          <p:spTgt spid="13"/>
                                        </p:tgtEl>
                                        <p:attrNameLst>
                                          <p:attrName>ppt_w</p:attrName>
                                        </p:attrNameLst>
                                      </p:cBhvr>
                                      <p:tavLst>
                                        <p:tav tm="0">
                                          <p:val>
                                            <p:fltVal val="0"/>
                                          </p:val>
                                        </p:tav>
                                        <p:tav tm="100000">
                                          <p:val>
                                            <p:strVal val="#ppt_w"/>
                                          </p:val>
                                        </p:tav>
                                      </p:tavLst>
                                    </p:anim>
                                    <p:anim calcmode="lin" valueType="num">
                                      <p:cBhvr>
                                        <p:cTn id="15" dur="500" fill="hold"/>
                                        <p:tgtEl>
                                          <p:spTgt spid="13"/>
                                        </p:tgtEl>
                                        <p:attrNameLst>
                                          <p:attrName>ppt_h</p:attrName>
                                        </p:attrNameLst>
                                      </p:cBhvr>
                                      <p:tavLst>
                                        <p:tav tm="0">
                                          <p:val>
                                            <p:fltVal val="0"/>
                                          </p:val>
                                        </p:tav>
                                        <p:tav tm="100000">
                                          <p:val>
                                            <p:strVal val="#ppt_h"/>
                                          </p:val>
                                        </p:tav>
                                      </p:tavLst>
                                    </p:anim>
                                    <p:animEffect transition="in" filter="fade">
                                      <p:cBhvr>
                                        <p:cTn id="16" dur="500"/>
                                        <p:tgtEl>
                                          <p:spTgt spid="13"/>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0"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p:cTn id="21" dur="500" fill="hold"/>
                                        <p:tgtEl>
                                          <p:spTgt spid="14"/>
                                        </p:tgtEl>
                                        <p:attrNameLst>
                                          <p:attrName>ppt_w</p:attrName>
                                        </p:attrNameLst>
                                      </p:cBhvr>
                                      <p:tavLst>
                                        <p:tav tm="0">
                                          <p:val>
                                            <p:fltVal val="0"/>
                                          </p:val>
                                        </p:tav>
                                        <p:tav tm="100000">
                                          <p:val>
                                            <p:strVal val="#ppt_w"/>
                                          </p:val>
                                        </p:tav>
                                      </p:tavLst>
                                    </p:anim>
                                    <p:anim calcmode="lin" valueType="num">
                                      <p:cBhvr>
                                        <p:cTn id="22" dur="500" fill="hold"/>
                                        <p:tgtEl>
                                          <p:spTgt spid="14"/>
                                        </p:tgtEl>
                                        <p:attrNameLst>
                                          <p:attrName>ppt_h</p:attrName>
                                        </p:attrNameLst>
                                      </p:cBhvr>
                                      <p:tavLst>
                                        <p:tav tm="0">
                                          <p:val>
                                            <p:fltVal val="0"/>
                                          </p:val>
                                        </p:tav>
                                        <p:tav tm="100000">
                                          <p:val>
                                            <p:strVal val="#ppt_h"/>
                                          </p:val>
                                        </p:tav>
                                      </p:tavLst>
                                    </p:anim>
                                    <p:animEffect transition="in" filter="fade">
                                      <p:cBhvr>
                                        <p:cTn id="23" dur="500"/>
                                        <p:tgtEl>
                                          <p:spTgt spid="14"/>
                                        </p:tgtEl>
                                      </p:cBhvr>
                                    </p:animEffect>
                                  </p:childTnLst>
                                </p:cTn>
                              </p:par>
                            </p:childTnLst>
                          </p:cTn>
                        </p:par>
                      </p:childTnLst>
                    </p:cTn>
                  </p:par>
                  <p:par>
                    <p:cTn id="24" fill="hold">
                      <p:stCondLst>
                        <p:cond delay="indefinite"/>
                      </p:stCondLst>
                      <p:childTnLst>
                        <p:par>
                          <p:cTn id="25" fill="hold">
                            <p:stCondLst>
                              <p:cond delay="0"/>
                            </p:stCondLst>
                            <p:childTnLst>
                              <p:par>
                                <p:cTn id="26" presetID="3" presetClass="entr" presetSubtype="10" fill="hold" grpId="0" nodeType="click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blinds(horizontal)">
                                      <p:cBhvr>
                                        <p:cTn id="2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3" grpId="0" animBg="1"/>
      <p:bldP spid="12" grpId="0" animBg="1"/>
      <p:bldP spid="8"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3010" name="Rectangle 2"/>
          <p:cNvSpPr>
            <a:spLocks noChangeArrowheads="1"/>
          </p:cNvSpPr>
          <p:nvPr/>
        </p:nvSpPr>
        <p:spPr bwMode="auto">
          <a:xfrm>
            <a:off x="2209800" y="304800"/>
            <a:ext cx="7772400" cy="762000"/>
          </a:xfrm>
          <a:prstGeom prst="rect">
            <a:avLst/>
          </a:prstGeom>
          <a:noFill/>
          <a:ln w="9525">
            <a:noFill/>
            <a:miter lim="800000"/>
            <a:headEnd/>
            <a:tailEnd/>
          </a:ln>
          <a:effectLst/>
        </p:spPr>
        <p:txBody>
          <a:bodyPr anchor="ctr"/>
          <a:lstStyle/>
          <a:p>
            <a:pPr algn="ctr">
              <a:buFontTx/>
              <a:buNone/>
            </a:pPr>
            <a:r>
              <a:rPr lang="es-ES_tradnl" sz="8000" b="0" u="none" dirty="0" err="1">
                <a:solidFill>
                  <a:schemeClr val="bg2">
                    <a:lumMod val="50000"/>
                  </a:schemeClr>
                </a:solidFill>
                <a:latin typeface="Franklin Gothic Heavy" pitchFamily="34" charset="0"/>
              </a:rPr>
              <a:t>Salvation</a:t>
            </a:r>
            <a:endParaRPr lang="es-ES_tradnl" sz="8000" b="0" u="none" dirty="0">
              <a:solidFill>
                <a:schemeClr val="bg2">
                  <a:lumMod val="50000"/>
                </a:schemeClr>
              </a:solidFill>
              <a:latin typeface="Franklin Gothic Heavy" pitchFamily="34" charset="0"/>
            </a:endParaRPr>
          </a:p>
        </p:txBody>
      </p:sp>
      <p:sp>
        <p:nvSpPr>
          <p:cNvPr id="43017" name="Text Box 9"/>
          <p:cNvSpPr txBox="1">
            <a:spLocks noChangeArrowheads="1"/>
          </p:cNvSpPr>
          <p:nvPr/>
        </p:nvSpPr>
        <p:spPr bwMode="auto">
          <a:xfrm>
            <a:off x="1828800" y="1371601"/>
            <a:ext cx="8534400" cy="646331"/>
          </a:xfrm>
          <a:prstGeom prst="rect">
            <a:avLst/>
          </a:prstGeom>
          <a:noFill/>
          <a:ln w="9525" algn="ctr">
            <a:noFill/>
            <a:miter lim="800000"/>
            <a:headEnd/>
            <a:tailEnd/>
          </a:ln>
          <a:effectLst/>
        </p:spPr>
        <p:txBody>
          <a:bodyPr wrap="square">
            <a:spAutoFit/>
          </a:bodyPr>
          <a:lstStyle/>
          <a:p>
            <a:pPr>
              <a:buNone/>
            </a:pPr>
            <a:r>
              <a:rPr lang="en-US" sz="3600" i="1" u="none" dirty="0">
                <a:latin typeface="+mn-lt"/>
              </a:rPr>
              <a:t> </a:t>
            </a:r>
            <a:endParaRPr lang="es-ES" sz="3200" u="none" dirty="0">
              <a:latin typeface="Arial Black" pitchFamily="34" charset="0"/>
            </a:endParaRPr>
          </a:p>
        </p:txBody>
      </p:sp>
      <p:sp>
        <p:nvSpPr>
          <p:cNvPr id="8" name="Content Placeholder 7"/>
          <p:cNvSpPr>
            <a:spLocks noGrp="1"/>
          </p:cNvSpPr>
          <p:nvPr>
            <p:ph sz="quarter" idx="1"/>
          </p:nvPr>
        </p:nvSpPr>
        <p:spPr>
          <a:xfrm>
            <a:off x="1828800" y="2971800"/>
            <a:ext cx="8500872" cy="3127248"/>
          </a:xfrm>
        </p:spPr>
        <p:txBody>
          <a:bodyPr>
            <a:normAutofit/>
          </a:bodyPr>
          <a:lstStyle/>
          <a:p>
            <a:pPr>
              <a:buNone/>
            </a:pPr>
            <a:r>
              <a:rPr lang="en-US" dirty="0"/>
              <a:t>                                                                       </a:t>
            </a:r>
          </a:p>
        </p:txBody>
      </p:sp>
      <p:pic>
        <p:nvPicPr>
          <p:cNvPr id="12" name="Picture 2"/>
          <p:cNvPicPr>
            <a:picLocks noChangeAspect="1" noChangeArrowheads="1"/>
          </p:cNvPicPr>
          <p:nvPr/>
        </p:nvPicPr>
        <p:blipFill>
          <a:blip r:embed="rId3" cstate="print">
            <a:extLst>
              <a:ext uri="{BEBA8EAE-BF5A-486C-A8C5-ECC9F3942E4B}">
                <a14:imgProps xmlns:a14="http://schemas.microsoft.com/office/drawing/2010/main">
                  <a14:imgLayer r:embed="rId4">
                    <a14:imgEffect>
                      <a14:brightnessContrast bright="20000" contrast="40000"/>
                    </a14:imgEffect>
                  </a14:imgLayer>
                </a14:imgProps>
              </a:ext>
            </a:extLst>
          </a:blip>
          <a:srcRect/>
          <a:stretch>
            <a:fillRect/>
          </a:stretch>
        </p:blipFill>
        <p:spPr bwMode="auto">
          <a:xfrm>
            <a:off x="7467600" y="1387840"/>
            <a:ext cx="4267200" cy="4441767"/>
          </a:xfrm>
          <a:prstGeom prst="rect">
            <a:avLst/>
          </a:prstGeom>
          <a:noFill/>
          <a:ln w="76200" cap="flat" cmpd="sng" algn="ctr">
            <a:solidFill>
              <a:schemeClr val="bg2">
                <a:lumMod val="50000"/>
              </a:schemeClr>
            </a:solidFill>
            <a:prstDash val="solid"/>
            <a:miter lim="800000"/>
            <a:headEnd/>
            <a:tailEnd/>
          </a:ln>
        </p:spPr>
      </p:pic>
      <p:sp>
        <p:nvSpPr>
          <p:cNvPr id="13" name="TextBox 12"/>
          <p:cNvSpPr txBox="1"/>
          <p:nvPr/>
        </p:nvSpPr>
        <p:spPr>
          <a:xfrm>
            <a:off x="228600" y="1219201"/>
            <a:ext cx="7162800" cy="4708981"/>
          </a:xfrm>
          <a:prstGeom prst="rect">
            <a:avLst/>
          </a:prstGeom>
          <a:noFill/>
        </p:spPr>
        <p:txBody>
          <a:bodyPr wrap="square" rtlCol="0">
            <a:spAutoFit/>
          </a:bodyPr>
          <a:lstStyle/>
          <a:p>
            <a:pPr>
              <a:buNone/>
            </a:pPr>
            <a:r>
              <a:rPr lang="en-US" sz="3200" u="none" dirty="0"/>
              <a:t>           Matthew 14:30-31</a:t>
            </a:r>
            <a:br>
              <a:rPr lang="en-US" sz="3200" u="none" dirty="0"/>
            </a:br>
            <a:r>
              <a:rPr lang="en-US" sz="1600" u="none" dirty="0"/>
              <a:t> </a:t>
            </a:r>
          </a:p>
          <a:p>
            <a:pPr>
              <a:buNone/>
            </a:pPr>
            <a:r>
              <a:rPr lang="en-US" sz="3600" u="none" dirty="0"/>
              <a:t>But when he saw that the wind was boisterous, he was afraid; and beginning to sink he cried out, saying, </a:t>
            </a:r>
            <a:r>
              <a:rPr lang="en-US" sz="3600" u="none" dirty="0">
                <a:solidFill>
                  <a:srgbClr val="800000"/>
                </a:solidFill>
              </a:rPr>
              <a:t>"Lord, </a:t>
            </a:r>
            <a:r>
              <a:rPr lang="en-US" sz="3600" dirty="0">
                <a:solidFill>
                  <a:srgbClr val="800000"/>
                </a:solidFill>
                <a:effectLst>
                  <a:outerShdw blurRad="38100" dist="38100" dir="2700000" algn="tl">
                    <a:srgbClr val="000000">
                      <a:alpha val="43137"/>
                    </a:srgbClr>
                  </a:outerShdw>
                </a:effectLst>
              </a:rPr>
              <a:t>save me</a:t>
            </a:r>
            <a:r>
              <a:rPr lang="en-US" sz="3600" u="none" dirty="0">
                <a:solidFill>
                  <a:srgbClr val="800000"/>
                </a:solidFill>
              </a:rPr>
              <a:t>!"  </a:t>
            </a:r>
            <a:r>
              <a:rPr lang="en-US" sz="3600" u="none" dirty="0"/>
              <a:t>And immediately Jesus stretched out His hand and caught him</a:t>
            </a:r>
          </a:p>
        </p:txBody>
      </p:sp>
    </p:spTree>
  </p:cSld>
  <p:clrMapOvr>
    <a:masterClrMapping/>
  </p:clrMapOvr>
  <p:transition spd="med">
    <p:wipe dir="d"/>
  </p:transition>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3010" name="Rectangle 2"/>
          <p:cNvSpPr>
            <a:spLocks noChangeArrowheads="1"/>
          </p:cNvSpPr>
          <p:nvPr/>
        </p:nvSpPr>
        <p:spPr bwMode="auto">
          <a:xfrm>
            <a:off x="2209800" y="304800"/>
            <a:ext cx="7772400" cy="762000"/>
          </a:xfrm>
          <a:prstGeom prst="rect">
            <a:avLst/>
          </a:prstGeom>
          <a:noFill/>
          <a:ln w="9525">
            <a:noFill/>
            <a:miter lim="800000"/>
            <a:headEnd/>
            <a:tailEnd/>
          </a:ln>
          <a:effectLst/>
        </p:spPr>
        <p:txBody>
          <a:bodyPr anchor="ctr"/>
          <a:lstStyle/>
          <a:p>
            <a:pPr algn="ctr">
              <a:buFontTx/>
              <a:buNone/>
            </a:pPr>
            <a:r>
              <a:rPr lang="es-ES_tradnl" sz="8000" b="0" u="none" dirty="0" err="1">
                <a:solidFill>
                  <a:schemeClr val="bg2">
                    <a:lumMod val="50000"/>
                  </a:schemeClr>
                </a:solidFill>
                <a:latin typeface="Franklin Gothic Heavy" pitchFamily="34" charset="0"/>
              </a:rPr>
              <a:t>Salvation</a:t>
            </a:r>
            <a:endParaRPr lang="es-ES_tradnl" sz="8000" b="0" u="none" dirty="0">
              <a:solidFill>
                <a:schemeClr val="bg2">
                  <a:lumMod val="50000"/>
                </a:schemeClr>
              </a:solidFill>
              <a:latin typeface="Franklin Gothic Heavy" pitchFamily="34" charset="0"/>
            </a:endParaRPr>
          </a:p>
        </p:txBody>
      </p:sp>
      <p:sp>
        <p:nvSpPr>
          <p:cNvPr id="43017" name="Text Box 9"/>
          <p:cNvSpPr txBox="1">
            <a:spLocks noChangeArrowheads="1"/>
          </p:cNvSpPr>
          <p:nvPr/>
        </p:nvSpPr>
        <p:spPr bwMode="auto">
          <a:xfrm>
            <a:off x="1828800" y="1371601"/>
            <a:ext cx="8534400" cy="646331"/>
          </a:xfrm>
          <a:prstGeom prst="rect">
            <a:avLst/>
          </a:prstGeom>
          <a:noFill/>
          <a:ln w="9525" algn="ctr">
            <a:noFill/>
            <a:miter lim="800000"/>
            <a:headEnd/>
            <a:tailEnd/>
          </a:ln>
          <a:effectLst/>
        </p:spPr>
        <p:txBody>
          <a:bodyPr wrap="square">
            <a:spAutoFit/>
          </a:bodyPr>
          <a:lstStyle/>
          <a:p>
            <a:pPr>
              <a:buNone/>
            </a:pPr>
            <a:r>
              <a:rPr lang="en-US" sz="3600" i="1" u="none" dirty="0">
                <a:latin typeface="+mn-lt"/>
              </a:rPr>
              <a:t> </a:t>
            </a:r>
            <a:endParaRPr lang="es-ES" sz="3200" u="none" dirty="0">
              <a:latin typeface="Arial Black" pitchFamily="34" charset="0"/>
            </a:endParaRPr>
          </a:p>
        </p:txBody>
      </p:sp>
      <p:sp>
        <p:nvSpPr>
          <p:cNvPr id="8" name="Content Placeholder 7"/>
          <p:cNvSpPr>
            <a:spLocks noGrp="1"/>
          </p:cNvSpPr>
          <p:nvPr>
            <p:ph sz="quarter" idx="1"/>
          </p:nvPr>
        </p:nvSpPr>
        <p:spPr>
          <a:xfrm>
            <a:off x="1828800" y="2971800"/>
            <a:ext cx="8500872" cy="3127248"/>
          </a:xfrm>
        </p:spPr>
        <p:txBody>
          <a:bodyPr>
            <a:normAutofit/>
          </a:bodyPr>
          <a:lstStyle/>
          <a:p>
            <a:pPr>
              <a:buNone/>
            </a:pPr>
            <a:r>
              <a:rPr lang="en-US" dirty="0"/>
              <a:t>                                                                       </a:t>
            </a:r>
          </a:p>
        </p:txBody>
      </p:sp>
      <p:sp>
        <p:nvSpPr>
          <p:cNvPr id="13" name="TextBox 12"/>
          <p:cNvSpPr txBox="1"/>
          <p:nvPr/>
        </p:nvSpPr>
        <p:spPr>
          <a:xfrm>
            <a:off x="228600" y="1219200"/>
            <a:ext cx="6629400" cy="4708981"/>
          </a:xfrm>
          <a:prstGeom prst="rect">
            <a:avLst/>
          </a:prstGeom>
          <a:noFill/>
        </p:spPr>
        <p:txBody>
          <a:bodyPr wrap="square" rtlCol="0">
            <a:spAutoFit/>
          </a:bodyPr>
          <a:lstStyle/>
          <a:p>
            <a:pPr>
              <a:buNone/>
            </a:pPr>
            <a:r>
              <a:rPr lang="en-US" sz="3200" u="none" dirty="0"/>
              <a:t>            Acts 16:30-31</a:t>
            </a:r>
            <a:br>
              <a:rPr lang="en-US" sz="3200" u="none" dirty="0"/>
            </a:br>
            <a:r>
              <a:rPr lang="en-US" sz="1600" u="none" dirty="0"/>
              <a:t> </a:t>
            </a:r>
            <a:br>
              <a:rPr lang="en-US" sz="3200" u="none" dirty="0"/>
            </a:br>
            <a:r>
              <a:rPr lang="en-US" sz="3600" u="none" dirty="0"/>
              <a:t>And he brought them out and said, "Sirs, </a:t>
            </a:r>
            <a:r>
              <a:rPr lang="en-US" sz="3600" i="1" dirty="0">
                <a:solidFill>
                  <a:schemeClr val="bg2">
                    <a:lumMod val="50000"/>
                  </a:schemeClr>
                </a:solidFill>
                <a:effectLst>
                  <a:outerShdw blurRad="38100" dist="38100" dir="2700000" algn="tl">
                    <a:srgbClr val="000000">
                      <a:alpha val="43137"/>
                    </a:srgbClr>
                  </a:outerShdw>
                </a:effectLst>
              </a:rPr>
              <a:t>what must I do to be saved</a:t>
            </a:r>
            <a:r>
              <a:rPr lang="en-US" sz="3600" u="none" dirty="0"/>
              <a:t>?” </a:t>
            </a:r>
          </a:p>
          <a:p>
            <a:pPr>
              <a:buNone/>
            </a:pPr>
            <a:r>
              <a:rPr lang="en-US" sz="3600" u="none" dirty="0"/>
              <a:t>So they said, </a:t>
            </a:r>
          </a:p>
          <a:p>
            <a:pPr>
              <a:buNone/>
            </a:pPr>
            <a:r>
              <a:rPr lang="en-US" sz="3600" u="none" dirty="0"/>
              <a:t>"Believe on the Lord Jesus Christ, and you will be saved, you and your household."</a:t>
            </a:r>
          </a:p>
        </p:txBody>
      </p:sp>
      <p:pic>
        <p:nvPicPr>
          <p:cNvPr id="93186" name="Picture 2"/>
          <p:cNvPicPr>
            <a:picLocks noChangeAspect="1" noChangeArrowheads="1"/>
          </p:cNvPicPr>
          <p:nvPr/>
        </p:nvPicPr>
        <p:blipFill>
          <a:blip r:embed="rId3" cstate="print">
            <a:extLst>
              <a:ext uri="{BEBA8EAE-BF5A-486C-A8C5-ECC9F3942E4B}">
                <a14:imgProps xmlns:a14="http://schemas.microsoft.com/office/drawing/2010/main">
                  <a14:imgLayer r:embed="rId4">
                    <a14:imgEffect>
                      <a14:brightnessContrast bright="20000" contrast="20000"/>
                    </a14:imgEffect>
                  </a14:imgLayer>
                </a14:imgProps>
              </a:ext>
            </a:extLst>
          </a:blip>
          <a:srcRect/>
          <a:stretch>
            <a:fillRect/>
          </a:stretch>
        </p:blipFill>
        <p:spPr bwMode="auto">
          <a:xfrm>
            <a:off x="7924800" y="1252928"/>
            <a:ext cx="3619500" cy="4970780"/>
          </a:xfrm>
          <a:prstGeom prst="rect">
            <a:avLst/>
          </a:prstGeom>
          <a:noFill/>
          <a:ln w="76200" cap="flat" cmpd="sng" algn="ctr">
            <a:solidFill>
              <a:schemeClr val="bg2">
                <a:lumMod val="50000"/>
              </a:schemeClr>
            </a:solidFill>
            <a:prstDash val="solid"/>
            <a:miter lim="800000"/>
            <a:headEnd/>
            <a:tailEnd/>
          </a:ln>
        </p:spPr>
      </p:pic>
    </p:spTree>
  </p:cSld>
  <p:clrMapOvr>
    <a:masterClrMapping/>
  </p:clrMapOvr>
  <p:transition spd="med">
    <p:wipe dir="d"/>
  </p:transition>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3010" name="Rectangle 2"/>
          <p:cNvSpPr>
            <a:spLocks noChangeArrowheads="1"/>
          </p:cNvSpPr>
          <p:nvPr/>
        </p:nvSpPr>
        <p:spPr bwMode="auto">
          <a:xfrm>
            <a:off x="2209800" y="304800"/>
            <a:ext cx="7772400" cy="762000"/>
          </a:xfrm>
          <a:prstGeom prst="rect">
            <a:avLst/>
          </a:prstGeom>
          <a:noFill/>
          <a:ln w="9525">
            <a:noFill/>
            <a:miter lim="800000"/>
            <a:headEnd/>
            <a:tailEnd/>
          </a:ln>
          <a:effectLst/>
        </p:spPr>
        <p:txBody>
          <a:bodyPr anchor="ctr"/>
          <a:lstStyle/>
          <a:p>
            <a:pPr algn="ctr">
              <a:buFontTx/>
              <a:buNone/>
            </a:pPr>
            <a:r>
              <a:rPr lang="es-ES_tradnl" sz="8000" b="0" u="none" dirty="0" err="1">
                <a:solidFill>
                  <a:schemeClr val="bg2">
                    <a:lumMod val="50000"/>
                  </a:schemeClr>
                </a:solidFill>
                <a:latin typeface="Franklin Gothic Heavy" pitchFamily="34" charset="0"/>
              </a:rPr>
              <a:t>Salvation</a:t>
            </a:r>
            <a:endParaRPr lang="es-ES_tradnl" sz="8000" b="0" u="none" dirty="0">
              <a:solidFill>
                <a:schemeClr val="bg2">
                  <a:lumMod val="50000"/>
                </a:schemeClr>
              </a:solidFill>
              <a:latin typeface="Franklin Gothic Heavy" pitchFamily="34" charset="0"/>
            </a:endParaRPr>
          </a:p>
        </p:txBody>
      </p:sp>
      <p:sp>
        <p:nvSpPr>
          <p:cNvPr id="43017" name="Text Box 9"/>
          <p:cNvSpPr txBox="1">
            <a:spLocks noChangeArrowheads="1"/>
          </p:cNvSpPr>
          <p:nvPr/>
        </p:nvSpPr>
        <p:spPr bwMode="auto">
          <a:xfrm>
            <a:off x="1828800" y="1371601"/>
            <a:ext cx="8534400" cy="646331"/>
          </a:xfrm>
          <a:prstGeom prst="rect">
            <a:avLst/>
          </a:prstGeom>
          <a:noFill/>
          <a:ln w="9525" algn="ctr">
            <a:noFill/>
            <a:miter lim="800000"/>
            <a:headEnd/>
            <a:tailEnd/>
          </a:ln>
          <a:effectLst/>
        </p:spPr>
        <p:txBody>
          <a:bodyPr wrap="square">
            <a:spAutoFit/>
          </a:bodyPr>
          <a:lstStyle/>
          <a:p>
            <a:pPr>
              <a:buNone/>
            </a:pPr>
            <a:r>
              <a:rPr lang="en-US" sz="3600" i="1" u="none" dirty="0">
                <a:latin typeface="+mn-lt"/>
              </a:rPr>
              <a:t> </a:t>
            </a:r>
            <a:endParaRPr lang="es-ES" sz="3200" u="none" dirty="0">
              <a:latin typeface="Arial Black" pitchFamily="34" charset="0"/>
            </a:endParaRPr>
          </a:p>
        </p:txBody>
      </p:sp>
      <p:sp>
        <p:nvSpPr>
          <p:cNvPr id="8" name="Content Placeholder 7"/>
          <p:cNvSpPr>
            <a:spLocks noGrp="1"/>
          </p:cNvSpPr>
          <p:nvPr>
            <p:ph sz="quarter" idx="1"/>
          </p:nvPr>
        </p:nvSpPr>
        <p:spPr>
          <a:xfrm>
            <a:off x="1828800" y="2971800"/>
            <a:ext cx="8500872" cy="3127248"/>
          </a:xfrm>
        </p:spPr>
        <p:txBody>
          <a:bodyPr>
            <a:normAutofit/>
          </a:bodyPr>
          <a:lstStyle/>
          <a:p>
            <a:pPr>
              <a:buNone/>
            </a:pPr>
            <a:r>
              <a:rPr lang="en-US" dirty="0"/>
              <a:t>                                                                       </a:t>
            </a:r>
          </a:p>
        </p:txBody>
      </p:sp>
      <p:sp>
        <p:nvSpPr>
          <p:cNvPr id="13" name="TextBox 12"/>
          <p:cNvSpPr txBox="1"/>
          <p:nvPr/>
        </p:nvSpPr>
        <p:spPr>
          <a:xfrm>
            <a:off x="228600" y="1219200"/>
            <a:ext cx="11688780" cy="3046988"/>
          </a:xfrm>
          <a:prstGeom prst="rect">
            <a:avLst/>
          </a:prstGeom>
          <a:noFill/>
        </p:spPr>
        <p:txBody>
          <a:bodyPr wrap="square" rtlCol="0">
            <a:spAutoFit/>
          </a:bodyPr>
          <a:lstStyle/>
          <a:p>
            <a:pPr>
              <a:buNone/>
            </a:pPr>
            <a:r>
              <a:rPr lang="en-US" sz="3200" u="none" dirty="0"/>
              <a:t>                                        Acts 16:32-33</a:t>
            </a:r>
            <a:br>
              <a:rPr lang="en-US" sz="3200" u="none" dirty="0"/>
            </a:br>
            <a:r>
              <a:rPr lang="en-US" sz="1600" u="none" dirty="0"/>
              <a:t> </a:t>
            </a:r>
            <a:br>
              <a:rPr lang="en-US" sz="3200" u="none" dirty="0"/>
            </a:br>
            <a:r>
              <a:rPr lang="en-US" sz="3600" u="none" baseline="30000" dirty="0"/>
              <a:t>32</a:t>
            </a:r>
            <a:r>
              <a:rPr lang="en-US" sz="3600" u="none" dirty="0"/>
              <a:t> Then they spoke the word of the Lord to him and to all who were in his house. </a:t>
            </a:r>
            <a:r>
              <a:rPr lang="en-US" sz="3600" u="none" baseline="30000" dirty="0"/>
              <a:t>33</a:t>
            </a:r>
            <a:r>
              <a:rPr lang="en-US" sz="3600" u="none" dirty="0"/>
              <a:t> And he took them the same hour of the night and washed their stripes. And immediately he and all his family were baptized.</a:t>
            </a:r>
          </a:p>
        </p:txBody>
      </p:sp>
      <p:pic>
        <p:nvPicPr>
          <p:cNvPr id="4098" name="Picture 2" descr="Household Baptisms (Acts 16:11-40) | Brackenhurst Baptist Church">
            <a:extLst>
              <a:ext uri="{FF2B5EF4-FFF2-40B4-BE49-F238E27FC236}">
                <a16:creationId xmlns:a16="http://schemas.microsoft.com/office/drawing/2014/main" id="{BA9DFDB8-A7BC-4484-8A34-F31C94AAFF8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388566"/>
            <a:ext cx="12192000" cy="25004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0363123"/>
      </p:ext>
    </p:extLst>
  </p:cSld>
  <p:clrMapOvr>
    <a:masterClrMapping/>
  </p:clrMapOvr>
  <p:transition spd="med">
    <p:wipe dir="d"/>
  </p:transition>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4210" name="Picture 2"/>
          <p:cNvPicPr>
            <a:picLocks noChangeAspect="1" noChangeArrowheads="1"/>
          </p:cNvPicPr>
          <p:nvPr/>
        </p:nvPicPr>
        <p:blipFill>
          <a:blip r:embed="rId3" cstate="print">
            <a:extLst>
              <a:ext uri="{BEBA8EAE-BF5A-486C-A8C5-ECC9F3942E4B}">
                <a14:imgProps xmlns:a14="http://schemas.microsoft.com/office/drawing/2010/main">
                  <a14:imgLayer r:embed="rId4">
                    <a14:imgEffect>
                      <a14:brightnessContrast bright="20000" contrast="40000"/>
                    </a14:imgEffect>
                  </a14:imgLayer>
                </a14:imgProps>
              </a:ext>
            </a:extLst>
          </a:blip>
          <a:srcRect/>
          <a:stretch>
            <a:fillRect/>
          </a:stretch>
        </p:blipFill>
        <p:spPr bwMode="auto">
          <a:xfrm>
            <a:off x="0" y="0"/>
            <a:ext cx="12192000" cy="7162800"/>
          </a:xfrm>
          <a:prstGeom prst="rect">
            <a:avLst/>
          </a:prstGeom>
          <a:noFill/>
          <a:ln w="9525" cap="flat" cmpd="sng" algn="ctr">
            <a:noFill/>
            <a:prstDash val="solid"/>
            <a:miter lim="800000"/>
            <a:headEnd/>
            <a:tailEnd/>
          </a:ln>
        </p:spPr>
      </p:pic>
      <p:sp>
        <p:nvSpPr>
          <p:cNvPr id="43017" name="Text Box 9"/>
          <p:cNvSpPr txBox="1">
            <a:spLocks noChangeArrowheads="1"/>
          </p:cNvSpPr>
          <p:nvPr/>
        </p:nvSpPr>
        <p:spPr bwMode="auto">
          <a:xfrm>
            <a:off x="1828800" y="1371601"/>
            <a:ext cx="8534400" cy="646331"/>
          </a:xfrm>
          <a:prstGeom prst="rect">
            <a:avLst/>
          </a:prstGeom>
          <a:noFill/>
          <a:ln w="9525" algn="ctr">
            <a:noFill/>
            <a:miter lim="800000"/>
            <a:headEnd/>
            <a:tailEnd/>
          </a:ln>
          <a:effectLst/>
        </p:spPr>
        <p:txBody>
          <a:bodyPr wrap="square">
            <a:spAutoFit/>
          </a:bodyPr>
          <a:lstStyle/>
          <a:p>
            <a:pPr>
              <a:buNone/>
            </a:pPr>
            <a:r>
              <a:rPr lang="en-US" sz="3600" i="1" u="none" dirty="0">
                <a:latin typeface="+mn-lt"/>
              </a:rPr>
              <a:t> </a:t>
            </a:r>
            <a:endParaRPr lang="es-ES" sz="3200" u="none" dirty="0">
              <a:latin typeface="Arial Black" pitchFamily="34" charset="0"/>
            </a:endParaRPr>
          </a:p>
        </p:txBody>
      </p:sp>
      <p:sp>
        <p:nvSpPr>
          <p:cNvPr id="8" name="Content Placeholder 7"/>
          <p:cNvSpPr>
            <a:spLocks noGrp="1"/>
          </p:cNvSpPr>
          <p:nvPr>
            <p:ph sz="quarter" idx="1"/>
          </p:nvPr>
        </p:nvSpPr>
        <p:spPr>
          <a:xfrm>
            <a:off x="1828800" y="2971800"/>
            <a:ext cx="8500872" cy="3127248"/>
          </a:xfrm>
        </p:spPr>
        <p:txBody>
          <a:bodyPr>
            <a:normAutofit/>
          </a:bodyPr>
          <a:lstStyle/>
          <a:p>
            <a:pPr>
              <a:buNone/>
            </a:pPr>
            <a:r>
              <a:rPr lang="en-US" dirty="0"/>
              <a:t>                                                                       </a:t>
            </a:r>
          </a:p>
        </p:txBody>
      </p:sp>
      <p:sp>
        <p:nvSpPr>
          <p:cNvPr id="13" name="TextBox 12"/>
          <p:cNvSpPr txBox="1"/>
          <p:nvPr/>
        </p:nvSpPr>
        <p:spPr>
          <a:xfrm>
            <a:off x="6248400" y="3645491"/>
            <a:ext cx="5562600" cy="3262432"/>
          </a:xfrm>
          <a:prstGeom prst="rect">
            <a:avLst/>
          </a:prstGeom>
          <a:solidFill>
            <a:schemeClr val="accent2">
              <a:lumMod val="20000"/>
              <a:lumOff val="80000"/>
            </a:schemeClr>
          </a:solidFill>
          <a:ln w="76200">
            <a:solidFill>
              <a:schemeClr val="accent6">
                <a:lumMod val="50000"/>
              </a:schemeClr>
            </a:solidFill>
          </a:ln>
        </p:spPr>
        <p:txBody>
          <a:bodyPr wrap="square" rtlCol="0">
            <a:spAutoFit/>
          </a:bodyPr>
          <a:lstStyle/>
          <a:p>
            <a:pPr algn="ctr">
              <a:buNone/>
            </a:pPr>
            <a:endParaRPr lang="en-US" sz="1400" u="none" dirty="0"/>
          </a:p>
          <a:p>
            <a:pPr algn="ctr">
              <a:buNone/>
            </a:pPr>
            <a:r>
              <a:rPr lang="en-US" sz="3200" u="none" dirty="0"/>
              <a:t>Heard the saving gospel</a:t>
            </a:r>
          </a:p>
          <a:p>
            <a:pPr algn="ctr">
              <a:buNone/>
            </a:pPr>
            <a:r>
              <a:rPr lang="en-US" sz="3200" u="none" dirty="0"/>
              <a:t>Believed the saving Lord</a:t>
            </a:r>
          </a:p>
          <a:p>
            <a:pPr algn="ctr">
              <a:buNone/>
            </a:pPr>
            <a:r>
              <a:rPr lang="en-US" sz="3200" u="none" dirty="0"/>
              <a:t>Repented of damning sins</a:t>
            </a:r>
          </a:p>
          <a:p>
            <a:pPr algn="ctr">
              <a:buNone/>
            </a:pPr>
            <a:r>
              <a:rPr lang="en-US" sz="3200" u="none" dirty="0"/>
              <a:t>Confessed Jesus as Savior</a:t>
            </a:r>
          </a:p>
          <a:p>
            <a:pPr algn="ctr">
              <a:buNone/>
            </a:pPr>
            <a:r>
              <a:rPr lang="en-US" sz="3200" dirty="0"/>
              <a:t>Baptized into Christ’s body</a:t>
            </a:r>
          </a:p>
          <a:p>
            <a:pPr algn="ctr">
              <a:buNone/>
            </a:pPr>
            <a:r>
              <a:rPr lang="en-US" sz="3200" u="none" dirty="0"/>
              <a:t>SALVATION</a:t>
            </a:r>
          </a:p>
        </p:txBody>
      </p:sp>
    </p:spTree>
  </p:cSld>
  <p:clrMapOvr>
    <a:masterClrMapping/>
  </p:clrMapOvr>
  <p:transition spd="med">
    <p:wipe dir="d"/>
  </p:transition>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11554</TotalTime>
  <Words>1956</Words>
  <Application>Microsoft Office PowerPoint</Application>
  <PresentationFormat>Widescreen</PresentationFormat>
  <Paragraphs>201</Paragraphs>
  <Slides>31</Slides>
  <Notes>27</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31</vt:i4>
      </vt:variant>
    </vt:vector>
  </HeadingPairs>
  <TitlesOfParts>
    <vt:vector size="39" baseType="lpstr">
      <vt:lpstr>Cooper Black</vt:lpstr>
      <vt:lpstr>Georgia</vt:lpstr>
      <vt:lpstr>Wingdings</vt:lpstr>
      <vt:lpstr>Franklin Gothic Heavy</vt:lpstr>
      <vt:lpstr>Wingdings 2</vt:lpstr>
      <vt:lpstr>Arial Black</vt:lpstr>
      <vt:lpstr>Arial</vt:lpstr>
      <vt:lpstr>Civic</vt:lpstr>
      <vt:lpstr>PowerPoint Presentation</vt:lpstr>
      <vt:lpstr>PowerPoint Presentation</vt:lpstr>
      <vt:lpstr>PowerPoint Presentation</vt:lpstr>
      <vt:lpstr>PowerPoint Presentation</vt:lpstr>
      <vt:lpstr>PowerPoint Presentation</vt:lpstr>
      <vt:lpstr>PowerPoint Presentation</vt:lpstr>
      <vt:lpstr>Chili Mine Rescue</vt:lpstr>
      <vt:lpstr>PowerPoint Presentation</vt:lpstr>
      <vt:lpstr>THE 33 RESCUED MINERS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subject/>
  <dc:creator>Rick</dc:creator>
  <cp:keywords/>
  <dc:description/>
  <cp:lastModifiedBy>Rick Lanning</cp:lastModifiedBy>
  <cp:revision>79</cp:revision>
  <cp:lastPrinted>2021-07-26T11:27:25Z</cp:lastPrinted>
  <dcterms:created xsi:type="dcterms:W3CDTF">2011-01-06T18:20:31Z</dcterms:created>
  <dcterms:modified xsi:type="dcterms:W3CDTF">2025-01-24T23:13:58Z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TC012276841033</vt:lpwstr>
  </property>
</Properties>
</file>