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8" r:id="rId4"/>
    <p:sldId id="271" r:id="rId5"/>
    <p:sldId id="272" r:id="rId6"/>
    <p:sldId id="262" r:id="rId7"/>
    <p:sldId id="273" r:id="rId8"/>
    <p:sldId id="274" r:id="rId9"/>
    <p:sldId id="270" r:id="rId1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18" autoAdjust="0"/>
    <p:restoredTop sz="92308" autoAdjust="0"/>
  </p:normalViewPr>
  <p:slideViewPr>
    <p:cSldViewPr>
      <p:cViewPr varScale="1">
        <p:scale>
          <a:sx n="52" d="100"/>
          <a:sy n="52" d="100"/>
        </p:scale>
        <p:origin x="1050"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576607-D1A5-2B49-5861-DEFFA4C3965F}"/>
              </a:ext>
            </a:extLst>
          </p:cNvPr>
          <p:cNvSpPr>
            <a:spLocks noGrp="1"/>
          </p:cNvSpPr>
          <p:nvPr>
            <p:ph type="hdr" sz="quarter"/>
          </p:nvPr>
        </p:nvSpPr>
        <p:spPr>
          <a:xfrm>
            <a:off x="0" y="0"/>
            <a:ext cx="3038475" cy="466725"/>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5B162606-07FD-3937-705D-55A6528EA2FC}"/>
              </a:ext>
            </a:extLst>
          </p:cNvPr>
          <p:cNvSpPr>
            <a:spLocks noGrp="1"/>
          </p:cNvSpPr>
          <p:nvPr>
            <p:ph type="dt" idx="1"/>
          </p:nvPr>
        </p:nvSpPr>
        <p:spPr>
          <a:xfrm>
            <a:off x="3970338" y="0"/>
            <a:ext cx="3038475" cy="466725"/>
          </a:xfrm>
          <a:prstGeom prst="rect">
            <a:avLst/>
          </a:prstGeom>
        </p:spPr>
        <p:txBody>
          <a:bodyPr vert="horz" lIns="93177" tIns="46589" rIns="93177" bIns="46589" rtlCol="0"/>
          <a:lstStyle>
            <a:lvl1pPr algn="r">
              <a:defRPr sz="1200"/>
            </a:lvl1pPr>
          </a:lstStyle>
          <a:p>
            <a:pPr>
              <a:defRPr/>
            </a:pPr>
            <a:fld id="{4FEFCDE6-C8DB-4E3B-BA0E-3AA667DF05BE}" type="datetimeFigureOut">
              <a:rPr lang="en-US"/>
              <a:pPr>
                <a:defRPr/>
              </a:pPr>
              <a:t>1/26/2025</a:t>
            </a:fld>
            <a:endParaRPr lang="en-US"/>
          </a:p>
        </p:txBody>
      </p:sp>
      <p:sp>
        <p:nvSpPr>
          <p:cNvPr id="4" name="Slide Image Placeholder 3">
            <a:extLst>
              <a:ext uri="{FF2B5EF4-FFF2-40B4-BE49-F238E27FC236}">
                <a16:creationId xmlns:a16="http://schemas.microsoft.com/office/drawing/2014/main" id="{F3ACF5E9-F29B-3EDB-6EA5-28A99DC558F7}"/>
              </a:ext>
            </a:extLst>
          </p:cNvPr>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EB542250-2F48-3397-F0B2-D5E953953CD7}"/>
              </a:ext>
            </a:extLst>
          </p:cNvPr>
          <p:cNvSpPr>
            <a:spLocks noGrp="1"/>
          </p:cNvSpPr>
          <p:nvPr>
            <p:ph type="body" sz="quarter" idx="3"/>
          </p:nvPr>
        </p:nvSpPr>
        <p:spPr>
          <a:xfrm>
            <a:off x="701675" y="4473575"/>
            <a:ext cx="5607050" cy="3660775"/>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AAB8D87-9E5C-85D7-F8F9-D0E4B587E47D}"/>
              </a:ext>
            </a:extLst>
          </p:cNvPr>
          <p:cNvSpPr>
            <a:spLocks noGrp="1"/>
          </p:cNvSpPr>
          <p:nvPr>
            <p:ph type="ftr" sz="quarter" idx="4"/>
          </p:nvPr>
        </p:nvSpPr>
        <p:spPr>
          <a:xfrm>
            <a:off x="0" y="8829675"/>
            <a:ext cx="3038475" cy="466725"/>
          </a:xfrm>
          <a:prstGeom prst="rect">
            <a:avLst/>
          </a:prstGeom>
        </p:spPr>
        <p:txBody>
          <a:bodyPr vert="horz" lIns="93177" tIns="46589" rIns="93177" bIns="4658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6EBB92E1-8895-BDC9-19DA-3320FE6518A9}"/>
              </a:ext>
            </a:extLst>
          </p:cNvPr>
          <p:cNvSpPr>
            <a:spLocks noGrp="1"/>
          </p:cNvSpPr>
          <p:nvPr>
            <p:ph type="sldNum" sz="quarter" idx="5"/>
          </p:nvPr>
        </p:nvSpPr>
        <p:spPr>
          <a:xfrm>
            <a:off x="3970338" y="8829675"/>
            <a:ext cx="3038475" cy="466725"/>
          </a:xfrm>
          <a:prstGeom prst="rect">
            <a:avLst/>
          </a:prstGeom>
        </p:spPr>
        <p:txBody>
          <a:bodyPr vert="horz" lIns="93177" tIns="46589" rIns="93177" bIns="46589" rtlCol="0" anchor="b"/>
          <a:lstStyle>
            <a:lvl1pPr algn="r">
              <a:defRPr sz="1200"/>
            </a:lvl1pPr>
          </a:lstStyle>
          <a:p>
            <a:pPr>
              <a:defRPr/>
            </a:pPr>
            <a:fld id="{1A30442E-66BC-49DF-A5AE-6EFCFE0EF18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B052D17F-5E54-BE31-84C6-909EF8D7CF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10B1A3F2-A756-0A27-363A-8D840D61CB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124" name="Slide Number Placeholder 3">
            <a:extLst>
              <a:ext uri="{FF2B5EF4-FFF2-40B4-BE49-F238E27FC236}">
                <a16:creationId xmlns:a16="http://schemas.microsoft.com/office/drawing/2014/main" id="{C98AF86E-7572-4EB7-EBCA-7A2D6BF795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A8418E-859C-46E8-8989-792E960D89B4}"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1477256-9B9C-2F87-D2A2-84B48D7B758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C3556468-DCD8-994B-960E-02F4E0F44D9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8196" name="Slide Number Placeholder 3">
            <a:extLst>
              <a:ext uri="{FF2B5EF4-FFF2-40B4-BE49-F238E27FC236}">
                <a16:creationId xmlns:a16="http://schemas.microsoft.com/office/drawing/2014/main" id="{8DEB6832-43C2-DFED-B80C-275C89A1F82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51AF6-31E9-B079-F147-F2D416657AAC}"/>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C73656C7-DE31-2A17-70E3-512167D0AC1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7E2B3DD0-4542-761F-5DFE-3EE4022130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8196" name="Slide Number Placeholder 3">
            <a:extLst>
              <a:ext uri="{FF2B5EF4-FFF2-40B4-BE49-F238E27FC236}">
                <a16:creationId xmlns:a16="http://schemas.microsoft.com/office/drawing/2014/main" id="{C83A245E-EE1F-13C6-8C86-BE17A74EA4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4</a:t>
            </a:fld>
            <a:endParaRPr lang="en-US" altLang="en-US"/>
          </a:p>
        </p:txBody>
      </p:sp>
    </p:spTree>
    <p:extLst>
      <p:ext uri="{BB962C8B-B14F-4D97-AF65-F5344CB8AC3E}">
        <p14:creationId xmlns:p14="http://schemas.microsoft.com/office/powerpoint/2010/main" val="2494129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414DF-50E6-78A0-28AA-8CE7BED00DEC}"/>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5F15217-09EE-5D5C-A0F2-6C6712B977E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0AB5B8C8-DFEC-5726-F455-B21062E20BC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8196" name="Slide Number Placeholder 3">
            <a:extLst>
              <a:ext uri="{FF2B5EF4-FFF2-40B4-BE49-F238E27FC236}">
                <a16:creationId xmlns:a16="http://schemas.microsoft.com/office/drawing/2014/main" id="{48736AF7-C33F-3CE8-DBCD-218518F58A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5</a:t>
            </a:fld>
            <a:endParaRPr lang="en-US" altLang="en-US"/>
          </a:p>
        </p:txBody>
      </p:sp>
    </p:spTree>
    <p:extLst>
      <p:ext uri="{BB962C8B-B14F-4D97-AF65-F5344CB8AC3E}">
        <p14:creationId xmlns:p14="http://schemas.microsoft.com/office/powerpoint/2010/main" val="491579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BE8E6786-8A8E-6AD6-21C7-9757D7EE296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02FF2D39-BDC4-F234-C4CE-AF4151938C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Matthew 6:9-13 – The Model Prayer includes the recognition that God’s will comes before our own.</a:t>
            </a:r>
          </a:p>
        </p:txBody>
      </p:sp>
      <p:sp>
        <p:nvSpPr>
          <p:cNvPr id="10244" name="Slide Number Placeholder 3">
            <a:extLst>
              <a:ext uri="{FF2B5EF4-FFF2-40B4-BE49-F238E27FC236}">
                <a16:creationId xmlns:a16="http://schemas.microsoft.com/office/drawing/2014/main" id="{CC8B3692-7BEB-279B-9210-0FDFCADCD52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B55A098F-1E63-498D-9CE9-C01A1E71D625}" type="slidenum">
              <a:rPr lang="en-US" altLang="en-US" smtClean="0"/>
              <a:pPr/>
              <a:t>6</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B584B-8121-027E-E721-34DC22E64ACB}"/>
            </a:ext>
          </a:extLst>
        </p:cNvPr>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B6D47121-1A2B-F9D1-A536-80387DC929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04FAB188-98A8-672E-202C-29A2CE053E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Matthew 6:9-13 – The Model Prayer includes the recognition that God’s will comes before our own.</a:t>
            </a:r>
          </a:p>
        </p:txBody>
      </p:sp>
      <p:sp>
        <p:nvSpPr>
          <p:cNvPr id="10244" name="Slide Number Placeholder 3">
            <a:extLst>
              <a:ext uri="{FF2B5EF4-FFF2-40B4-BE49-F238E27FC236}">
                <a16:creationId xmlns:a16="http://schemas.microsoft.com/office/drawing/2014/main" id="{B04F7589-C772-88E2-2441-E71ADADF588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B55A098F-1E63-498D-9CE9-C01A1E71D625}" type="slidenum">
              <a:rPr lang="en-US" altLang="en-US" smtClean="0"/>
              <a:pPr/>
              <a:t>7</a:t>
            </a:fld>
            <a:endParaRPr lang="en-US" altLang="en-US"/>
          </a:p>
        </p:txBody>
      </p:sp>
    </p:spTree>
    <p:extLst>
      <p:ext uri="{BB962C8B-B14F-4D97-AF65-F5344CB8AC3E}">
        <p14:creationId xmlns:p14="http://schemas.microsoft.com/office/powerpoint/2010/main" val="3399279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21116-FC48-4E0C-34C9-A7109A155B97}"/>
            </a:ext>
          </a:extLst>
        </p:cNvPr>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DB1F260E-CBD0-565F-D264-921820DB138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562B2BB5-EED9-E6CA-A9CB-CBA2A24D03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Matthew 6:9-13 – The Model Prayer includes the recognition that God’s will comes before our own.</a:t>
            </a:r>
          </a:p>
        </p:txBody>
      </p:sp>
      <p:sp>
        <p:nvSpPr>
          <p:cNvPr id="10244" name="Slide Number Placeholder 3">
            <a:extLst>
              <a:ext uri="{FF2B5EF4-FFF2-40B4-BE49-F238E27FC236}">
                <a16:creationId xmlns:a16="http://schemas.microsoft.com/office/drawing/2014/main" id="{5635616A-0E10-6D08-B742-8232FADEF1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B55A098F-1E63-498D-9CE9-C01A1E71D625}" type="slidenum">
              <a:rPr lang="en-US" altLang="en-US" smtClean="0"/>
              <a:pPr/>
              <a:t>8</a:t>
            </a:fld>
            <a:endParaRPr lang="en-US" altLang="en-US"/>
          </a:p>
        </p:txBody>
      </p:sp>
    </p:spTree>
    <p:extLst>
      <p:ext uri="{BB962C8B-B14F-4D97-AF65-F5344CB8AC3E}">
        <p14:creationId xmlns:p14="http://schemas.microsoft.com/office/powerpoint/2010/main" val="33970369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130425"/>
            <a:ext cx="3048000" cy="2822575"/>
          </a:xfrm>
        </p:spPr>
        <p:txBody>
          <a:bodyPr/>
          <a:lstStyle>
            <a:lvl1pPr>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0" y="5029200"/>
            <a:ext cx="3124200" cy="609600"/>
          </a:xfrm>
        </p:spPr>
        <p:txBody>
          <a:bodyPr/>
          <a:lstStyle>
            <a:lvl1pPr marL="0" indent="0">
              <a:buFontTx/>
              <a:buNone/>
              <a:defRPr sz="2000"/>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BA4BC0FD-B1AA-73CF-49B5-7F72903F585B}"/>
              </a:ext>
            </a:extLst>
          </p:cNvPr>
          <p:cNvSpPr>
            <a:spLocks noGrp="1" noChangeArrowheads="1"/>
          </p:cNvSpPr>
          <p:nvPr>
            <p:ph type="dt" sz="half" idx="10"/>
          </p:nvPr>
        </p:nvSpPr>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3EE85E2E-177B-E0FC-AF04-3A46A3D9C365}"/>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E5A19531-5079-AB75-0D6B-45BE1A37C3B4}"/>
              </a:ext>
            </a:extLst>
          </p:cNvPr>
          <p:cNvSpPr>
            <a:spLocks noGrp="1" noChangeArrowheads="1"/>
          </p:cNvSpPr>
          <p:nvPr>
            <p:ph type="sldNum" sz="quarter" idx="12"/>
          </p:nvPr>
        </p:nvSpPr>
        <p:spPr/>
        <p:txBody>
          <a:bodyPr/>
          <a:lstStyle>
            <a:lvl1pPr>
              <a:defRPr/>
            </a:lvl1pPr>
          </a:lstStyle>
          <a:p>
            <a:pPr>
              <a:defRPr/>
            </a:pPr>
            <a:fld id="{4D367FFA-FB1F-4BB7-A020-7C87C3BD7FD7}" type="slidenum">
              <a:rPr lang="en-US" altLang="en-US"/>
              <a:pPr>
                <a:defRPr/>
              </a:pPr>
              <a:t>‹#›</a:t>
            </a:fld>
            <a:endParaRPr lang="en-US" altLang="en-US"/>
          </a:p>
        </p:txBody>
      </p:sp>
    </p:spTree>
    <p:extLst>
      <p:ext uri="{BB962C8B-B14F-4D97-AF65-F5344CB8AC3E}">
        <p14:creationId xmlns:p14="http://schemas.microsoft.com/office/powerpoint/2010/main" val="717944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592F07-F564-51C0-ABB5-2F684C4749A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C8A2CCF-3D2D-18B1-814A-FA46FB7E369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8B39903-A42E-7D71-E6A3-5E700221CD64}"/>
              </a:ext>
            </a:extLst>
          </p:cNvPr>
          <p:cNvSpPr>
            <a:spLocks noGrp="1" noChangeArrowheads="1"/>
          </p:cNvSpPr>
          <p:nvPr>
            <p:ph type="sldNum" sz="quarter" idx="12"/>
          </p:nvPr>
        </p:nvSpPr>
        <p:spPr>
          <a:ln/>
        </p:spPr>
        <p:txBody>
          <a:bodyPr/>
          <a:lstStyle>
            <a:lvl1pPr>
              <a:defRPr/>
            </a:lvl1pPr>
          </a:lstStyle>
          <a:p>
            <a:pPr>
              <a:defRPr/>
            </a:pPr>
            <a:fld id="{FBA6760B-FAF2-4685-B4B7-7177BFE43FA0}" type="slidenum">
              <a:rPr lang="en-US" altLang="en-US"/>
              <a:pPr>
                <a:defRPr/>
              </a:pPr>
              <a:t>‹#›</a:t>
            </a:fld>
            <a:endParaRPr lang="en-US" altLang="en-US"/>
          </a:p>
        </p:txBody>
      </p:sp>
    </p:spTree>
    <p:extLst>
      <p:ext uri="{BB962C8B-B14F-4D97-AF65-F5344CB8AC3E}">
        <p14:creationId xmlns:p14="http://schemas.microsoft.com/office/powerpoint/2010/main" val="352444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98234622-E61C-1471-53A4-0EB03996401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F8E12E9-6A32-2EDD-4715-61BF82E20B2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10651FF-18A5-868F-462D-DB06B3B2EF7A}"/>
              </a:ext>
            </a:extLst>
          </p:cNvPr>
          <p:cNvSpPr>
            <a:spLocks noGrp="1" noChangeArrowheads="1"/>
          </p:cNvSpPr>
          <p:nvPr>
            <p:ph type="sldNum" sz="quarter" idx="12"/>
          </p:nvPr>
        </p:nvSpPr>
        <p:spPr>
          <a:ln/>
        </p:spPr>
        <p:txBody>
          <a:bodyPr/>
          <a:lstStyle>
            <a:lvl1pPr>
              <a:defRPr/>
            </a:lvl1pPr>
          </a:lstStyle>
          <a:p>
            <a:pPr>
              <a:defRPr/>
            </a:pPr>
            <a:fld id="{BA924F22-60CA-4F93-8F86-F88AD2BEF1F4}" type="slidenum">
              <a:rPr lang="en-US" altLang="en-US"/>
              <a:pPr>
                <a:defRPr/>
              </a:pPr>
              <a:t>‹#›</a:t>
            </a:fld>
            <a:endParaRPr lang="en-US" altLang="en-US"/>
          </a:p>
        </p:txBody>
      </p:sp>
    </p:spTree>
    <p:extLst>
      <p:ext uri="{BB962C8B-B14F-4D97-AF65-F5344CB8AC3E}">
        <p14:creationId xmlns:p14="http://schemas.microsoft.com/office/powerpoint/2010/main" val="137722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5365006-C1A0-8594-2BBA-308059050BC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5F6AF82-71D6-42B5-E546-9D8D7A7BE2E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AD68D14C-5AD3-265F-51CB-A90E8B369860}"/>
              </a:ext>
            </a:extLst>
          </p:cNvPr>
          <p:cNvSpPr>
            <a:spLocks noGrp="1" noChangeArrowheads="1"/>
          </p:cNvSpPr>
          <p:nvPr>
            <p:ph type="sldNum" sz="quarter" idx="12"/>
          </p:nvPr>
        </p:nvSpPr>
        <p:spPr>
          <a:ln/>
        </p:spPr>
        <p:txBody>
          <a:bodyPr/>
          <a:lstStyle>
            <a:lvl1pPr>
              <a:defRPr/>
            </a:lvl1pPr>
          </a:lstStyle>
          <a:p>
            <a:pPr>
              <a:defRPr/>
            </a:pPr>
            <a:fld id="{0FA848BA-CBE4-4413-A4C8-EABD82B4D82E}" type="slidenum">
              <a:rPr lang="en-US" altLang="en-US"/>
              <a:pPr>
                <a:defRPr/>
              </a:pPr>
              <a:t>‹#›</a:t>
            </a:fld>
            <a:endParaRPr lang="en-US" altLang="en-US"/>
          </a:p>
        </p:txBody>
      </p:sp>
    </p:spTree>
    <p:extLst>
      <p:ext uri="{BB962C8B-B14F-4D97-AF65-F5344CB8AC3E}">
        <p14:creationId xmlns:p14="http://schemas.microsoft.com/office/powerpoint/2010/main" val="526131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4E30406-8EB1-4D83-6942-6CFB90300D2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BEDB2925-BB9C-3EAA-E622-21FCBA57F6D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9733582F-8C4C-2DE1-9633-1152F8D1469D}"/>
              </a:ext>
            </a:extLst>
          </p:cNvPr>
          <p:cNvSpPr>
            <a:spLocks noGrp="1" noChangeArrowheads="1"/>
          </p:cNvSpPr>
          <p:nvPr>
            <p:ph type="sldNum" sz="quarter" idx="12"/>
          </p:nvPr>
        </p:nvSpPr>
        <p:spPr>
          <a:ln/>
        </p:spPr>
        <p:txBody>
          <a:bodyPr/>
          <a:lstStyle>
            <a:lvl1pPr>
              <a:defRPr/>
            </a:lvl1pPr>
          </a:lstStyle>
          <a:p>
            <a:pPr>
              <a:defRPr/>
            </a:pPr>
            <a:fld id="{06D92080-213D-4337-B203-82B44BF8051A}" type="slidenum">
              <a:rPr lang="en-US" altLang="en-US"/>
              <a:pPr>
                <a:defRPr/>
              </a:pPr>
              <a:t>‹#›</a:t>
            </a:fld>
            <a:endParaRPr lang="en-US" altLang="en-US"/>
          </a:p>
        </p:txBody>
      </p:sp>
    </p:spTree>
    <p:extLst>
      <p:ext uri="{BB962C8B-B14F-4D97-AF65-F5344CB8AC3E}">
        <p14:creationId xmlns:p14="http://schemas.microsoft.com/office/powerpoint/2010/main" val="1080148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0D9090B-6A93-8605-0153-30CAACBFD6A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25A7BD4-A105-BD41-DF2C-1F30D41B265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22003525-9E15-3099-BAEE-00165AB3B049}"/>
              </a:ext>
            </a:extLst>
          </p:cNvPr>
          <p:cNvSpPr>
            <a:spLocks noGrp="1" noChangeArrowheads="1"/>
          </p:cNvSpPr>
          <p:nvPr>
            <p:ph type="sldNum" sz="quarter" idx="12"/>
          </p:nvPr>
        </p:nvSpPr>
        <p:spPr>
          <a:ln/>
        </p:spPr>
        <p:txBody>
          <a:bodyPr/>
          <a:lstStyle>
            <a:lvl1pPr>
              <a:defRPr/>
            </a:lvl1pPr>
          </a:lstStyle>
          <a:p>
            <a:pPr>
              <a:defRPr/>
            </a:pPr>
            <a:fld id="{976B3FF7-849F-48A9-A41F-17597F6631DB}" type="slidenum">
              <a:rPr lang="en-US" altLang="en-US"/>
              <a:pPr>
                <a:defRPr/>
              </a:pPr>
              <a:t>‹#›</a:t>
            </a:fld>
            <a:endParaRPr lang="en-US" altLang="en-US"/>
          </a:p>
        </p:txBody>
      </p:sp>
    </p:spTree>
    <p:extLst>
      <p:ext uri="{BB962C8B-B14F-4D97-AF65-F5344CB8AC3E}">
        <p14:creationId xmlns:p14="http://schemas.microsoft.com/office/powerpoint/2010/main" val="1058076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B2065F4-620B-BCE7-1817-ACB603B538F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98EBC584-BBD0-85EB-75F1-B479291B3BA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B930A7C0-6B0D-AB1F-0BDA-D73DBB14102B}"/>
              </a:ext>
            </a:extLst>
          </p:cNvPr>
          <p:cNvSpPr>
            <a:spLocks noGrp="1" noChangeArrowheads="1"/>
          </p:cNvSpPr>
          <p:nvPr>
            <p:ph type="sldNum" sz="quarter" idx="12"/>
          </p:nvPr>
        </p:nvSpPr>
        <p:spPr>
          <a:ln/>
        </p:spPr>
        <p:txBody>
          <a:bodyPr/>
          <a:lstStyle>
            <a:lvl1pPr>
              <a:defRPr/>
            </a:lvl1pPr>
          </a:lstStyle>
          <a:p>
            <a:pPr>
              <a:defRPr/>
            </a:pPr>
            <a:fld id="{B191B541-5374-4182-A483-786B9CD0D985}" type="slidenum">
              <a:rPr lang="en-US" altLang="en-US"/>
              <a:pPr>
                <a:defRPr/>
              </a:pPr>
              <a:t>‹#›</a:t>
            </a:fld>
            <a:endParaRPr lang="en-US" altLang="en-US"/>
          </a:p>
        </p:txBody>
      </p:sp>
    </p:spTree>
    <p:extLst>
      <p:ext uri="{BB962C8B-B14F-4D97-AF65-F5344CB8AC3E}">
        <p14:creationId xmlns:p14="http://schemas.microsoft.com/office/powerpoint/2010/main" val="288600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A54C9BA-C720-6B0C-D166-D19D88D314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222A568-EB93-6F19-6B6A-A6FF1524A1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0801E16-148C-E9F6-8B29-1FF91F019318}"/>
              </a:ext>
            </a:extLst>
          </p:cNvPr>
          <p:cNvSpPr>
            <a:spLocks noGrp="1" noChangeArrowheads="1"/>
          </p:cNvSpPr>
          <p:nvPr>
            <p:ph type="sldNum" sz="quarter" idx="12"/>
          </p:nvPr>
        </p:nvSpPr>
        <p:spPr>
          <a:ln/>
        </p:spPr>
        <p:txBody>
          <a:bodyPr/>
          <a:lstStyle>
            <a:lvl1pPr>
              <a:defRPr/>
            </a:lvl1pPr>
          </a:lstStyle>
          <a:p>
            <a:pPr>
              <a:defRPr/>
            </a:pPr>
            <a:fld id="{1553D2E2-86A6-4A76-95D3-E5EE508361C0}" type="slidenum">
              <a:rPr lang="en-US" altLang="en-US"/>
              <a:pPr>
                <a:defRPr/>
              </a:pPr>
              <a:t>‹#›</a:t>
            </a:fld>
            <a:endParaRPr lang="en-US" altLang="en-US"/>
          </a:p>
        </p:txBody>
      </p:sp>
    </p:spTree>
    <p:extLst>
      <p:ext uri="{BB962C8B-B14F-4D97-AF65-F5344CB8AC3E}">
        <p14:creationId xmlns:p14="http://schemas.microsoft.com/office/powerpoint/2010/main" val="1194941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31C561E-E177-592D-CC55-11206765B05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14DFB80-703C-21FA-F0ED-EE787FAA559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8126F56-CF8F-494A-EC17-F44BE6F1D923}"/>
              </a:ext>
            </a:extLst>
          </p:cNvPr>
          <p:cNvSpPr>
            <a:spLocks noGrp="1" noChangeArrowheads="1"/>
          </p:cNvSpPr>
          <p:nvPr>
            <p:ph type="sldNum" sz="quarter" idx="12"/>
          </p:nvPr>
        </p:nvSpPr>
        <p:spPr>
          <a:ln/>
        </p:spPr>
        <p:txBody>
          <a:bodyPr/>
          <a:lstStyle>
            <a:lvl1pPr>
              <a:defRPr/>
            </a:lvl1pPr>
          </a:lstStyle>
          <a:p>
            <a:pPr>
              <a:defRPr/>
            </a:pPr>
            <a:fld id="{30F06629-FDDE-40EB-99E7-D148F915672E}" type="slidenum">
              <a:rPr lang="en-US" altLang="en-US"/>
              <a:pPr>
                <a:defRPr/>
              </a:pPr>
              <a:t>‹#›</a:t>
            </a:fld>
            <a:endParaRPr lang="en-US" altLang="en-US"/>
          </a:p>
        </p:txBody>
      </p:sp>
    </p:spTree>
    <p:extLst>
      <p:ext uri="{BB962C8B-B14F-4D97-AF65-F5344CB8AC3E}">
        <p14:creationId xmlns:p14="http://schemas.microsoft.com/office/powerpoint/2010/main" val="2281677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B1D8CFB-70FB-DA73-0F8F-936F62A5325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AE9A491-7E66-62E8-6D29-15C5D2F33AB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BEE8B1B-B1C9-8224-A868-45F02EF6A614}"/>
              </a:ext>
            </a:extLst>
          </p:cNvPr>
          <p:cNvSpPr>
            <a:spLocks noGrp="1" noChangeArrowheads="1"/>
          </p:cNvSpPr>
          <p:nvPr>
            <p:ph type="sldNum" sz="quarter" idx="12"/>
          </p:nvPr>
        </p:nvSpPr>
        <p:spPr>
          <a:ln/>
        </p:spPr>
        <p:txBody>
          <a:bodyPr/>
          <a:lstStyle>
            <a:lvl1pPr>
              <a:defRPr/>
            </a:lvl1pPr>
          </a:lstStyle>
          <a:p>
            <a:pPr>
              <a:defRPr/>
            </a:pPr>
            <a:fld id="{7CB2B9B3-F40B-46FE-A9DD-0C14ACDD98F3}" type="slidenum">
              <a:rPr lang="en-US" altLang="en-US"/>
              <a:pPr>
                <a:defRPr/>
              </a:pPr>
              <a:t>‹#›</a:t>
            </a:fld>
            <a:endParaRPr lang="en-US" altLang="en-US"/>
          </a:p>
        </p:txBody>
      </p:sp>
    </p:spTree>
    <p:extLst>
      <p:ext uri="{BB962C8B-B14F-4D97-AF65-F5344CB8AC3E}">
        <p14:creationId xmlns:p14="http://schemas.microsoft.com/office/powerpoint/2010/main" val="2451422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19ACE12-3084-6D8C-CCE3-810BECD040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5B62515-8911-0F36-3CA3-15D1A4C5E8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CF09D7C-83C4-E31A-7B20-617285A34A73}"/>
              </a:ext>
            </a:extLst>
          </p:cNvPr>
          <p:cNvSpPr>
            <a:spLocks noGrp="1" noChangeArrowheads="1"/>
          </p:cNvSpPr>
          <p:nvPr>
            <p:ph type="sldNum" sz="quarter" idx="12"/>
          </p:nvPr>
        </p:nvSpPr>
        <p:spPr>
          <a:ln/>
        </p:spPr>
        <p:txBody>
          <a:bodyPr/>
          <a:lstStyle>
            <a:lvl1pPr>
              <a:defRPr/>
            </a:lvl1pPr>
          </a:lstStyle>
          <a:p>
            <a:pPr>
              <a:defRPr/>
            </a:pPr>
            <a:fld id="{0039FA97-D0B6-4E73-B3B5-D337CB691DCD}" type="slidenum">
              <a:rPr lang="en-US" altLang="en-US"/>
              <a:pPr>
                <a:defRPr/>
              </a:pPr>
              <a:t>‹#›</a:t>
            </a:fld>
            <a:endParaRPr lang="en-US" altLang="en-US"/>
          </a:p>
        </p:txBody>
      </p:sp>
    </p:spTree>
    <p:extLst>
      <p:ext uri="{BB962C8B-B14F-4D97-AF65-F5344CB8AC3E}">
        <p14:creationId xmlns:p14="http://schemas.microsoft.com/office/powerpoint/2010/main" val="47660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910456E-FBC0-9F82-EFBF-9EF72BD6AF36}"/>
              </a:ext>
            </a:extLst>
          </p:cNvPr>
          <p:cNvSpPr>
            <a:spLocks noGrp="1" noChangeArrowheads="1"/>
          </p:cNvSpPr>
          <p:nvPr>
            <p:ph type="title"/>
          </p:nvPr>
        </p:nvSpPr>
        <p:spPr bwMode="auto">
          <a:xfrm>
            <a:off x="457200" y="274638"/>
            <a:ext cx="8229600"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1AE620C-2F81-621C-42E2-4E449EDEE5D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F5E7CD0-7E94-68F2-AD89-F165A9CD419F}"/>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499751C4-3CD9-7EEF-14A7-A1387D82CDC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FC913A96-B2BF-44C9-0288-A6DA7EC6582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C021D2D-06BE-48FB-9E1A-F9BE5FB96C4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89"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rtl="0" eaLnBrk="0" fontAlgn="base" hangingPunct="0">
        <a:spcBef>
          <a:spcPct val="0"/>
        </a:spcBef>
        <a:spcAft>
          <a:spcPct val="0"/>
        </a:spcAft>
        <a:defRPr sz="4400" kern="12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Times New Roman" panose="02020603050405020304" pitchFamily="18" charset="0"/>
        </a:defRPr>
      </a:lvl2pPr>
      <a:lvl3pPr algn="l" rtl="0" eaLnBrk="0" fontAlgn="base" hangingPunct="0">
        <a:spcBef>
          <a:spcPct val="0"/>
        </a:spcBef>
        <a:spcAft>
          <a:spcPct val="0"/>
        </a:spcAft>
        <a:defRPr sz="4400">
          <a:solidFill>
            <a:schemeClr val="bg2"/>
          </a:solidFill>
          <a:latin typeface="Times New Roman" panose="02020603050405020304" pitchFamily="18" charset="0"/>
        </a:defRPr>
      </a:lvl3pPr>
      <a:lvl4pPr algn="l" rtl="0" eaLnBrk="0" fontAlgn="base" hangingPunct="0">
        <a:spcBef>
          <a:spcPct val="0"/>
        </a:spcBef>
        <a:spcAft>
          <a:spcPct val="0"/>
        </a:spcAft>
        <a:defRPr sz="4400">
          <a:solidFill>
            <a:schemeClr val="bg2"/>
          </a:solidFill>
          <a:latin typeface="Times New Roman" panose="02020603050405020304" pitchFamily="18" charset="0"/>
        </a:defRPr>
      </a:lvl4pPr>
      <a:lvl5pPr algn="l" rtl="0" eaLnBrk="0" fontAlgn="base" hangingPunct="0">
        <a:spcBef>
          <a:spcPct val="0"/>
        </a:spcBef>
        <a:spcAft>
          <a:spcPct val="0"/>
        </a:spcAft>
        <a:defRPr sz="4400">
          <a:solidFill>
            <a:schemeClr val="bg2"/>
          </a:solidFill>
          <a:latin typeface="Times New Roman" panose="02020603050405020304" pitchFamily="18" charset="0"/>
        </a:defRPr>
      </a:lvl5pPr>
      <a:lvl6pPr marL="457200" algn="l" rtl="0" fontAlgn="base">
        <a:spcBef>
          <a:spcPct val="0"/>
        </a:spcBef>
        <a:spcAft>
          <a:spcPct val="0"/>
        </a:spcAft>
        <a:defRPr sz="4400">
          <a:solidFill>
            <a:schemeClr val="bg2"/>
          </a:solidFill>
          <a:latin typeface="Times New Roman" panose="02020603050405020304" pitchFamily="18" charset="0"/>
        </a:defRPr>
      </a:lvl6pPr>
      <a:lvl7pPr marL="914400" algn="l" rtl="0" fontAlgn="base">
        <a:spcBef>
          <a:spcPct val="0"/>
        </a:spcBef>
        <a:spcAft>
          <a:spcPct val="0"/>
        </a:spcAft>
        <a:defRPr sz="4400">
          <a:solidFill>
            <a:schemeClr val="bg2"/>
          </a:solidFill>
          <a:latin typeface="Times New Roman" panose="02020603050405020304" pitchFamily="18" charset="0"/>
        </a:defRPr>
      </a:lvl7pPr>
      <a:lvl8pPr marL="1371600" algn="l" rtl="0" fontAlgn="base">
        <a:spcBef>
          <a:spcPct val="0"/>
        </a:spcBef>
        <a:spcAft>
          <a:spcPct val="0"/>
        </a:spcAft>
        <a:defRPr sz="4400">
          <a:solidFill>
            <a:schemeClr val="bg2"/>
          </a:solidFill>
          <a:latin typeface="Times New Roman" panose="02020603050405020304" pitchFamily="18" charset="0"/>
        </a:defRPr>
      </a:lvl8pPr>
      <a:lvl9pPr marL="1828800" algn="l" rtl="0" fontAlgn="base">
        <a:spcBef>
          <a:spcPct val="0"/>
        </a:spcBef>
        <a:spcAft>
          <a:spcPct val="0"/>
        </a:spcAft>
        <a:defRPr sz="4400">
          <a:solidFill>
            <a:schemeClr val="bg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2B99709-DE73-B2E5-4437-58827905A890}"/>
              </a:ext>
            </a:extLst>
          </p:cNvPr>
          <p:cNvSpPr>
            <a:spLocks noGrp="1" noChangeArrowheads="1"/>
          </p:cNvSpPr>
          <p:nvPr>
            <p:ph type="ctrTitle"/>
          </p:nvPr>
        </p:nvSpPr>
        <p:spPr/>
        <p:txBody>
          <a:bodyPr/>
          <a:lstStyle/>
          <a:p>
            <a:pPr eaLnBrk="1" hangingPunct="1"/>
            <a:r>
              <a:rPr lang="en-US" altLang="en-US" dirty="0"/>
              <a:t>See</a:t>
            </a:r>
            <a:br>
              <a:rPr lang="en-US" altLang="en-US" dirty="0"/>
            </a:br>
            <a:r>
              <a:rPr lang="en-US" altLang="en-US" dirty="0"/>
              <a:t>Reflect</a:t>
            </a:r>
            <a:br>
              <a:rPr lang="en-US" altLang="en-US" dirty="0"/>
            </a:br>
            <a:r>
              <a:rPr lang="en-US" altLang="en-US" dirty="0"/>
              <a:t>Learn</a:t>
            </a:r>
          </a:p>
        </p:txBody>
      </p:sp>
      <p:sp>
        <p:nvSpPr>
          <p:cNvPr id="4099" name="Rectangle 3">
            <a:extLst>
              <a:ext uri="{FF2B5EF4-FFF2-40B4-BE49-F238E27FC236}">
                <a16:creationId xmlns:a16="http://schemas.microsoft.com/office/drawing/2014/main" id="{3CCE30D1-F130-5571-8359-9F8A5815B6A3}"/>
              </a:ext>
            </a:extLst>
          </p:cNvPr>
          <p:cNvSpPr>
            <a:spLocks noGrp="1" noChangeArrowheads="1"/>
          </p:cNvSpPr>
          <p:nvPr>
            <p:ph type="subTitle" idx="1"/>
          </p:nvPr>
        </p:nvSpPr>
        <p:spPr/>
        <p:txBody>
          <a:bodyPr/>
          <a:lstStyle/>
          <a:p>
            <a:pPr algn="ctr" eaLnBrk="1" hangingPunct="1"/>
            <a:r>
              <a:rPr lang="en-US" altLang="en-US" dirty="0"/>
              <a:t>Proverbs 24:30-32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B69DCAF-F74B-9DFC-0AD5-8270A94EF4A2}"/>
              </a:ext>
            </a:extLst>
          </p:cNvPr>
          <p:cNvSpPr>
            <a:spLocks noGrp="1" noChangeArrowheads="1"/>
          </p:cNvSpPr>
          <p:nvPr>
            <p:ph type="title"/>
          </p:nvPr>
        </p:nvSpPr>
        <p:spPr/>
        <p:txBody>
          <a:bodyPr/>
          <a:lstStyle/>
          <a:p>
            <a:pPr eaLnBrk="1" hangingPunct="1"/>
            <a:r>
              <a:rPr lang="en-US" altLang="en-US" dirty="0"/>
              <a:t>See, Reflect, Learn</a:t>
            </a:r>
          </a:p>
        </p:txBody>
      </p:sp>
      <p:sp>
        <p:nvSpPr>
          <p:cNvPr id="4099" name="Rectangle 3">
            <a:extLst>
              <a:ext uri="{FF2B5EF4-FFF2-40B4-BE49-F238E27FC236}">
                <a16:creationId xmlns:a16="http://schemas.microsoft.com/office/drawing/2014/main" id="{83F21D13-9EF9-982B-4245-03442EF8A879}"/>
              </a:ext>
            </a:extLst>
          </p:cNvPr>
          <p:cNvSpPr>
            <a:spLocks noGrp="1" noChangeArrowheads="1"/>
          </p:cNvSpPr>
          <p:nvPr>
            <p:ph type="body" idx="1"/>
          </p:nvPr>
        </p:nvSpPr>
        <p:spPr>
          <a:xfrm>
            <a:off x="457200" y="2895600"/>
            <a:ext cx="8229600" cy="2773363"/>
          </a:xfrm>
        </p:spPr>
        <p:txBody>
          <a:bodyPr/>
          <a:lstStyle/>
          <a:p>
            <a:pPr marL="0" indent="0" eaLnBrk="1" hangingPunct="1">
              <a:buNone/>
              <a:defRPr/>
            </a:pPr>
            <a:r>
              <a:rPr lang="en-US" altLang="en-US" dirty="0"/>
              <a:t>I passed by the field of a sluggard, by the vineyard of a man lacking sense, and behold, it was all overgrown with thorns; the ground was covered with nettles, and its stone wall was broken down. </a:t>
            </a:r>
          </a:p>
          <a:p>
            <a:pPr marL="0" indent="0" algn="r" eaLnBrk="1" hangingPunct="1">
              <a:buNone/>
              <a:defRPr/>
            </a:pPr>
            <a:r>
              <a:rPr lang="en-US" altLang="en-US" sz="1800" dirty="0"/>
              <a:t>Proverbs 24:30-31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9B6504E4-E007-620D-E2A5-ECC89CAB0CB1}"/>
              </a:ext>
            </a:extLst>
          </p:cNvPr>
          <p:cNvSpPr>
            <a:spLocks noGrp="1" noChangeArrowheads="1"/>
          </p:cNvSpPr>
          <p:nvPr>
            <p:ph type="title"/>
          </p:nvPr>
        </p:nvSpPr>
        <p:spPr/>
        <p:txBody>
          <a:bodyPr/>
          <a:lstStyle/>
          <a:p>
            <a:r>
              <a:rPr lang="en-US" altLang="en-US" dirty="0"/>
              <a:t>See, Reflect, Learn</a:t>
            </a:r>
          </a:p>
        </p:txBody>
      </p:sp>
      <p:pic>
        <p:nvPicPr>
          <p:cNvPr id="2" name="Picture 1">
            <a:extLst>
              <a:ext uri="{FF2B5EF4-FFF2-40B4-BE49-F238E27FC236}">
                <a16:creationId xmlns:a16="http://schemas.microsoft.com/office/drawing/2014/main" id="{76B9AE39-6B5E-F70F-9851-41CB64FC546A}"/>
              </a:ext>
            </a:extLst>
          </p:cNvPr>
          <p:cNvPicPr>
            <a:picLocks noChangeAspect="1"/>
          </p:cNvPicPr>
          <p:nvPr/>
        </p:nvPicPr>
        <p:blipFill>
          <a:blip r:embed="rId2"/>
          <a:srcRect l="19046" t="27334" r="4403" b="11425"/>
          <a:stretch/>
        </p:blipFill>
        <p:spPr>
          <a:xfrm>
            <a:off x="0" y="1371600"/>
            <a:ext cx="9144000" cy="5486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81836-9DD3-3248-044F-E75A4B4CABAD}"/>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19902F4A-C76A-BE72-DCEB-3214A9F0CF4F}"/>
              </a:ext>
            </a:extLst>
          </p:cNvPr>
          <p:cNvSpPr>
            <a:spLocks noGrp="1" noChangeArrowheads="1"/>
          </p:cNvSpPr>
          <p:nvPr>
            <p:ph type="title"/>
          </p:nvPr>
        </p:nvSpPr>
        <p:spPr/>
        <p:txBody>
          <a:bodyPr/>
          <a:lstStyle/>
          <a:p>
            <a:pPr eaLnBrk="1" hangingPunct="1"/>
            <a:r>
              <a:rPr lang="en-US" altLang="en-US" dirty="0"/>
              <a:t>See, Reflect, Learn</a:t>
            </a:r>
          </a:p>
        </p:txBody>
      </p:sp>
      <p:sp>
        <p:nvSpPr>
          <p:cNvPr id="4099" name="Rectangle 3">
            <a:extLst>
              <a:ext uri="{FF2B5EF4-FFF2-40B4-BE49-F238E27FC236}">
                <a16:creationId xmlns:a16="http://schemas.microsoft.com/office/drawing/2014/main" id="{C0E3309F-4192-1327-C576-9A7F0624DA13}"/>
              </a:ext>
            </a:extLst>
          </p:cNvPr>
          <p:cNvSpPr>
            <a:spLocks noGrp="1" noChangeArrowheads="1"/>
          </p:cNvSpPr>
          <p:nvPr>
            <p:ph type="body" idx="1"/>
          </p:nvPr>
        </p:nvSpPr>
        <p:spPr>
          <a:xfrm>
            <a:off x="457200" y="2895600"/>
            <a:ext cx="8229600" cy="2773363"/>
          </a:xfrm>
        </p:spPr>
        <p:txBody>
          <a:bodyPr/>
          <a:lstStyle/>
          <a:p>
            <a:pPr marL="0" indent="0" eaLnBrk="1" hangingPunct="1">
              <a:buNone/>
              <a:defRPr/>
            </a:pPr>
            <a:r>
              <a:rPr lang="en-US" altLang="en-US" dirty="0"/>
              <a:t>I passed by the field of a sluggard, by the vineyard of a man lacking sense, and behold, it was all overgrown with thorns; the ground was covered with nettles, and its stone wall was broken down. </a:t>
            </a:r>
            <a:r>
              <a:rPr lang="en-US" altLang="en-US" dirty="0">
                <a:solidFill>
                  <a:schemeClr val="bg2">
                    <a:lumMod val="50000"/>
                  </a:schemeClr>
                </a:solidFill>
                <a:highlight>
                  <a:srgbClr val="FFFF00"/>
                </a:highlight>
              </a:rPr>
              <a:t>Then I saw and considered it; I looked and received instruction. </a:t>
            </a:r>
          </a:p>
          <a:p>
            <a:pPr marL="0" indent="0" algn="r" eaLnBrk="1" hangingPunct="1">
              <a:buNone/>
              <a:defRPr/>
            </a:pPr>
            <a:r>
              <a:rPr lang="en-US" altLang="en-US" sz="1800" dirty="0"/>
              <a:t>Proverbs 24:30-32</a:t>
            </a:r>
          </a:p>
        </p:txBody>
      </p:sp>
    </p:spTree>
    <p:extLst>
      <p:ext uri="{BB962C8B-B14F-4D97-AF65-F5344CB8AC3E}">
        <p14:creationId xmlns:p14="http://schemas.microsoft.com/office/powerpoint/2010/main" val="1651205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EEBE8-7FDF-7D33-6A8B-C44B1838D76D}"/>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2F70A8A9-E8DE-04F2-4891-A6E3751D38ED}"/>
              </a:ext>
            </a:extLst>
          </p:cNvPr>
          <p:cNvSpPr>
            <a:spLocks noGrp="1" noChangeArrowheads="1"/>
          </p:cNvSpPr>
          <p:nvPr>
            <p:ph type="title"/>
          </p:nvPr>
        </p:nvSpPr>
        <p:spPr/>
        <p:txBody>
          <a:bodyPr/>
          <a:lstStyle/>
          <a:p>
            <a:pPr eaLnBrk="1" hangingPunct="1"/>
            <a:r>
              <a:rPr lang="en-US" altLang="en-US" dirty="0"/>
              <a:t>See, Reflect, Learn</a:t>
            </a:r>
          </a:p>
        </p:txBody>
      </p:sp>
      <p:sp>
        <p:nvSpPr>
          <p:cNvPr id="4099" name="Rectangle 3">
            <a:extLst>
              <a:ext uri="{FF2B5EF4-FFF2-40B4-BE49-F238E27FC236}">
                <a16:creationId xmlns:a16="http://schemas.microsoft.com/office/drawing/2014/main" id="{1AF01086-B153-6883-8561-FBA757B4B60E}"/>
              </a:ext>
            </a:extLst>
          </p:cNvPr>
          <p:cNvSpPr>
            <a:spLocks noGrp="1" noChangeArrowheads="1"/>
          </p:cNvSpPr>
          <p:nvPr>
            <p:ph type="body" idx="1"/>
          </p:nvPr>
        </p:nvSpPr>
        <p:spPr>
          <a:xfrm>
            <a:off x="457200" y="1676400"/>
            <a:ext cx="8229600" cy="2773363"/>
          </a:xfrm>
        </p:spPr>
        <p:txBody>
          <a:bodyPr/>
          <a:lstStyle/>
          <a:p>
            <a:pPr marL="0" indent="0" eaLnBrk="1" hangingPunct="1">
              <a:buNone/>
              <a:defRPr/>
            </a:pPr>
            <a:r>
              <a:rPr lang="en-US" altLang="en-US" dirty="0"/>
              <a:t>I passed by the field of a sluggard, by the vineyard of a man lacking sense, and behold, it was all overgrown with thorns; the ground was covered with nettles, and its stone wall was broken down. Then I saw and considered it; I looked and received instruction. </a:t>
            </a:r>
            <a:r>
              <a:rPr lang="en-US" altLang="en-US" dirty="0">
                <a:solidFill>
                  <a:schemeClr val="bg2">
                    <a:lumMod val="50000"/>
                  </a:schemeClr>
                </a:solidFill>
                <a:highlight>
                  <a:srgbClr val="FFFF00"/>
                </a:highlight>
              </a:rPr>
              <a:t>A little sleep, a little slumber, a little folding of the hands to rest, and poverty will come upon you like a robber, and want like an armed man.</a:t>
            </a:r>
          </a:p>
          <a:p>
            <a:pPr marL="0" indent="0" algn="r" eaLnBrk="1" hangingPunct="1">
              <a:buNone/>
              <a:defRPr/>
            </a:pPr>
            <a:r>
              <a:rPr lang="en-US" altLang="en-US" sz="1800" dirty="0"/>
              <a:t>Proverbs 24:30-34</a:t>
            </a:r>
          </a:p>
        </p:txBody>
      </p:sp>
      <p:sp>
        <p:nvSpPr>
          <p:cNvPr id="2" name="TextBox 1">
            <a:extLst>
              <a:ext uri="{FF2B5EF4-FFF2-40B4-BE49-F238E27FC236}">
                <a16:creationId xmlns:a16="http://schemas.microsoft.com/office/drawing/2014/main" id="{1703AB7E-78B0-65F3-7CEA-E3646319D1E2}"/>
              </a:ext>
            </a:extLst>
          </p:cNvPr>
          <p:cNvSpPr txBox="1"/>
          <p:nvPr/>
        </p:nvSpPr>
        <p:spPr>
          <a:xfrm>
            <a:off x="1905000" y="4906963"/>
            <a:ext cx="5474576" cy="1508105"/>
          </a:xfrm>
          <a:prstGeom prst="rect">
            <a:avLst/>
          </a:prstGeom>
          <a:noFill/>
        </p:spPr>
        <p:txBody>
          <a:bodyPr wrap="none" rtlCol="0">
            <a:spAutoFit/>
          </a:bodyPr>
          <a:lstStyle/>
          <a:p>
            <a:pPr>
              <a:spcBef>
                <a:spcPts val="1200"/>
              </a:spcBef>
            </a:pPr>
            <a:r>
              <a:rPr lang="en-US" sz="2400" b="1" dirty="0"/>
              <a:t>Saw</a:t>
            </a:r>
            <a:r>
              <a:rPr lang="en-US" sz="2400" dirty="0"/>
              <a:t> the uncared-for field and vineyard</a:t>
            </a:r>
          </a:p>
          <a:p>
            <a:pPr>
              <a:spcBef>
                <a:spcPts val="1200"/>
              </a:spcBef>
            </a:pPr>
            <a:r>
              <a:rPr lang="en-US" sz="2400" b="1" dirty="0"/>
              <a:t>Thought</a:t>
            </a:r>
            <a:r>
              <a:rPr lang="en-US" sz="2400" dirty="0"/>
              <a:t> </a:t>
            </a:r>
            <a:r>
              <a:rPr lang="en-US" sz="2400" b="1" dirty="0"/>
              <a:t>about </a:t>
            </a:r>
            <a:r>
              <a:rPr lang="en-US" sz="2400" dirty="0"/>
              <a:t>what he saw</a:t>
            </a:r>
          </a:p>
          <a:p>
            <a:pPr>
              <a:spcBef>
                <a:spcPts val="1200"/>
              </a:spcBef>
            </a:pPr>
            <a:r>
              <a:rPr lang="en-US" sz="2400" b="1" dirty="0"/>
              <a:t>Made application </a:t>
            </a:r>
            <a:r>
              <a:rPr lang="en-US" sz="2400" dirty="0"/>
              <a:t>to his life</a:t>
            </a:r>
          </a:p>
        </p:txBody>
      </p:sp>
    </p:spTree>
    <p:extLst>
      <p:ext uri="{BB962C8B-B14F-4D97-AF65-F5344CB8AC3E}">
        <p14:creationId xmlns:p14="http://schemas.microsoft.com/office/powerpoint/2010/main" val="3996770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A542CD3-D712-9A9A-4A1B-45C06561CEE2}"/>
              </a:ext>
            </a:extLst>
          </p:cNvPr>
          <p:cNvSpPr>
            <a:spLocks noGrp="1" noChangeArrowheads="1"/>
          </p:cNvSpPr>
          <p:nvPr>
            <p:ph type="title"/>
          </p:nvPr>
        </p:nvSpPr>
        <p:spPr/>
        <p:txBody>
          <a:bodyPr/>
          <a:lstStyle/>
          <a:p>
            <a:pPr eaLnBrk="1" hangingPunct="1"/>
            <a:r>
              <a:rPr lang="en-US" altLang="en-US" dirty="0"/>
              <a:t>See, Reflect, Learn</a:t>
            </a:r>
          </a:p>
        </p:txBody>
      </p:sp>
      <p:sp>
        <p:nvSpPr>
          <p:cNvPr id="4099" name="Rectangle 3">
            <a:extLst>
              <a:ext uri="{FF2B5EF4-FFF2-40B4-BE49-F238E27FC236}">
                <a16:creationId xmlns:a16="http://schemas.microsoft.com/office/drawing/2014/main" id="{8FAE6F43-C73D-3D78-D791-D8CB887D25A8}"/>
              </a:ext>
            </a:extLst>
          </p:cNvPr>
          <p:cNvSpPr>
            <a:spLocks noGrp="1" noChangeArrowheads="1"/>
          </p:cNvSpPr>
          <p:nvPr>
            <p:ph type="body" idx="1"/>
          </p:nvPr>
        </p:nvSpPr>
        <p:spPr>
          <a:xfrm>
            <a:off x="457200" y="1905000"/>
            <a:ext cx="8229600" cy="4114800"/>
          </a:xfrm>
        </p:spPr>
        <p:txBody>
          <a:bodyPr/>
          <a:lstStyle/>
          <a:p>
            <a:pPr eaLnBrk="1" hangingPunct="1">
              <a:defRPr/>
            </a:pPr>
            <a:r>
              <a:rPr lang="en-US" altLang="en-US" dirty="0"/>
              <a:t>We </a:t>
            </a:r>
            <a:r>
              <a:rPr lang="en-US" altLang="en-US"/>
              <a:t>should look </a:t>
            </a:r>
            <a:r>
              <a:rPr lang="en-US" altLang="en-US" dirty="0"/>
              <a:t>for insights from everyday events</a:t>
            </a:r>
          </a:p>
          <a:p>
            <a:pPr marL="457200" lvl="1" indent="0" eaLnBrk="1" hangingPunct="1">
              <a:buNone/>
              <a:defRPr/>
            </a:pPr>
            <a:endParaRPr lang="en-US" altLang="en-US" dirty="0"/>
          </a:p>
          <a:p>
            <a:pPr lvl="1" eaLnBrk="1" hangingPunct="1">
              <a:defRPr/>
            </a:pPr>
            <a:r>
              <a:rPr lang="en-US" altLang="en-US" dirty="0"/>
              <a:t>For his invisible attributes, namely, his eternal power and divine nature, have been clearly perceived, ever since the creation of the world, in the things that have been made. So they are without excuse.</a:t>
            </a:r>
          </a:p>
          <a:p>
            <a:pPr marL="457200" lvl="1" indent="0" algn="r" eaLnBrk="1" hangingPunct="1">
              <a:buNone/>
              <a:defRPr/>
            </a:pPr>
            <a:r>
              <a:rPr lang="en-US" altLang="en-US" sz="1400" dirty="0"/>
              <a:t>Romans 1:20</a:t>
            </a:r>
          </a:p>
          <a:p>
            <a:pPr marL="457200" lvl="1" indent="0" algn="r" eaLnBrk="1" hangingPunct="1">
              <a:buNone/>
              <a:defRPr/>
            </a:pPr>
            <a:endParaRPr lang="en-US" altLang="en-US" dirty="0"/>
          </a:p>
          <a:p>
            <a:pPr lvl="1" eaLnBrk="1" hangingPunct="1">
              <a:defRPr/>
            </a:pPr>
            <a:r>
              <a:rPr lang="en-US" altLang="en-US" dirty="0"/>
              <a:t>Jesus used parables</a:t>
            </a:r>
          </a:p>
          <a:p>
            <a:pPr lvl="2" eaLnBrk="1" hangingPunct="1">
              <a:defRPr/>
            </a:pPr>
            <a:r>
              <a:rPr lang="en-US" altLang="en-US" dirty="0"/>
              <a:t>Luke 10:25-37 – Parable of the Good Samaritan</a:t>
            </a:r>
          </a:p>
          <a:p>
            <a:pPr lvl="2" eaLnBrk="1" hangingPunct="1">
              <a:defRPr/>
            </a:pPr>
            <a:r>
              <a:rPr lang="en-US" altLang="en-US" dirty="0"/>
              <a:t>Luke 13:6-9 – Parable of the Fig Tree</a:t>
            </a:r>
          </a:p>
          <a:p>
            <a:pPr marL="914400" lvl="2" indent="0" eaLnBrk="1" hangingPunct="1">
              <a:buNone/>
              <a:defRPr/>
            </a:pPr>
            <a:endParaRPr lang="en-US" altLang="en-US" dirty="0"/>
          </a:p>
          <a:p>
            <a:pPr lvl="1" eaLnBrk="1" hangingPunct="1">
              <a:defRPr/>
            </a:pPr>
            <a:r>
              <a:rPr lang="en-US" altLang="en-US" dirty="0"/>
              <a:t>Nathan used a parable to expose David’s sin - II Samuel 12:1-7</a:t>
            </a:r>
          </a:p>
          <a:p>
            <a:pPr eaLnBrk="1" hangingPunct="1">
              <a:defRPr/>
            </a:pPr>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FBC46-D2E6-EA35-7DD4-372DC6D0231A}"/>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135DBC5F-ACF1-BF09-01A7-FD9829846CF3}"/>
              </a:ext>
            </a:extLst>
          </p:cNvPr>
          <p:cNvSpPr>
            <a:spLocks noGrp="1" noChangeArrowheads="1"/>
          </p:cNvSpPr>
          <p:nvPr>
            <p:ph type="title"/>
          </p:nvPr>
        </p:nvSpPr>
        <p:spPr/>
        <p:txBody>
          <a:bodyPr/>
          <a:lstStyle/>
          <a:p>
            <a:pPr eaLnBrk="1" hangingPunct="1"/>
            <a:r>
              <a:rPr lang="en-US" altLang="en-US" dirty="0"/>
              <a:t>See, Reflect, Learn</a:t>
            </a:r>
          </a:p>
        </p:txBody>
      </p:sp>
      <p:sp>
        <p:nvSpPr>
          <p:cNvPr id="4099" name="Rectangle 3">
            <a:extLst>
              <a:ext uri="{FF2B5EF4-FFF2-40B4-BE49-F238E27FC236}">
                <a16:creationId xmlns:a16="http://schemas.microsoft.com/office/drawing/2014/main" id="{00EE2BE1-E129-CB5D-D346-EF65986AD63F}"/>
              </a:ext>
            </a:extLst>
          </p:cNvPr>
          <p:cNvSpPr>
            <a:spLocks noGrp="1" noChangeArrowheads="1"/>
          </p:cNvSpPr>
          <p:nvPr>
            <p:ph type="body" idx="1"/>
          </p:nvPr>
        </p:nvSpPr>
        <p:spPr>
          <a:xfrm>
            <a:off x="457200" y="1905000"/>
            <a:ext cx="8229600" cy="4114800"/>
          </a:xfrm>
        </p:spPr>
        <p:txBody>
          <a:bodyPr/>
          <a:lstStyle/>
          <a:p>
            <a:pPr eaLnBrk="1" hangingPunct="1">
              <a:defRPr/>
            </a:pPr>
            <a:r>
              <a:rPr lang="en-US" altLang="en-US" dirty="0"/>
              <a:t>We can learn from the experiences of others</a:t>
            </a:r>
          </a:p>
          <a:p>
            <a:pPr marL="457200" lvl="1" indent="0" eaLnBrk="1" hangingPunct="1">
              <a:buNone/>
              <a:defRPr/>
            </a:pPr>
            <a:endParaRPr lang="en-US" altLang="en-US" dirty="0"/>
          </a:p>
          <a:p>
            <a:pPr lvl="1" eaLnBrk="1" hangingPunct="1">
              <a:defRPr/>
            </a:pPr>
            <a:r>
              <a:rPr lang="en-US" altLang="en-US" dirty="0"/>
              <a:t>Now these things happened to them as an example, but they were written down for our instruction, on whom the end of the ages has come.</a:t>
            </a:r>
          </a:p>
          <a:p>
            <a:pPr marL="457200" lvl="1" indent="0" algn="r" eaLnBrk="1" hangingPunct="1">
              <a:buNone/>
              <a:defRPr/>
            </a:pPr>
            <a:r>
              <a:rPr lang="en-US" altLang="en-US" sz="1400" dirty="0"/>
              <a:t>I Corinthians 10:11</a:t>
            </a:r>
          </a:p>
          <a:p>
            <a:pPr marL="457200" lvl="1" indent="0" algn="r" eaLnBrk="1" hangingPunct="1">
              <a:buNone/>
              <a:defRPr/>
            </a:pPr>
            <a:endParaRPr lang="en-US" altLang="en-US" dirty="0"/>
          </a:p>
          <a:p>
            <a:pPr lvl="1" eaLnBrk="1" hangingPunct="1">
              <a:defRPr/>
            </a:pPr>
            <a:r>
              <a:rPr lang="en-US" altLang="en-US" dirty="0"/>
              <a:t>Old Testament examples</a:t>
            </a:r>
          </a:p>
          <a:p>
            <a:pPr lvl="2" eaLnBrk="1" hangingPunct="1">
              <a:defRPr/>
            </a:pPr>
            <a:r>
              <a:rPr lang="en-US" altLang="en-US" dirty="0"/>
              <a:t>Numbers 22-24 – Hinderances can make us stop and consider actions</a:t>
            </a:r>
          </a:p>
          <a:p>
            <a:pPr lvl="2" eaLnBrk="1" hangingPunct="1">
              <a:defRPr/>
            </a:pPr>
            <a:r>
              <a:rPr lang="en-US" altLang="en-US" dirty="0"/>
              <a:t>Esther 4:12-14 – Difficulties are a test for us</a:t>
            </a:r>
          </a:p>
          <a:p>
            <a:pPr marL="914400" lvl="2" indent="0" eaLnBrk="1" hangingPunct="1">
              <a:buNone/>
              <a:defRPr/>
            </a:pPr>
            <a:endParaRPr lang="en-US" altLang="en-US" dirty="0"/>
          </a:p>
        </p:txBody>
      </p:sp>
    </p:spTree>
    <p:extLst>
      <p:ext uri="{BB962C8B-B14F-4D97-AF65-F5344CB8AC3E}">
        <p14:creationId xmlns:p14="http://schemas.microsoft.com/office/powerpoint/2010/main" val="555527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8121C-F8A0-6C01-E83E-695E2BE95857}"/>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0D8FC680-4B78-4117-7FCA-978C98E00C76}"/>
              </a:ext>
            </a:extLst>
          </p:cNvPr>
          <p:cNvSpPr>
            <a:spLocks noGrp="1" noChangeArrowheads="1"/>
          </p:cNvSpPr>
          <p:nvPr>
            <p:ph type="title"/>
          </p:nvPr>
        </p:nvSpPr>
        <p:spPr/>
        <p:txBody>
          <a:bodyPr/>
          <a:lstStyle/>
          <a:p>
            <a:pPr eaLnBrk="1" hangingPunct="1"/>
            <a:r>
              <a:rPr lang="en-US" altLang="en-US" dirty="0"/>
              <a:t>See, Reflect, Learn</a:t>
            </a:r>
          </a:p>
        </p:txBody>
      </p:sp>
      <p:sp>
        <p:nvSpPr>
          <p:cNvPr id="4099" name="Rectangle 3">
            <a:extLst>
              <a:ext uri="{FF2B5EF4-FFF2-40B4-BE49-F238E27FC236}">
                <a16:creationId xmlns:a16="http://schemas.microsoft.com/office/drawing/2014/main" id="{2049340D-153E-E16B-F90F-C088A83FF48B}"/>
              </a:ext>
            </a:extLst>
          </p:cNvPr>
          <p:cNvSpPr>
            <a:spLocks noGrp="1" noChangeArrowheads="1"/>
          </p:cNvSpPr>
          <p:nvPr>
            <p:ph type="body" idx="1"/>
          </p:nvPr>
        </p:nvSpPr>
        <p:spPr>
          <a:xfrm>
            <a:off x="457200" y="1905000"/>
            <a:ext cx="8229600" cy="4114800"/>
          </a:xfrm>
        </p:spPr>
        <p:txBody>
          <a:bodyPr/>
          <a:lstStyle/>
          <a:p>
            <a:pPr eaLnBrk="1" hangingPunct="1">
              <a:defRPr/>
            </a:pPr>
            <a:r>
              <a:rPr lang="en-US" altLang="en-US" dirty="0"/>
              <a:t>Need to look at, reflect on and make adjustments to our lives</a:t>
            </a:r>
          </a:p>
          <a:p>
            <a:pPr marL="457200" lvl="1" indent="0" eaLnBrk="1" hangingPunct="1">
              <a:buNone/>
              <a:defRPr/>
            </a:pPr>
            <a:endParaRPr lang="en-US" altLang="en-US" dirty="0"/>
          </a:p>
          <a:p>
            <a:pPr lvl="1" eaLnBrk="1" hangingPunct="1">
              <a:defRPr/>
            </a:pPr>
            <a:r>
              <a:rPr lang="en-US" altLang="en-US" dirty="0"/>
              <a:t>Examine yourselves, to see whether you are in the faith. Test yourselves. Or do you not realize this about yourselves, that Jesus Christ is in you?--unless indeed you fail to meet the test!</a:t>
            </a:r>
          </a:p>
          <a:p>
            <a:pPr marL="457200" lvl="1" indent="0" algn="r" eaLnBrk="1" hangingPunct="1">
              <a:buNone/>
              <a:defRPr/>
            </a:pPr>
            <a:r>
              <a:rPr lang="en-US" altLang="en-US" sz="1400" dirty="0"/>
              <a:t>II Corinthians 13:5</a:t>
            </a:r>
          </a:p>
          <a:p>
            <a:pPr marL="457200" lvl="1" indent="0" algn="r" eaLnBrk="1" hangingPunct="1">
              <a:buNone/>
              <a:defRPr/>
            </a:pPr>
            <a:endParaRPr lang="en-US" altLang="en-US" dirty="0"/>
          </a:p>
          <a:p>
            <a:pPr lvl="1" eaLnBrk="1" hangingPunct="1">
              <a:defRPr/>
            </a:pPr>
            <a:r>
              <a:rPr lang="en-US" altLang="en-US" dirty="0"/>
              <a:t>Things we need to consider</a:t>
            </a:r>
          </a:p>
          <a:p>
            <a:pPr lvl="2" eaLnBrk="1" hangingPunct="1">
              <a:defRPr/>
            </a:pPr>
            <a:r>
              <a:rPr lang="en-US" altLang="en-US" dirty="0"/>
              <a:t>James 1:23-25 – Are we slothful in doing God’s will?</a:t>
            </a:r>
          </a:p>
          <a:p>
            <a:pPr lvl="2" eaLnBrk="1" hangingPunct="1">
              <a:defRPr/>
            </a:pPr>
            <a:r>
              <a:rPr lang="en-US" altLang="en-US" dirty="0"/>
              <a:t>Galatians 6:3-5 – Do we think we are something we are not?</a:t>
            </a:r>
          </a:p>
          <a:p>
            <a:pPr lvl="2" eaLnBrk="1" hangingPunct="1">
              <a:defRPr/>
            </a:pPr>
            <a:r>
              <a:rPr lang="en-US" altLang="en-US" dirty="0"/>
              <a:t>Matthew 7:3-5 – Do we see faults in others and not in ourselves?</a:t>
            </a:r>
          </a:p>
          <a:p>
            <a:pPr lvl="2" eaLnBrk="1" hangingPunct="1">
              <a:defRPr/>
            </a:pPr>
            <a:r>
              <a:rPr lang="en-US" altLang="en-US" dirty="0"/>
              <a:t>II Corinthians 10:12 – Are we comparing ourselves to others or to God’s will?</a:t>
            </a:r>
          </a:p>
          <a:p>
            <a:pPr marL="914400" lvl="2" indent="0" eaLnBrk="1" hangingPunct="1">
              <a:buNone/>
              <a:defRPr/>
            </a:pPr>
            <a:endParaRPr lang="en-US" altLang="en-US" dirty="0"/>
          </a:p>
        </p:txBody>
      </p:sp>
    </p:spTree>
    <p:extLst>
      <p:ext uri="{BB962C8B-B14F-4D97-AF65-F5344CB8AC3E}">
        <p14:creationId xmlns:p14="http://schemas.microsoft.com/office/powerpoint/2010/main" val="1681182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8078E-642E-5577-A104-E65FE62AE245}"/>
            </a:ext>
          </a:extLst>
        </p:cNvPr>
        <p:cNvGrpSpPr/>
        <p:nvPr/>
      </p:nvGrpSpPr>
      <p:grpSpPr>
        <a:xfrm>
          <a:off x="0" y="0"/>
          <a:ext cx="0" cy="0"/>
          <a:chOff x="0" y="0"/>
          <a:chExt cx="0" cy="0"/>
        </a:xfrm>
      </p:grpSpPr>
      <p:sp>
        <p:nvSpPr>
          <p:cNvPr id="6146" name="Title 1">
            <a:extLst>
              <a:ext uri="{FF2B5EF4-FFF2-40B4-BE49-F238E27FC236}">
                <a16:creationId xmlns:a16="http://schemas.microsoft.com/office/drawing/2014/main" id="{A02C3A47-F5AB-5667-0CBD-A7D0328D602B}"/>
              </a:ext>
            </a:extLst>
          </p:cNvPr>
          <p:cNvSpPr>
            <a:spLocks noGrp="1" noChangeArrowheads="1"/>
          </p:cNvSpPr>
          <p:nvPr>
            <p:ph type="title"/>
          </p:nvPr>
        </p:nvSpPr>
        <p:spPr/>
        <p:txBody>
          <a:bodyPr/>
          <a:lstStyle/>
          <a:p>
            <a:r>
              <a:rPr lang="en-US" altLang="en-US" dirty="0"/>
              <a:t>See, Reflect, Learn</a:t>
            </a:r>
          </a:p>
        </p:txBody>
      </p:sp>
      <p:pic>
        <p:nvPicPr>
          <p:cNvPr id="3" name="Picture 2">
            <a:extLst>
              <a:ext uri="{FF2B5EF4-FFF2-40B4-BE49-F238E27FC236}">
                <a16:creationId xmlns:a16="http://schemas.microsoft.com/office/drawing/2014/main" id="{0F3527BD-1F91-A66F-6974-0048BD803963}"/>
              </a:ext>
            </a:extLst>
          </p:cNvPr>
          <p:cNvPicPr>
            <a:picLocks noChangeAspect="1"/>
          </p:cNvPicPr>
          <p:nvPr/>
        </p:nvPicPr>
        <p:blipFill>
          <a:blip r:embed="rId2"/>
          <a:srcRect r="8292"/>
          <a:stretch/>
        </p:blipFill>
        <p:spPr>
          <a:xfrm>
            <a:off x="-1" y="1371600"/>
            <a:ext cx="9144001" cy="5486400"/>
          </a:xfrm>
          <a:prstGeom prst="rect">
            <a:avLst/>
          </a:prstGeom>
        </p:spPr>
      </p:pic>
    </p:spTree>
    <p:extLst>
      <p:ext uri="{BB962C8B-B14F-4D97-AF65-F5344CB8AC3E}">
        <p14:creationId xmlns:p14="http://schemas.microsoft.com/office/powerpoint/2010/main" val="2505629986"/>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2137</TotalTime>
  <Words>575</Words>
  <Application>Microsoft Office PowerPoint</Application>
  <PresentationFormat>On-screen Show (4:3)</PresentationFormat>
  <Paragraphs>57</Paragraphs>
  <Slides>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Times New Roman</vt:lpstr>
      <vt:lpstr>Office Theme</vt:lpstr>
      <vt:lpstr>See Reflect Learn</vt:lpstr>
      <vt:lpstr>See, Reflect, Learn</vt:lpstr>
      <vt:lpstr>See, Reflect, Learn</vt:lpstr>
      <vt:lpstr>See, Reflect, Learn</vt:lpstr>
      <vt:lpstr>See, Reflect, Learn</vt:lpstr>
      <vt:lpstr>See, Reflect, Learn</vt:lpstr>
      <vt:lpstr>See, Reflect, Learn</vt:lpstr>
      <vt:lpstr>See, Reflect, Learn</vt:lpstr>
      <vt:lpstr>See, Reflect, Learn</vt:lpstr>
    </vt:vector>
  </TitlesOfParts>
  <Company>eclipsed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 Knowledge</dc:title>
  <dc:creator>eclipse</dc:creator>
  <cp:lastModifiedBy>Mary Jo Hetrick</cp:lastModifiedBy>
  <cp:revision>61</cp:revision>
  <cp:lastPrinted>2023-12-23T20:31:29Z</cp:lastPrinted>
  <dcterms:created xsi:type="dcterms:W3CDTF">2004-06-08T22:07:47Z</dcterms:created>
  <dcterms:modified xsi:type="dcterms:W3CDTF">2025-01-26T14:37:33Z</dcterms:modified>
</cp:coreProperties>
</file>