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83" r:id="rId4"/>
  </p:sldMasterIdLst>
  <p:notesMasterIdLst>
    <p:notesMasterId r:id="rId14"/>
  </p:notesMasterIdLst>
  <p:handoutMasterIdLst>
    <p:handoutMasterId r:id="rId15"/>
  </p:handoutMasterIdLst>
  <p:sldIdLst>
    <p:sldId id="344" r:id="rId5"/>
    <p:sldId id="346" r:id="rId6"/>
    <p:sldId id="347" r:id="rId7"/>
    <p:sldId id="342" r:id="rId8"/>
    <p:sldId id="325" r:id="rId9"/>
    <p:sldId id="348" r:id="rId10"/>
    <p:sldId id="345" r:id="rId11"/>
    <p:sldId id="349" r:id="rId12"/>
    <p:sldId id="34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441531-98CA-4D7B-826C-96488A3A57E7}" v="51" dt="2024-09-13T14:06:19.905"/>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691" autoAdjust="0"/>
  </p:normalViewPr>
  <p:slideViewPr>
    <p:cSldViewPr snapToGrid="0">
      <p:cViewPr varScale="1">
        <p:scale>
          <a:sx n="62" d="100"/>
          <a:sy n="62" d="100"/>
        </p:scale>
        <p:origin x="1352" y="40"/>
      </p:cViewPr>
      <p:guideLst/>
    </p:cSldViewPr>
  </p:slideViewPr>
  <p:outlineViewPr>
    <p:cViewPr>
      <p:scale>
        <a:sx n="33" d="100"/>
        <a:sy n="33" d="100"/>
      </p:scale>
      <p:origin x="0" y="-4032"/>
    </p:cViewPr>
  </p:outlineViewPr>
  <p:notesTextViewPr>
    <p:cViewPr>
      <p:scale>
        <a:sx n="1" d="1"/>
        <a:sy n="1" d="1"/>
      </p:scale>
      <p:origin x="0" y="0"/>
    </p:cViewPr>
  </p:notesTextViewPr>
  <p:sorterViewPr>
    <p:cViewPr>
      <p:scale>
        <a:sx n="80" d="100"/>
        <a:sy n="80" d="100"/>
      </p:scale>
      <p:origin x="0" y="-2069"/>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trick, Mark" userId="42aeea49-782f-4a97-ab09-1c18cc7739c9" providerId="ADAL" clId="{2C441531-98CA-4D7B-826C-96488A3A57E7}"/>
    <pc:docChg chg="undo custSel addSld delSld modSld sldOrd modMainMaster modNotesMaster">
      <pc:chgData name="Hetrick, Mark" userId="42aeea49-782f-4a97-ab09-1c18cc7739c9" providerId="ADAL" clId="{2C441531-98CA-4D7B-826C-96488A3A57E7}" dt="2024-09-13T14:15:04.248" v="2386" actId="14100"/>
      <pc:docMkLst>
        <pc:docMk/>
      </pc:docMkLst>
      <pc:sldChg chg="del">
        <pc:chgData name="Hetrick, Mark" userId="42aeea49-782f-4a97-ab09-1c18cc7739c9" providerId="ADAL" clId="{2C441531-98CA-4D7B-826C-96488A3A57E7}" dt="2024-09-04T00:24:17.310" v="159" actId="47"/>
        <pc:sldMkLst>
          <pc:docMk/>
          <pc:sldMk cId="1195628240" sldId="312"/>
        </pc:sldMkLst>
      </pc:sldChg>
      <pc:sldChg chg="addSp delSp modSp mod ord modAnim modNotes">
        <pc:chgData name="Hetrick, Mark" userId="42aeea49-782f-4a97-ab09-1c18cc7739c9" providerId="ADAL" clId="{2C441531-98CA-4D7B-826C-96488A3A57E7}" dt="2024-09-12T18:02:08.726" v="596"/>
        <pc:sldMkLst>
          <pc:docMk/>
          <pc:sldMk cId="3885810866" sldId="325"/>
        </pc:sldMkLst>
        <pc:spChg chg="add del mod">
          <ac:chgData name="Hetrick, Mark" userId="42aeea49-782f-4a97-ab09-1c18cc7739c9" providerId="ADAL" clId="{2C441531-98CA-4D7B-826C-96488A3A57E7}" dt="2024-09-04T00:16:55.778" v="1" actId="478"/>
          <ac:spMkLst>
            <pc:docMk/>
            <pc:sldMk cId="3885810866" sldId="325"/>
            <ac:spMk id="3" creationId="{20540FCF-4250-5641-FFB9-C4E18D3781A3}"/>
          </ac:spMkLst>
        </pc:spChg>
        <pc:spChg chg="del">
          <ac:chgData name="Hetrick, Mark" userId="42aeea49-782f-4a97-ab09-1c18cc7739c9" providerId="ADAL" clId="{2C441531-98CA-4D7B-826C-96488A3A57E7}" dt="2024-09-04T00:16:53.375" v="0" actId="478"/>
          <ac:spMkLst>
            <pc:docMk/>
            <pc:sldMk cId="3885810866" sldId="325"/>
            <ac:spMk id="4" creationId="{702107B0-826E-4E2E-390A-A0CBF1F860F6}"/>
          </ac:spMkLst>
        </pc:spChg>
        <pc:spChg chg="add del">
          <ac:chgData name="Hetrick, Mark" userId="42aeea49-782f-4a97-ab09-1c18cc7739c9" providerId="ADAL" clId="{2C441531-98CA-4D7B-826C-96488A3A57E7}" dt="2024-09-04T00:17:54.269" v="6" actId="478"/>
          <ac:spMkLst>
            <pc:docMk/>
            <pc:sldMk cId="3885810866" sldId="325"/>
            <ac:spMk id="6" creationId="{DCC786C5-6C5F-77E6-D0D6-4C02DCD692E1}"/>
          </ac:spMkLst>
        </pc:spChg>
        <pc:spChg chg="add mod">
          <ac:chgData name="Hetrick, Mark" userId="42aeea49-782f-4a97-ab09-1c18cc7739c9" providerId="ADAL" clId="{2C441531-98CA-4D7B-826C-96488A3A57E7}" dt="2024-09-12T17:59:31.419" v="592" actId="255"/>
          <ac:spMkLst>
            <pc:docMk/>
            <pc:sldMk cId="3885810866" sldId="325"/>
            <ac:spMk id="7" creationId="{E3A95834-DDB5-B70D-28A5-78DD530E160D}"/>
          </ac:spMkLst>
        </pc:spChg>
        <pc:picChg chg="add mod">
          <ac:chgData name="Hetrick, Mark" userId="42aeea49-782f-4a97-ab09-1c18cc7739c9" providerId="ADAL" clId="{2C441531-98CA-4D7B-826C-96488A3A57E7}" dt="2024-09-12T17:59:13.967" v="589" actId="14100"/>
          <ac:picMkLst>
            <pc:docMk/>
            <pc:sldMk cId="3885810866" sldId="325"/>
            <ac:picMk id="5" creationId="{65BFA9C4-465E-34EE-4B50-D57D3D1D8265}"/>
          </ac:picMkLst>
        </pc:picChg>
      </pc:sldChg>
      <pc:sldChg chg="modSp del mod modNotes modNotesTx">
        <pc:chgData name="Hetrick, Mark" userId="42aeea49-782f-4a97-ab09-1c18cc7739c9" providerId="ADAL" clId="{2C441531-98CA-4D7B-826C-96488A3A57E7}" dt="2024-09-13T13:09:26.991" v="1487" actId="47"/>
        <pc:sldMkLst>
          <pc:docMk/>
          <pc:sldMk cId="2141653944" sldId="341"/>
        </pc:sldMkLst>
        <pc:spChg chg="mod">
          <ac:chgData name="Hetrick, Mark" userId="42aeea49-782f-4a97-ab09-1c18cc7739c9" providerId="ADAL" clId="{2C441531-98CA-4D7B-826C-96488A3A57E7}" dt="2024-09-12T17:49:53.724" v="475"/>
          <ac:spMkLst>
            <pc:docMk/>
            <pc:sldMk cId="2141653944" sldId="341"/>
            <ac:spMk id="3" creationId="{1DFFFD75-808C-2CAA-13DF-280CF342989B}"/>
          </ac:spMkLst>
        </pc:spChg>
        <pc:spChg chg="mod">
          <ac:chgData name="Hetrick, Mark" userId="42aeea49-782f-4a97-ab09-1c18cc7739c9" providerId="ADAL" clId="{2C441531-98CA-4D7B-826C-96488A3A57E7}" dt="2024-09-12T17:49:53.724" v="475"/>
          <ac:spMkLst>
            <pc:docMk/>
            <pc:sldMk cId="2141653944" sldId="341"/>
            <ac:spMk id="5" creationId="{9F410434-1D07-8375-4ECE-DC0A633B2E29}"/>
          </ac:spMkLst>
        </pc:spChg>
      </pc:sldChg>
      <pc:sldChg chg="addSp delSp modSp mod ord modNotes modNotesTx">
        <pc:chgData name="Hetrick, Mark" userId="42aeea49-782f-4a97-ab09-1c18cc7739c9" providerId="ADAL" clId="{2C441531-98CA-4D7B-826C-96488A3A57E7}" dt="2024-09-12T19:29:22.883" v="1473"/>
        <pc:sldMkLst>
          <pc:docMk/>
          <pc:sldMk cId="698039442" sldId="342"/>
        </pc:sldMkLst>
        <pc:spChg chg="mod">
          <ac:chgData name="Hetrick, Mark" userId="42aeea49-782f-4a97-ab09-1c18cc7739c9" providerId="ADAL" clId="{2C441531-98CA-4D7B-826C-96488A3A57E7}" dt="2024-09-12T19:28:50.546" v="1471" actId="1076"/>
          <ac:spMkLst>
            <pc:docMk/>
            <pc:sldMk cId="698039442" sldId="342"/>
            <ac:spMk id="3" creationId="{1DFFFD75-808C-2CAA-13DF-280CF342989B}"/>
          </ac:spMkLst>
        </pc:spChg>
        <pc:spChg chg="mod">
          <ac:chgData name="Hetrick, Mark" userId="42aeea49-782f-4a97-ab09-1c18cc7739c9" providerId="ADAL" clId="{2C441531-98CA-4D7B-826C-96488A3A57E7}" dt="2024-09-12T17:50:04.035" v="476" actId="14100"/>
          <ac:spMkLst>
            <pc:docMk/>
            <pc:sldMk cId="698039442" sldId="342"/>
            <ac:spMk id="7" creationId="{3113B282-097A-D033-B3FB-95A3ADD2BC71}"/>
          </ac:spMkLst>
        </pc:spChg>
        <pc:picChg chg="add del mod">
          <ac:chgData name="Hetrick, Mark" userId="42aeea49-782f-4a97-ab09-1c18cc7739c9" providerId="ADAL" clId="{2C441531-98CA-4D7B-826C-96488A3A57E7}" dt="2024-09-12T17:39:27.875" v="396" actId="478"/>
          <ac:picMkLst>
            <pc:docMk/>
            <pc:sldMk cId="698039442" sldId="342"/>
            <ac:picMk id="2" creationId="{674FD6E7-37CE-B2BC-9249-A43F11B4815B}"/>
          </ac:picMkLst>
        </pc:picChg>
        <pc:picChg chg="add mod">
          <ac:chgData name="Hetrick, Mark" userId="42aeea49-782f-4a97-ab09-1c18cc7739c9" providerId="ADAL" clId="{2C441531-98CA-4D7B-826C-96488A3A57E7}" dt="2024-09-12T17:49:53.724" v="475"/>
          <ac:picMkLst>
            <pc:docMk/>
            <pc:sldMk cId="698039442" sldId="342"/>
            <ac:picMk id="5" creationId="{69445DBC-4B3B-7074-2002-8E6DCC00C493}"/>
          </ac:picMkLst>
        </pc:picChg>
      </pc:sldChg>
      <pc:sldChg chg="delSp modSp mod modNotes">
        <pc:chgData name="Hetrick, Mark" userId="42aeea49-782f-4a97-ab09-1c18cc7739c9" providerId="ADAL" clId="{2C441531-98CA-4D7B-826C-96488A3A57E7}" dt="2024-09-13T14:01:33.097" v="2277" actId="478"/>
        <pc:sldMkLst>
          <pc:docMk/>
          <pc:sldMk cId="385633369" sldId="343"/>
        </pc:sldMkLst>
        <pc:spChg chg="del mod">
          <ac:chgData name="Hetrick, Mark" userId="42aeea49-782f-4a97-ab09-1c18cc7739c9" providerId="ADAL" clId="{2C441531-98CA-4D7B-826C-96488A3A57E7}" dt="2024-09-13T14:01:33.097" v="2277" actId="478"/>
          <ac:spMkLst>
            <pc:docMk/>
            <pc:sldMk cId="385633369" sldId="343"/>
            <ac:spMk id="6" creationId="{6043806C-6488-6D4F-EA78-CCEEB30A4DB7}"/>
          </ac:spMkLst>
        </pc:spChg>
      </pc:sldChg>
      <pc:sldChg chg="addSp delSp modSp new mod ord">
        <pc:chgData name="Hetrick, Mark" userId="42aeea49-782f-4a97-ab09-1c18cc7739c9" providerId="ADAL" clId="{2C441531-98CA-4D7B-826C-96488A3A57E7}" dt="2024-09-13T14:13:43.207" v="2381" actId="1037"/>
        <pc:sldMkLst>
          <pc:docMk/>
          <pc:sldMk cId="1404444432" sldId="344"/>
        </pc:sldMkLst>
        <pc:spChg chg="del">
          <ac:chgData name="Hetrick, Mark" userId="42aeea49-782f-4a97-ab09-1c18cc7739c9" providerId="ADAL" clId="{2C441531-98CA-4D7B-826C-96488A3A57E7}" dt="2024-09-13T14:06:09.743" v="2278" actId="478"/>
          <ac:spMkLst>
            <pc:docMk/>
            <pc:sldMk cId="1404444432" sldId="344"/>
            <ac:spMk id="2" creationId="{CD05480F-659F-CD3F-9A8B-AABA35E94FA8}"/>
          </ac:spMkLst>
        </pc:spChg>
        <pc:spChg chg="add mod">
          <ac:chgData name="Hetrick, Mark" userId="42aeea49-782f-4a97-ab09-1c18cc7739c9" providerId="ADAL" clId="{2C441531-98CA-4D7B-826C-96488A3A57E7}" dt="2024-09-13T14:13:43.207" v="2381" actId="1037"/>
          <ac:spMkLst>
            <pc:docMk/>
            <pc:sldMk cId="1404444432" sldId="344"/>
            <ac:spMk id="3" creationId="{EB1D9617-D1CB-B3EB-09D7-71C3666C90C2}"/>
          </ac:spMkLst>
        </pc:spChg>
      </pc:sldChg>
      <pc:sldChg chg="addSp delSp modSp new del mod modClrScheme chgLayout">
        <pc:chgData name="Hetrick, Mark" userId="42aeea49-782f-4a97-ab09-1c18cc7739c9" providerId="ADAL" clId="{2C441531-98CA-4D7B-826C-96488A3A57E7}" dt="2024-09-12T16:54:32.679" v="165" actId="47"/>
        <pc:sldMkLst>
          <pc:docMk/>
          <pc:sldMk cId="2613377162" sldId="345"/>
        </pc:sldMkLst>
        <pc:spChg chg="del mod ord">
          <ac:chgData name="Hetrick, Mark" userId="42aeea49-782f-4a97-ab09-1c18cc7739c9" providerId="ADAL" clId="{2C441531-98CA-4D7B-826C-96488A3A57E7}" dt="2024-09-12T16:54:25.318" v="164" actId="700"/>
          <ac:spMkLst>
            <pc:docMk/>
            <pc:sldMk cId="2613377162" sldId="345"/>
            <ac:spMk id="2" creationId="{1987F7CE-F038-CE2B-2D1C-3B7C502FD792}"/>
          </ac:spMkLst>
        </pc:spChg>
        <pc:spChg chg="add mod ord">
          <ac:chgData name="Hetrick, Mark" userId="42aeea49-782f-4a97-ab09-1c18cc7739c9" providerId="ADAL" clId="{2C441531-98CA-4D7B-826C-96488A3A57E7}" dt="2024-09-12T16:54:25.318" v="164" actId="700"/>
          <ac:spMkLst>
            <pc:docMk/>
            <pc:sldMk cId="2613377162" sldId="345"/>
            <ac:spMk id="3" creationId="{DE1A740E-A3BD-3F4B-47F9-F9AF15B656C6}"/>
          </ac:spMkLst>
        </pc:spChg>
        <pc:spChg chg="add mod ord">
          <ac:chgData name="Hetrick, Mark" userId="42aeea49-782f-4a97-ab09-1c18cc7739c9" providerId="ADAL" clId="{2C441531-98CA-4D7B-826C-96488A3A57E7}" dt="2024-09-12T16:54:25.318" v="164" actId="700"/>
          <ac:spMkLst>
            <pc:docMk/>
            <pc:sldMk cId="2613377162" sldId="345"/>
            <ac:spMk id="4" creationId="{23621374-5949-0B74-ECC5-D8103473D127}"/>
          </ac:spMkLst>
        </pc:spChg>
      </pc:sldChg>
      <pc:sldChg chg="modSp add mod modNotes modNotesTx">
        <pc:chgData name="Hetrick, Mark" userId="42aeea49-782f-4a97-ab09-1c18cc7739c9" providerId="ADAL" clId="{2C441531-98CA-4D7B-826C-96488A3A57E7}" dt="2024-09-13T14:14:44.016" v="2384" actId="14100"/>
        <pc:sldMkLst>
          <pc:docMk/>
          <pc:sldMk cId="3111764602" sldId="345"/>
        </pc:sldMkLst>
        <pc:spChg chg="mod">
          <ac:chgData name="Hetrick, Mark" userId="42aeea49-782f-4a97-ab09-1c18cc7739c9" providerId="ADAL" clId="{2C441531-98CA-4D7B-826C-96488A3A57E7}" dt="2024-09-13T14:14:44.016" v="2384" actId="14100"/>
          <ac:spMkLst>
            <pc:docMk/>
            <pc:sldMk cId="3111764602" sldId="345"/>
            <ac:spMk id="3" creationId="{1DFFFD75-808C-2CAA-13DF-280CF342989B}"/>
          </ac:spMkLst>
        </pc:spChg>
        <pc:spChg chg="mod">
          <ac:chgData name="Hetrick, Mark" userId="42aeea49-782f-4a97-ab09-1c18cc7739c9" providerId="ADAL" clId="{2C441531-98CA-4D7B-826C-96488A3A57E7}" dt="2024-09-13T13:02:47.051" v="1484" actId="20577"/>
          <ac:spMkLst>
            <pc:docMk/>
            <pc:sldMk cId="3111764602" sldId="345"/>
            <ac:spMk id="7" creationId="{3113B282-097A-D033-B3FB-95A3ADD2BC71}"/>
          </ac:spMkLst>
        </pc:spChg>
      </pc:sldChg>
      <pc:sldChg chg="modSp add mod ord modNotes">
        <pc:chgData name="Hetrick, Mark" userId="42aeea49-782f-4a97-ab09-1c18cc7739c9" providerId="ADAL" clId="{2C441531-98CA-4D7B-826C-96488A3A57E7}" dt="2024-09-13T14:14:05.226" v="2382" actId="14100"/>
        <pc:sldMkLst>
          <pc:docMk/>
          <pc:sldMk cId="4198329904" sldId="346"/>
        </pc:sldMkLst>
        <pc:spChg chg="mod">
          <ac:chgData name="Hetrick, Mark" userId="42aeea49-782f-4a97-ab09-1c18cc7739c9" providerId="ADAL" clId="{2C441531-98CA-4D7B-826C-96488A3A57E7}" dt="2024-09-13T14:14:05.226" v="2382" actId="14100"/>
          <ac:spMkLst>
            <pc:docMk/>
            <pc:sldMk cId="4198329904" sldId="346"/>
            <ac:spMk id="3" creationId="{1DFFFD75-808C-2CAA-13DF-280CF342989B}"/>
          </ac:spMkLst>
        </pc:spChg>
        <pc:spChg chg="mod">
          <ac:chgData name="Hetrick, Mark" userId="42aeea49-782f-4a97-ab09-1c18cc7739c9" providerId="ADAL" clId="{2C441531-98CA-4D7B-826C-96488A3A57E7}" dt="2024-09-12T18:57:49.999" v="666" actId="20577"/>
          <ac:spMkLst>
            <pc:docMk/>
            <pc:sldMk cId="4198329904" sldId="346"/>
            <ac:spMk id="7" creationId="{3113B282-097A-D033-B3FB-95A3ADD2BC71}"/>
          </ac:spMkLst>
        </pc:spChg>
      </pc:sldChg>
      <pc:sldChg chg="modSp add mod">
        <pc:chgData name="Hetrick, Mark" userId="42aeea49-782f-4a97-ab09-1c18cc7739c9" providerId="ADAL" clId="{2C441531-98CA-4D7B-826C-96488A3A57E7}" dt="2024-09-13T14:14:27.395" v="2383" actId="14100"/>
        <pc:sldMkLst>
          <pc:docMk/>
          <pc:sldMk cId="401147465" sldId="347"/>
        </pc:sldMkLst>
        <pc:spChg chg="mod">
          <ac:chgData name="Hetrick, Mark" userId="42aeea49-782f-4a97-ab09-1c18cc7739c9" providerId="ADAL" clId="{2C441531-98CA-4D7B-826C-96488A3A57E7}" dt="2024-09-13T14:14:27.395" v="2383" actId="14100"/>
          <ac:spMkLst>
            <pc:docMk/>
            <pc:sldMk cId="401147465" sldId="347"/>
            <ac:spMk id="3" creationId="{1DFFFD75-808C-2CAA-13DF-280CF342989B}"/>
          </ac:spMkLst>
        </pc:spChg>
      </pc:sldChg>
      <pc:sldChg chg="modSp add mod ord">
        <pc:chgData name="Hetrick, Mark" userId="42aeea49-782f-4a97-ab09-1c18cc7739c9" providerId="ADAL" clId="{2C441531-98CA-4D7B-826C-96488A3A57E7}" dt="2024-09-13T13:36:51.044" v="1995" actId="6549"/>
        <pc:sldMkLst>
          <pc:docMk/>
          <pc:sldMk cId="430392421" sldId="348"/>
        </pc:sldMkLst>
        <pc:spChg chg="mod">
          <ac:chgData name="Hetrick, Mark" userId="42aeea49-782f-4a97-ab09-1c18cc7739c9" providerId="ADAL" clId="{2C441531-98CA-4D7B-826C-96488A3A57E7}" dt="2024-09-13T13:36:51.044" v="1995" actId="6549"/>
          <ac:spMkLst>
            <pc:docMk/>
            <pc:sldMk cId="430392421" sldId="348"/>
            <ac:spMk id="3" creationId="{1DFFFD75-808C-2CAA-13DF-280CF342989B}"/>
          </ac:spMkLst>
        </pc:spChg>
      </pc:sldChg>
      <pc:sldChg chg="modSp add mod">
        <pc:chgData name="Hetrick, Mark" userId="42aeea49-782f-4a97-ab09-1c18cc7739c9" providerId="ADAL" clId="{2C441531-98CA-4D7B-826C-96488A3A57E7}" dt="2024-09-13T14:15:04.248" v="2386" actId="14100"/>
        <pc:sldMkLst>
          <pc:docMk/>
          <pc:sldMk cId="4281524967" sldId="349"/>
        </pc:sldMkLst>
        <pc:spChg chg="mod">
          <ac:chgData name="Hetrick, Mark" userId="42aeea49-782f-4a97-ab09-1c18cc7739c9" providerId="ADAL" clId="{2C441531-98CA-4D7B-826C-96488A3A57E7}" dt="2024-09-13T14:15:04.248" v="2386" actId="14100"/>
          <ac:spMkLst>
            <pc:docMk/>
            <pc:sldMk cId="4281524967" sldId="349"/>
            <ac:spMk id="3" creationId="{1DFFFD75-808C-2CAA-13DF-280CF342989B}"/>
          </ac:spMkLst>
        </pc:spChg>
      </pc:sldChg>
      <pc:sldMasterChg chg="modSp modSldLayout">
        <pc:chgData name="Hetrick, Mark" userId="42aeea49-782f-4a97-ab09-1c18cc7739c9" providerId="ADAL" clId="{2C441531-98CA-4D7B-826C-96488A3A57E7}" dt="2024-09-12T17:49:53.724" v="475"/>
        <pc:sldMasterMkLst>
          <pc:docMk/>
          <pc:sldMasterMk cId="3646289393" sldId="2147483883"/>
        </pc:sldMasterMkLst>
        <pc:spChg chg="mod">
          <ac:chgData name="Hetrick, Mark" userId="42aeea49-782f-4a97-ab09-1c18cc7739c9" providerId="ADAL" clId="{2C441531-98CA-4D7B-826C-96488A3A57E7}" dt="2024-09-12T17:49:53.724" v="475"/>
          <ac:spMkLst>
            <pc:docMk/>
            <pc:sldMasterMk cId="3646289393" sldId="2147483883"/>
            <ac:spMk id="2" creationId="{392AF870-601F-4570-A8A9-1003F8939C55}"/>
          </ac:spMkLst>
        </pc:spChg>
        <pc:spChg chg="mod">
          <ac:chgData name="Hetrick, Mark" userId="42aeea49-782f-4a97-ab09-1c18cc7739c9" providerId="ADAL" clId="{2C441531-98CA-4D7B-826C-96488A3A57E7}" dt="2024-09-12T17:49:53.724" v="475"/>
          <ac:spMkLst>
            <pc:docMk/>
            <pc:sldMasterMk cId="3646289393" sldId="2147483883"/>
            <ac:spMk id="3" creationId="{EBCCCECD-B6E7-4C40-8A84-65FD5A3F0AE2}"/>
          </ac:spMkLst>
        </pc:spChg>
        <pc:spChg chg="mod">
          <ac:chgData name="Hetrick, Mark" userId="42aeea49-782f-4a97-ab09-1c18cc7739c9" providerId="ADAL" clId="{2C441531-98CA-4D7B-826C-96488A3A57E7}" dt="2024-09-12T17:49:53.724" v="475"/>
          <ac:spMkLst>
            <pc:docMk/>
            <pc:sldMasterMk cId="3646289393" sldId="2147483883"/>
            <ac:spMk id="4" creationId="{C43EFA4D-0E39-4E26-B43C-5D1084B3BAE2}"/>
          </ac:spMkLst>
        </pc:spChg>
        <pc:spChg chg="mod">
          <ac:chgData name="Hetrick, Mark" userId="42aeea49-782f-4a97-ab09-1c18cc7739c9" providerId="ADAL" clId="{2C441531-98CA-4D7B-826C-96488A3A57E7}" dt="2024-09-12T17:49:53.724" v="475"/>
          <ac:spMkLst>
            <pc:docMk/>
            <pc:sldMasterMk cId="3646289393" sldId="2147483883"/>
            <ac:spMk id="5" creationId="{AE8851EA-2F2C-4012-8B96-51179BDD11B7}"/>
          </ac:spMkLst>
        </pc:spChg>
        <pc:spChg chg="mod">
          <ac:chgData name="Hetrick, Mark" userId="42aeea49-782f-4a97-ab09-1c18cc7739c9" providerId="ADAL" clId="{2C441531-98CA-4D7B-826C-96488A3A57E7}" dt="2024-09-12T17:49:53.724" v="475"/>
          <ac:spMkLst>
            <pc:docMk/>
            <pc:sldMasterMk cId="3646289393" sldId="2147483883"/>
            <ac:spMk id="6" creationId="{17BB8ACB-7A60-4D76-A149-0C57A30E0161}"/>
          </ac:spMkLst>
        </pc:spChg>
        <pc:spChg chg="mod">
          <ac:chgData name="Hetrick, Mark" userId="42aeea49-782f-4a97-ab09-1c18cc7739c9" providerId="ADAL" clId="{2C441531-98CA-4D7B-826C-96488A3A57E7}" dt="2024-09-12T17:49:53.724" v="475"/>
          <ac:spMkLst>
            <pc:docMk/>
            <pc:sldMasterMk cId="3646289393" sldId="2147483883"/>
            <ac:spMk id="9" creationId="{94B53B4F-080C-8523-03AD-871CC3B8D168}"/>
          </ac:spMkLst>
        </pc:spChg>
        <pc:spChg chg="mod">
          <ac:chgData name="Hetrick, Mark" userId="42aeea49-782f-4a97-ab09-1c18cc7739c9" providerId="ADAL" clId="{2C441531-98CA-4D7B-826C-96488A3A57E7}" dt="2024-09-12T17:49:53.724" v="475"/>
          <ac:spMkLst>
            <pc:docMk/>
            <pc:sldMasterMk cId="3646289393" sldId="2147483883"/>
            <ac:spMk id="10" creationId="{D53B790B-70BD-FD52-2540-F1DA4882170E}"/>
          </ac:spMkLst>
        </pc:spChg>
        <pc:cxnChg chg="mod">
          <ac:chgData name="Hetrick, Mark" userId="42aeea49-782f-4a97-ab09-1c18cc7739c9" providerId="ADAL" clId="{2C441531-98CA-4D7B-826C-96488A3A57E7}" dt="2024-09-12T17:49:53.724" v="475"/>
          <ac:cxnSpMkLst>
            <pc:docMk/>
            <pc:sldMasterMk cId="3646289393" sldId="2147483883"/>
            <ac:cxnSpMk id="11" creationId="{7D4FC5F0-CBD6-AEEB-4902-28D624068890}"/>
          </ac:cxnSpMkLst>
        </pc:cxnChg>
        <pc:cxnChg chg="mod">
          <ac:chgData name="Hetrick, Mark" userId="42aeea49-782f-4a97-ab09-1c18cc7739c9" providerId="ADAL" clId="{2C441531-98CA-4D7B-826C-96488A3A57E7}" dt="2024-09-12T17:49:53.724" v="475"/>
          <ac:cxnSpMkLst>
            <pc:docMk/>
            <pc:sldMasterMk cId="3646289393" sldId="2147483883"/>
            <ac:cxnSpMk id="12" creationId="{FA9EB4DB-DDA5-1A45-7D87-B2BF67D2D1C3}"/>
          </ac:cxnSpMkLst>
        </pc:cxnChg>
        <pc:sldLayoutChg chg="modSp">
          <pc:chgData name="Hetrick, Mark" userId="42aeea49-782f-4a97-ab09-1c18cc7739c9" providerId="ADAL" clId="{2C441531-98CA-4D7B-826C-96488A3A57E7}" dt="2024-09-12T17:49:53.724" v="475"/>
          <pc:sldLayoutMkLst>
            <pc:docMk/>
            <pc:sldMasterMk cId="3646289393" sldId="2147483883"/>
            <pc:sldLayoutMk cId="2272427650" sldId="2147483884"/>
          </pc:sldLayoutMkLst>
          <pc:spChg chg="mod">
            <ac:chgData name="Hetrick, Mark" userId="42aeea49-782f-4a97-ab09-1c18cc7739c9" providerId="ADAL" clId="{2C441531-98CA-4D7B-826C-96488A3A57E7}" dt="2024-09-12T17:49:53.724" v="475"/>
            <ac:spMkLst>
              <pc:docMk/>
              <pc:sldMasterMk cId="3646289393" sldId="2147483883"/>
              <pc:sldLayoutMk cId="2272427650" sldId="2147483884"/>
              <ac:spMk id="2" creationId="{E1BC7A07-96C3-42AF-943D-953C86C3DAAD}"/>
            </ac:spMkLst>
          </pc:spChg>
          <pc:spChg chg="mod">
            <ac:chgData name="Hetrick, Mark" userId="42aeea49-782f-4a97-ab09-1c18cc7739c9" providerId="ADAL" clId="{2C441531-98CA-4D7B-826C-96488A3A57E7}" dt="2024-09-12T17:49:53.724" v="475"/>
            <ac:spMkLst>
              <pc:docMk/>
              <pc:sldMasterMk cId="3646289393" sldId="2147483883"/>
              <pc:sldLayoutMk cId="2272427650" sldId="2147483884"/>
              <ac:spMk id="3" creationId="{8CEE38DF-F503-4E79-B1B0-16489708A1B5}"/>
            </ac:spMkLst>
          </pc:spChg>
        </pc:sldLayoutChg>
        <pc:sldLayoutChg chg="modSp">
          <pc:chgData name="Hetrick, Mark" userId="42aeea49-782f-4a97-ab09-1c18cc7739c9" providerId="ADAL" clId="{2C441531-98CA-4D7B-826C-96488A3A57E7}" dt="2024-09-12T17:49:53.724" v="475"/>
          <pc:sldLayoutMkLst>
            <pc:docMk/>
            <pc:sldMasterMk cId="3646289393" sldId="2147483883"/>
            <pc:sldLayoutMk cId="2676127296" sldId="2147483885"/>
          </pc:sldLayoutMkLst>
          <pc:spChg chg="mod">
            <ac:chgData name="Hetrick, Mark" userId="42aeea49-782f-4a97-ab09-1c18cc7739c9" providerId="ADAL" clId="{2C441531-98CA-4D7B-826C-96488A3A57E7}" dt="2024-09-12T17:49:53.724" v="475"/>
            <ac:spMkLst>
              <pc:docMk/>
              <pc:sldMasterMk cId="3646289393" sldId="2147483883"/>
              <pc:sldLayoutMk cId="2676127296" sldId="2147483885"/>
              <ac:spMk id="3" creationId="{328F029A-192E-4A44-ACC7-6C5212C77736}"/>
            </ac:spMkLst>
          </pc:spChg>
        </pc:sldLayoutChg>
        <pc:sldLayoutChg chg="modSp">
          <pc:chgData name="Hetrick, Mark" userId="42aeea49-782f-4a97-ab09-1c18cc7739c9" providerId="ADAL" clId="{2C441531-98CA-4D7B-826C-96488A3A57E7}" dt="2024-09-12T17:49:53.724" v="475"/>
          <pc:sldLayoutMkLst>
            <pc:docMk/>
            <pc:sldMasterMk cId="3646289393" sldId="2147483883"/>
            <pc:sldLayoutMk cId="284924909" sldId="2147483886"/>
          </pc:sldLayoutMkLst>
          <pc:spChg chg="mod">
            <ac:chgData name="Hetrick, Mark" userId="42aeea49-782f-4a97-ab09-1c18cc7739c9" providerId="ADAL" clId="{2C441531-98CA-4D7B-826C-96488A3A57E7}" dt="2024-09-12T17:49:53.724" v="475"/>
            <ac:spMkLst>
              <pc:docMk/>
              <pc:sldMasterMk cId="3646289393" sldId="2147483883"/>
              <pc:sldLayoutMk cId="284924909" sldId="2147483886"/>
              <ac:spMk id="2" creationId="{84CAF4BC-D1E9-40F0-A26B-9EA9B6B69755}"/>
            </ac:spMkLst>
          </pc:spChg>
          <pc:spChg chg="mod">
            <ac:chgData name="Hetrick, Mark" userId="42aeea49-782f-4a97-ab09-1c18cc7739c9" providerId="ADAL" clId="{2C441531-98CA-4D7B-826C-96488A3A57E7}" dt="2024-09-12T17:49:53.724" v="475"/>
            <ac:spMkLst>
              <pc:docMk/>
              <pc:sldMasterMk cId="3646289393" sldId="2147483883"/>
              <pc:sldLayoutMk cId="284924909" sldId="2147483886"/>
              <ac:spMk id="3" creationId="{FF7974A6-FAB9-47DA-8F1A-701DFC8DF327}"/>
            </ac:spMkLst>
          </pc:spChg>
        </pc:sldLayoutChg>
        <pc:sldLayoutChg chg="modSp">
          <pc:chgData name="Hetrick, Mark" userId="42aeea49-782f-4a97-ab09-1c18cc7739c9" providerId="ADAL" clId="{2C441531-98CA-4D7B-826C-96488A3A57E7}" dt="2024-09-12T17:49:53.724" v="475"/>
          <pc:sldLayoutMkLst>
            <pc:docMk/>
            <pc:sldMasterMk cId="3646289393" sldId="2147483883"/>
            <pc:sldLayoutMk cId="2125612045" sldId="2147483887"/>
          </pc:sldLayoutMkLst>
          <pc:spChg chg="mod">
            <ac:chgData name="Hetrick, Mark" userId="42aeea49-782f-4a97-ab09-1c18cc7739c9" providerId="ADAL" clId="{2C441531-98CA-4D7B-826C-96488A3A57E7}" dt="2024-09-12T17:49:53.724" v="475"/>
            <ac:spMkLst>
              <pc:docMk/>
              <pc:sldMasterMk cId="3646289393" sldId="2147483883"/>
              <pc:sldLayoutMk cId="2125612045" sldId="2147483887"/>
              <ac:spMk id="3" creationId="{55A69B3B-A540-4556-98C8-1F49704A794E}"/>
            </ac:spMkLst>
          </pc:spChg>
          <pc:spChg chg="mod">
            <ac:chgData name="Hetrick, Mark" userId="42aeea49-782f-4a97-ab09-1c18cc7739c9" providerId="ADAL" clId="{2C441531-98CA-4D7B-826C-96488A3A57E7}" dt="2024-09-12T17:49:53.724" v="475"/>
            <ac:spMkLst>
              <pc:docMk/>
              <pc:sldMasterMk cId="3646289393" sldId="2147483883"/>
              <pc:sldLayoutMk cId="2125612045" sldId="2147483887"/>
              <ac:spMk id="4" creationId="{DEC72438-7C63-48F2-9D6F-2461BFD6D5E5}"/>
            </ac:spMkLst>
          </pc:spChg>
          <pc:spChg chg="mod">
            <ac:chgData name="Hetrick, Mark" userId="42aeea49-782f-4a97-ab09-1c18cc7739c9" providerId="ADAL" clId="{2C441531-98CA-4D7B-826C-96488A3A57E7}" dt="2024-09-12T17:49:53.724" v="475"/>
            <ac:spMkLst>
              <pc:docMk/>
              <pc:sldMasterMk cId="3646289393" sldId="2147483883"/>
              <pc:sldLayoutMk cId="2125612045" sldId="2147483887"/>
              <ac:spMk id="5" creationId="{F78F7F10-35F6-E392-D41B-3CD300D5CCF8}"/>
            </ac:spMkLst>
          </pc:spChg>
        </pc:sldLayoutChg>
        <pc:sldLayoutChg chg="modSp">
          <pc:chgData name="Hetrick, Mark" userId="42aeea49-782f-4a97-ab09-1c18cc7739c9" providerId="ADAL" clId="{2C441531-98CA-4D7B-826C-96488A3A57E7}" dt="2024-09-12T17:49:53.724" v="475"/>
          <pc:sldLayoutMkLst>
            <pc:docMk/>
            <pc:sldMasterMk cId="3646289393" sldId="2147483883"/>
            <pc:sldLayoutMk cId="4191465457" sldId="2147483888"/>
          </pc:sldLayoutMkLst>
          <pc:spChg chg="mod">
            <ac:chgData name="Hetrick, Mark" userId="42aeea49-782f-4a97-ab09-1c18cc7739c9" providerId="ADAL" clId="{2C441531-98CA-4D7B-826C-96488A3A57E7}" dt="2024-09-12T17:49:53.724" v="475"/>
            <ac:spMkLst>
              <pc:docMk/>
              <pc:sldMasterMk cId="3646289393" sldId="2147483883"/>
              <pc:sldLayoutMk cId="4191465457" sldId="2147483888"/>
              <ac:spMk id="2" creationId="{472F9955-0460-4A20-8FC6-300595560010}"/>
            </ac:spMkLst>
          </pc:spChg>
          <pc:spChg chg="mod">
            <ac:chgData name="Hetrick, Mark" userId="42aeea49-782f-4a97-ab09-1c18cc7739c9" providerId="ADAL" clId="{2C441531-98CA-4D7B-826C-96488A3A57E7}" dt="2024-09-12T17:49:53.724" v="475"/>
            <ac:spMkLst>
              <pc:docMk/>
              <pc:sldMasterMk cId="3646289393" sldId="2147483883"/>
              <pc:sldLayoutMk cId="4191465457" sldId="2147483888"/>
              <ac:spMk id="3" creationId="{BF95DDA7-4AAD-4EBE-880C-200E5F10A6C4}"/>
            </ac:spMkLst>
          </pc:spChg>
          <pc:spChg chg="mod">
            <ac:chgData name="Hetrick, Mark" userId="42aeea49-782f-4a97-ab09-1c18cc7739c9" providerId="ADAL" clId="{2C441531-98CA-4D7B-826C-96488A3A57E7}" dt="2024-09-12T17:49:53.724" v="475"/>
            <ac:spMkLst>
              <pc:docMk/>
              <pc:sldMasterMk cId="3646289393" sldId="2147483883"/>
              <pc:sldLayoutMk cId="4191465457" sldId="2147483888"/>
              <ac:spMk id="4" creationId="{F9717496-E470-4CF6-884C-F07390A4688A}"/>
            </ac:spMkLst>
          </pc:spChg>
          <pc:spChg chg="mod">
            <ac:chgData name="Hetrick, Mark" userId="42aeea49-782f-4a97-ab09-1c18cc7739c9" providerId="ADAL" clId="{2C441531-98CA-4D7B-826C-96488A3A57E7}" dt="2024-09-12T17:49:53.724" v="475"/>
            <ac:spMkLst>
              <pc:docMk/>
              <pc:sldMasterMk cId="3646289393" sldId="2147483883"/>
              <pc:sldLayoutMk cId="4191465457" sldId="2147483888"/>
              <ac:spMk id="5" creationId="{F8C438EA-D381-4F22-A911-ECDD6D04FB33}"/>
            </ac:spMkLst>
          </pc:spChg>
          <pc:spChg chg="mod">
            <ac:chgData name="Hetrick, Mark" userId="42aeea49-782f-4a97-ab09-1c18cc7739c9" providerId="ADAL" clId="{2C441531-98CA-4D7B-826C-96488A3A57E7}" dt="2024-09-12T17:49:53.724" v="475"/>
            <ac:spMkLst>
              <pc:docMk/>
              <pc:sldMasterMk cId="3646289393" sldId="2147483883"/>
              <pc:sldLayoutMk cId="4191465457" sldId="2147483888"/>
              <ac:spMk id="6" creationId="{93F255FA-A04D-49F2-8DB4-3CC082D0DBC8}"/>
            </ac:spMkLst>
          </pc:spChg>
          <pc:spChg chg="mod">
            <ac:chgData name="Hetrick, Mark" userId="42aeea49-782f-4a97-ab09-1c18cc7739c9" providerId="ADAL" clId="{2C441531-98CA-4D7B-826C-96488A3A57E7}" dt="2024-09-12T17:49:53.724" v="475"/>
            <ac:spMkLst>
              <pc:docMk/>
              <pc:sldMasterMk cId="3646289393" sldId="2147483883"/>
              <pc:sldLayoutMk cId="4191465457" sldId="2147483888"/>
              <ac:spMk id="16" creationId="{4A1F52B7-5271-53AA-8260-0CF50FF8DA3C}"/>
            </ac:spMkLst>
          </pc:spChg>
        </pc:sldLayoutChg>
        <pc:sldLayoutChg chg="modSp">
          <pc:chgData name="Hetrick, Mark" userId="42aeea49-782f-4a97-ab09-1c18cc7739c9" providerId="ADAL" clId="{2C441531-98CA-4D7B-826C-96488A3A57E7}" dt="2024-09-12T17:49:53.724" v="475"/>
          <pc:sldLayoutMkLst>
            <pc:docMk/>
            <pc:sldMasterMk cId="3646289393" sldId="2147483883"/>
            <pc:sldLayoutMk cId="1437502770" sldId="2147483889"/>
          </pc:sldLayoutMkLst>
          <pc:spChg chg="mod">
            <ac:chgData name="Hetrick, Mark" userId="42aeea49-782f-4a97-ab09-1c18cc7739c9" providerId="ADAL" clId="{2C441531-98CA-4D7B-826C-96488A3A57E7}" dt="2024-09-12T17:49:53.724" v="475"/>
            <ac:spMkLst>
              <pc:docMk/>
              <pc:sldMasterMk cId="3646289393" sldId="2147483883"/>
              <pc:sldLayoutMk cId="1437502770" sldId="2147483889"/>
              <ac:spMk id="2" creationId="{7791F235-FBFF-453E-B90A-5758ED47C7B0}"/>
            </ac:spMkLst>
          </pc:spChg>
        </pc:sldLayoutChg>
        <pc:sldLayoutChg chg="modSp">
          <pc:chgData name="Hetrick, Mark" userId="42aeea49-782f-4a97-ab09-1c18cc7739c9" providerId="ADAL" clId="{2C441531-98CA-4D7B-826C-96488A3A57E7}" dt="2024-09-12T17:49:53.724" v="475"/>
          <pc:sldLayoutMkLst>
            <pc:docMk/>
            <pc:sldMasterMk cId="3646289393" sldId="2147483883"/>
            <pc:sldLayoutMk cId="1012314726" sldId="2147483890"/>
          </pc:sldLayoutMkLst>
          <pc:spChg chg="mod">
            <ac:chgData name="Hetrick, Mark" userId="42aeea49-782f-4a97-ab09-1c18cc7739c9" providerId="ADAL" clId="{2C441531-98CA-4D7B-826C-96488A3A57E7}" dt="2024-09-12T17:49:53.724" v="475"/>
            <ac:spMkLst>
              <pc:docMk/>
              <pc:sldMasterMk cId="3646289393" sldId="2147483883"/>
              <pc:sldLayoutMk cId="1012314726" sldId="2147483890"/>
              <ac:spMk id="2" creationId="{1E281B99-C6A0-F92A-BDD3-BB362196501C}"/>
            </ac:spMkLst>
          </pc:spChg>
          <pc:spChg chg="mod">
            <ac:chgData name="Hetrick, Mark" userId="42aeea49-782f-4a97-ab09-1c18cc7739c9" providerId="ADAL" clId="{2C441531-98CA-4D7B-826C-96488A3A57E7}" dt="2024-09-12T17:49:53.724" v="475"/>
            <ac:spMkLst>
              <pc:docMk/>
              <pc:sldMasterMk cId="3646289393" sldId="2147483883"/>
              <pc:sldLayoutMk cId="1012314726" sldId="2147483890"/>
              <ac:spMk id="3" creationId="{3EB8367C-67E1-A50A-1584-F859A6FED9C9}"/>
            </ac:spMkLst>
          </pc:spChg>
        </pc:sldLayoutChg>
        <pc:sldLayoutChg chg="modSp">
          <pc:chgData name="Hetrick, Mark" userId="42aeea49-782f-4a97-ab09-1c18cc7739c9" providerId="ADAL" clId="{2C441531-98CA-4D7B-826C-96488A3A57E7}" dt="2024-09-12T17:49:53.724" v="475"/>
          <pc:sldLayoutMkLst>
            <pc:docMk/>
            <pc:sldMasterMk cId="3646289393" sldId="2147483883"/>
            <pc:sldLayoutMk cId="481050185" sldId="2147483891"/>
          </pc:sldLayoutMkLst>
          <pc:spChg chg="mod">
            <ac:chgData name="Hetrick, Mark" userId="42aeea49-782f-4a97-ab09-1c18cc7739c9" providerId="ADAL" clId="{2C441531-98CA-4D7B-826C-96488A3A57E7}" dt="2024-09-12T17:49:53.724" v="475"/>
            <ac:spMkLst>
              <pc:docMk/>
              <pc:sldMasterMk cId="3646289393" sldId="2147483883"/>
              <pc:sldLayoutMk cId="481050185" sldId="2147483891"/>
              <ac:spMk id="2" creationId="{AB712261-8522-4437-B612-7C7100D18896}"/>
            </ac:spMkLst>
          </pc:spChg>
          <pc:spChg chg="mod">
            <ac:chgData name="Hetrick, Mark" userId="42aeea49-782f-4a97-ab09-1c18cc7739c9" providerId="ADAL" clId="{2C441531-98CA-4D7B-826C-96488A3A57E7}" dt="2024-09-12T17:49:53.724" v="475"/>
            <ac:spMkLst>
              <pc:docMk/>
              <pc:sldMasterMk cId="3646289393" sldId="2147483883"/>
              <pc:sldLayoutMk cId="481050185" sldId="2147483891"/>
              <ac:spMk id="3" creationId="{91BAA0AF-3F50-42BD-84B4-E70C3D004FB2}"/>
            </ac:spMkLst>
          </pc:spChg>
          <pc:spChg chg="mod">
            <ac:chgData name="Hetrick, Mark" userId="42aeea49-782f-4a97-ab09-1c18cc7739c9" providerId="ADAL" clId="{2C441531-98CA-4D7B-826C-96488A3A57E7}" dt="2024-09-12T17:49:53.724" v="475"/>
            <ac:spMkLst>
              <pc:docMk/>
              <pc:sldMasterMk cId="3646289393" sldId="2147483883"/>
              <pc:sldLayoutMk cId="481050185" sldId="2147483891"/>
              <ac:spMk id="4" creationId="{699C702B-2C4D-4590-8BEE-31940145C77A}"/>
            </ac:spMkLst>
          </pc:spChg>
        </pc:sldLayoutChg>
        <pc:sldLayoutChg chg="modSp">
          <pc:chgData name="Hetrick, Mark" userId="42aeea49-782f-4a97-ab09-1c18cc7739c9" providerId="ADAL" clId="{2C441531-98CA-4D7B-826C-96488A3A57E7}" dt="2024-09-12T17:49:53.724" v="475"/>
          <pc:sldLayoutMkLst>
            <pc:docMk/>
            <pc:sldMasterMk cId="3646289393" sldId="2147483883"/>
            <pc:sldLayoutMk cId="1346399150" sldId="2147483892"/>
          </pc:sldLayoutMkLst>
          <pc:spChg chg="mod">
            <ac:chgData name="Hetrick, Mark" userId="42aeea49-782f-4a97-ab09-1c18cc7739c9" providerId="ADAL" clId="{2C441531-98CA-4D7B-826C-96488A3A57E7}" dt="2024-09-12T17:49:53.724" v="475"/>
            <ac:spMkLst>
              <pc:docMk/>
              <pc:sldMasterMk cId="3646289393" sldId="2147483883"/>
              <pc:sldLayoutMk cId="1346399150" sldId="2147483892"/>
              <ac:spMk id="2" creationId="{E195334B-3019-4CA1-B658-779001922412}"/>
            </ac:spMkLst>
          </pc:spChg>
          <pc:spChg chg="mod">
            <ac:chgData name="Hetrick, Mark" userId="42aeea49-782f-4a97-ab09-1c18cc7739c9" providerId="ADAL" clId="{2C441531-98CA-4D7B-826C-96488A3A57E7}" dt="2024-09-12T17:49:53.724" v="475"/>
            <ac:spMkLst>
              <pc:docMk/>
              <pc:sldMasterMk cId="3646289393" sldId="2147483883"/>
              <pc:sldLayoutMk cId="1346399150" sldId="2147483892"/>
              <ac:spMk id="3" creationId="{AFD3CC12-FD6B-41A3-BF67-D600CC4383A3}"/>
            </ac:spMkLst>
          </pc:spChg>
          <pc:spChg chg="mod">
            <ac:chgData name="Hetrick, Mark" userId="42aeea49-782f-4a97-ab09-1c18cc7739c9" providerId="ADAL" clId="{2C441531-98CA-4D7B-826C-96488A3A57E7}" dt="2024-09-12T17:49:53.724" v="475"/>
            <ac:spMkLst>
              <pc:docMk/>
              <pc:sldMasterMk cId="3646289393" sldId="2147483883"/>
              <pc:sldLayoutMk cId="1346399150" sldId="2147483892"/>
              <ac:spMk id="4" creationId="{0DDB2BD5-DC18-460B-BFCC-5B2447D2B094}"/>
            </ac:spMkLst>
          </pc:spChg>
        </pc:sldLayoutChg>
        <pc:sldLayoutChg chg="modSp">
          <pc:chgData name="Hetrick, Mark" userId="42aeea49-782f-4a97-ab09-1c18cc7739c9" providerId="ADAL" clId="{2C441531-98CA-4D7B-826C-96488A3A57E7}" dt="2024-09-12T17:49:53.724" v="475"/>
          <pc:sldLayoutMkLst>
            <pc:docMk/>
            <pc:sldMasterMk cId="3646289393" sldId="2147483883"/>
            <pc:sldLayoutMk cId="3805207414" sldId="2147483894"/>
          </pc:sldLayoutMkLst>
          <pc:spChg chg="mod">
            <ac:chgData name="Hetrick, Mark" userId="42aeea49-782f-4a97-ab09-1c18cc7739c9" providerId="ADAL" clId="{2C441531-98CA-4D7B-826C-96488A3A57E7}" dt="2024-09-12T17:49:53.724" v="475"/>
            <ac:spMkLst>
              <pc:docMk/>
              <pc:sldMasterMk cId="3646289393" sldId="2147483883"/>
              <pc:sldLayoutMk cId="3805207414" sldId="2147483894"/>
              <ac:spMk id="2" creationId="{1D76A9FC-D582-4FC8-B641-9F77B4DD15B7}"/>
            </ac:spMkLst>
          </pc:spChg>
          <pc:spChg chg="mod">
            <ac:chgData name="Hetrick, Mark" userId="42aeea49-782f-4a97-ab09-1c18cc7739c9" providerId="ADAL" clId="{2C441531-98CA-4D7B-826C-96488A3A57E7}" dt="2024-09-12T17:49:53.724" v="475"/>
            <ac:spMkLst>
              <pc:docMk/>
              <pc:sldMasterMk cId="3646289393" sldId="2147483883"/>
              <pc:sldLayoutMk cId="3805207414" sldId="2147483894"/>
              <ac:spMk id="3" creationId="{A23A1683-12F6-4BA6-AD1A-F98C60951452}"/>
            </ac:spMkLst>
          </pc:spChg>
        </pc:sldLayoutChg>
        <pc:sldLayoutChg chg="modSp">
          <pc:chgData name="Hetrick, Mark" userId="42aeea49-782f-4a97-ab09-1c18cc7739c9" providerId="ADAL" clId="{2C441531-98CA-4D7B-826C-96488A3A57E7}" dt="2024-09-12T17:49:53.724" v="475"/>
          <pc:sldLayoutMkLst>
            <pc:docMk/>
            <pc:sldMasterMk cId="3646289393" sldId="2147483883"/>
            <pc:sldLayoutMk cId="1268248855" sldId="2147483895"/>
          </pc:sldLayoutMkLst>
          <pc:spChg chg="mod">
            <ac:chgData name="Hetrick, Mark" userId="42aeea49-782f-4a97-ab09-1c18cc7739c9" providerId="ADAL" clId="{2C441531-98CA-4D7B-826C-96488A3A57E7}" dt="2024-09-12T17:49:53.724" v="475"/>
            <ac:spMkLst>
              <pc:docMk/>
              <pc:sldMasterMk cId="3646289393" sldId="2147483883"/>
              <pc:sldLayoutMk cId="1268248855" sldId="2147483895"/>
              <ac:spMk id="4" creationId="{FC043C06-5053-E291-E708-44B684DC523C}"/>
            </ac:spMkLst>
          </pc:spChg>
          <pc:spChg chg="mod">
            <ac:chgData name="Hetrick, Mark" userId="42aeea49-782f-4a97-ab09-1c18cc7739c9" providerId="ADAL" clId="{2C441531-98CA-4D7B-826C-96488A3A57E7}" dt="2024-09-12T17:49:53.724" v="475"/>
            <ac:spMkLst>
              <pc:docMk/>
              <pc:sldMasterMk cId="3646289393" sldId="2147483883"/>
              <pc:sldLayoutMk cId="1268248855" sldId="2147483895"/>
              <ac:spMk id="5" creationId="{E41002A6-9DB7-26A1-2425-8C496B953CA4}"/>
            </ac:spMkLst>
          </pc:spChg>
          <pc:grpChg chg="mod">
            <ac:chgData name="Hetrick, Mark" userId="42aeea49-782f-4a97-ab09-1c18cc7739c9" providerId="ADAL" clId="{2C441531-98CA-4D7B-826C-96488A3A57E7}" dt="2024-09-12T17:49:53.724" v="475"/>
            <ac:grpSpMkLst>
              <pc:docMk/>
              <pc:sldMasterMk cId="3646289393" sldId="2147483883"/>
              <pc:sldLayoutMk cId="1268248855" sldId="2147483895"/>
              <ac:grpSpMk id="3" creationId="{EF7D84AA-0BCE-9C85-4510-34EBAE061790}"/>
            </ac:grpSpMkLst>
          </pc:grpChg>
          <pc:picChg chg="mod">
            <ac:chgData name="Hetrick, Mark" userId="42aeea49-782f-4a97-ab09-1c18cc7739c9" providerId="ADAL" clId="{2C441531-98CA-4D7B-826C-96488A3A57E7}" dt="2024-09-12T17:49:53.724" v="475"/>
            <ac:picMkLst>
              <pc:docMk/>
              <pc:sldMasterMk cId="3646289393" sldId="2147483883"/>
              <pc:sldLayoutMk cId="1268248855" sldId="2147483895"/>
              <ac:picMk id="25" creationId="{9F029623-B14D-1CDC-9D8F-47D563937B5F}"/>
            </ac:picMkLst>
          </pc:picChg>
          <pc:picChg chg="mod">
            <ac:chgData name="Hetrick, Mark" userId="42aeea49-782f-4a97-ab09-1c18cc7739c9" providerId="ADAL" clId="{2C441531-98CA-4D7B-826C-96488A3A57E7}" dt="2024-09-12T17:49:53.724" v="475"/>
            <ac:picMkLst>
              <pc:docMk/>
              <pc:sldMasterMk cId="3646289393" sldId="2147483883"/>
              <pc:sldLayoutMk cId="1268248855" sldId="2147483895"/>
              <ac:picMk id="26" creationId="{B4D8031F-ED2A-8D7E-D369-6BF3256FE3FC}"/>
            </ac:picMkLst>
          </pc:picChg>
          <pc:cxnChg chg="mod">
            <ac:chgData name="Hetrick, Mark" userId="42aeea49-782f-4a97-ab09-1c18cc7739c9" providerId="ADAL" clId="{2C441531-98CA-4D7B-826C-96488A3A57E7}" dt="2024-09-12T17:49:53.724" v="475"/>
            <ac:cxnSpMkLst>
              <pc:docMk/>
              <pc:sldMasterMk cId="3646289393" sldId="2147483883"/>
              <pc:sldLayoutMk cId="1268248855" sldId="2147483895"/>
              <ac:cxnSpMk id="2" creationId="{97F04C86-E215-DFBB-8302-70BCCDFC2DB8}"/>
            </ac:cxnSpMkLst>
          </pc:cxnChg>
          <pc:cxnChg chg="mod">
            <ac:chgData name="Hetrick, Mark" userId="42aeea49-782f-4a97-ab09-1c18cc7739c9" providerId="ADAL" clId="{2C441531-98CA-4D7B-826C-96488A3A57E7}" dt="2024-09-12T17:49:53.724" v="475"/>
            <ac:cxnSpMkLst>
              <pc:docMk/>
              <pc:sldMasterMk cId="3646289393" sldId="2147483883"/>
              <pc:sldLayoutMk cId="1268248855" sldId="2147483895"/>
              <ac:cxnSpMk id="15" creationId="{8A28D3FB-54EA-410D-A062-8F118E5D0CD7}"/>
            </ac:cxnSpMkLst>
          </pc:cxnChg>
          <pc:cxnChg chg="mod">
            <ac:chgData name="Hetrick, Mark" userId="42aeea49-782f-4a97-ab09-1c18cc7739c9" providerId="ADAL" clId="{2C441531-98CA-4D7B-826C-96488A3A57E7}" dt="2024-09-12T17:49:53.724" v="475"/>
            <ac:cxnSpMkLst>
              <pc:docMk/>
              <pc:sldMasterMk cId="3646289393" sldId="2147483883"/>
              <pc:sldLayoutMk cId="1268248855" sldId="2147483895"/>
              <ac:cxnSpMk id="17" creationId="{6593477A-1279-4BCC-8257-14CC2361F898}"/>
            </ac:cxnSpMkLst>
          </pc:cxnChg>
          <pc:cxnChg chg="mod">
            <ac:chgData name="Hetrick, Mark" userId="42aeea49-782f-4a97-ab09-1c18cc7739c9" providerId="ADAL" clId="{2C441531-98CA-4D7B-826C-96488A3A57E7}" dt="2024-09-12T17:49:53.724" v="475"/>
            <ac:cxnSpMkLst>
              <pc:docMk/>
              <pc:sldMasterMk cId="3646289393" sldId="2147483883"/>
              <pc:sldLayoutMk cId="1268248855" sldId="2147483895"/>
              <ac:cxnSpMk id="18" creationId="{CF29577F-647F-5850-5636-6ED05B99595F}"/>
            </ac:cxnSpMkLst>
          </pc:cxnChg>
          <pc:cxnChg chg="mod">
            <ac:chgData name="Hetrick, Mark" userId="42aeea49-782f-4a97-ab09-1c18cc7739c9" providerId="ADAL" clId="{2C441531-98CA-4D7B-826C-96488A3A57E7}" dt="2024-09-12T17:49:53.724" v="475"/>
            <ac:cxnSpMkLst>
              <pc:docMk/>
              <pc:sldMasterMk cId="3646289393" sldId="2147483883"/>
              <pc:sldLayoutMk cId="1268248855" sldId="2147483895"/>
              <ac:cxnSpMk id="20" creationId="{F7CBFB4F-DC16-FC59-E9E7-B92910449EB8}"/>
            </ac:cxnSpMkLst>
          </pc:cxnChg>
          <pc:cxnChg chg="mod">
            <ac:chgData name="Hetrick, Mark" userId="42aeea49-782f-4a97-ab09-1c18cc7739c9" providerId="ADAL" clId="{2C441531-98CA-4D7B-826C-96488A3A57E7}" dt="2024-09-12T17:49:53.724" v="475"/>
            <ac:cxnSpMkLst>
              <pc:docMk/>
              <pc:sldMasterMk cId="3646289393" sldId="2147483883"/>
              <pc:sldLayoutMk cId="1268248855" sldId="2147483895"/>
              <ac:cxnSpMk id="21" creationId="{A3690604-E7DB-AFA3-7E13-CAFF46FF50F6}"/>
            </ac:cxnSpMkLst>
          </pc:cxnChg>
          <pc:cxnChg chg="mod">
            <ac:chgData name="Hetrick, Mark" userId="42aeea49-782f-4a97-ab09-1c18cc7739c9" providerId="ADAL" clId="{2C441531-98CA-4D7B-826C-96488A3A57E7}" dt="2024-09-12T17:49:53.724" v="475"/>
            <ac:cxnSpMkLst>
              <pc:docMk/>
              <pc:sldMasterMk cId="3646289393" sldId="2147483883"/>
              <pc:sldLayoutMk cId="1268248855" sldId="2147483895"/>
              <ac:cxnSpMk id="23" creationId="{CE2874C2-BA39-4778-DC11-487CC4FCADC3}"/>
            </ac:cxnSpMkLst>
          </pc:cxnChg>
          <pc:cxnChg chg="mod">
            <ac:chgData name="Hetrick, Mark" userId="42aeea49-782f-4a97-ab09-1c18cc7739c9" providerId="ADAL" clId="{2C441531-98CA-4D7B-826C-96488A3A57E7}" dt="2024-09-12T17:49:53.724" v="475"/>
            <ac:cxnSpMkLst>
              <pc:docMk/>
              <pc:sldMasterMk cId="3646289393" sldId="2147483883"/>
              <pc:sldLayoutMk cId="1268248855" sldId="2147483895"/>
              <ac:cxnSpMk id="24" creationId="{46D6334D-FB4A-4843-F2FB-1CAC50021C4D}"/>
            </ac:cxnSpMkLst>
          </pc:cxnChg>
        </pc:sldLayoutChg>
        <pc:sldLayoutChg chg="modSp">
          <pc:chgData name="Hetrick, Mark" userId="42aeea49-782f-4a97-ab09-1c18cc7739c9" providerId="ADAL" clId="{2C441531-98CA-4D7B-826C-96488A3A57E7}" dt="2024-09-12T17:49:53.724" v="475"/>
          <pc:sldLayoutMkLst>
            <pc:docMk/>
            <pc:sldMasterMk cId="3646289393" sldId="2147483883"/>
            <pc:sldLayoutMk cId="3744541497" sldId="2147483899"/>
          </pc:sldLayoutMkLst>
          <pc:spChg chg="mod">
            <ac:chgData name="Hetrick, Mark" userId="42aeea49-782f-4a97-ab09-1c18cc7739c9" providerId="ADAL" clId="{2C441531-98CA-4D7B-826C-96488A3A57E7}" dt="2024-09-12T17:49:53.724" v="475"/>
            <ac:spMkLst>
              <pc:docMk/>
              <pc:sldMasterMk cId="3646289393" sldId="2147483883"/>
              <pc:sldLayoutMk cId="3744541497" sldId="2147483899"/>
              <ac:spMk id="2" creationId="{1E77B93E-437F-D9D6-D3D1-6DE5F025A4CD}"/>
            </ac:spMkLst>
          </pc:spChg>
          <pc:spChg chg="mod">
            <ac:chgData name="Hetrick, Mark" userId="42aeea49-782f-4a97-ab09-1c18cc7739c9" providerId="ADAL" clId="{2C441531-98CA-4D7B-826C-96488A3A57E7}" dt="2024-09-12T17:49:53.724" v="475"/>
            <ac:spMkLst>
              <pc:docMk/>
              <pc:sldMasterMk cId="3646289393" sldId="2147483883"/>
              <pc:sldLayoutMk cId="3744541497" sldId="2147483899"/>
              <ac:spMk id="4" creationId="{E05DBF26-BAB3-D5FD-5EA7-310263D4CA95}"/>
            </ac:spMkLst>
          </pc:spChg>
          <pc:spChg chg="mod">
            <ac:chgData name="Hetrick, Mark" userId="42aeea49-782f-4a97-ab09-1c18cc7739c9" providerId="ADAL" clId="{2C441531-98CA-4D7B-826C-96488A3A57E7}" dt="2024-09-12T17:49:53.724" v="475"/>
            <ac:spMkLst>
              <pc:docMk/>
              <pc:sldMasterMk cId="3646289393" sldId="2147483883"/>
              <pc:sldLayoutMk cId="3744541497" sldId="2147483899"/>
              <ac:spMk id="9" creationId="{5B630934-DBD2-4535-961F-B198ABA2D05B}"/>
            </ac:spMkLst>
          </pc:spChg>
          <pc:spChg chg="mod">
            <ac:chgData name="Hetrick, Mark" userId="42aeea49-782f-4a97-ab09-1c18cc7739c9" providerId="ADAL" clId="{2C441531-98CA-4D7B-826C-96488A3A57E7}" dt="2024-09-12T17:49:53.724" v="475"/>
            <ac:spMkLst>
              <pc:docMk/>
              <pc:sldMasterMk cId="3646289393" sldId="2147483883"/>
              <pc:sldLayoutMk cId="3744541497" sldId="2147483899"/>
              <ac:spMk id="13" creationId="{F581E4B7-6D97-63BF-7E87-5E71F8BD8C58}"/>
            </ac:spMkLst>
          </pc:spChg>
          <pc:picChg chg="mod">
            <ac:chgData name="Hetrick, Mark" userId="42aeea49-782f-4a97-ab09-1c18cc7739c9" providerId="ADAL" clId="{2C441531-98CA-4D7B-826C-96488A3A57E7}" dt="2024-09-12T17:49:53.724" v="475"/>
            <ac:picMkLst>
              <pc:docMk/>
              <pc:sldMasterMk cId="3646289393" sldId="2147483883"/>
              <pc:sldLayoutMk cId="3744541497" sldId="2147483899"/>
              <ac:picMk id="17" creationId="{B74AAE1C-171A-32A3-E6FD-75252CAB8759}"/>
            </ac:picMkLst>
          </pc:picChg>
          <pc:cxnChg chg="mod">
            <ac:chgData name="Hetrick, Mark" userId="42aeea49-782f-4a97-ab09-1c18cc7739c9" providerId="ADAL" clId="{2C441531-98CA-4D7B-826C-96488A3A57E7}" dt="2024-09-12T17:49:53.724" v="475"/>
            <ac:cxnSpMkLst>
              <pc:docMk/>
              <pc:sldMasterMk cId="3646289393" sldId="2147483883"/>
              <pc:sldLayoutMk cId="3744541497" sldId="2147483899"/>
              <ac:cxnSpMk id="3" creationId="{6940584B-2A03-52F7-B667-9CD1A2BD7857}"/>
            </ac:cxnSpMkLst>
          </pc:cxnChg>
          <pc:cxnChg chg="mod">
            <ac:chgData name="Hetrick, Mark" userId="42aeea49-782f-4a97-ab09-1c18cc7739c9" providerId="ADAL" clId="{2C441531-98CA-4D7B-826C-96488A3A57E7}" dt="2024-09-12T17:49:53.724" v="475"/>
            <ac:cxnSpMkLst>
              <pc:docMk/>
              <pc:sldMasterMk cId="3646289393" sldId="2147483883"/>
              <pc:sldLayoutMk cId="3744541497" sldId="2147483899"/>
              <ac:cxnSpMk id="7" creationId="{4A3C0872-DC48-53B1-8569-7A913D92D8D1}"/>
            </ac:cxnSpMkLst>
          </pc:cxnChg>
          <pc:cxnChg chg="mod">
            <ac:chgData name="Hetrick, Mark" userId="42aeea49-782f-4a97-ab09-1c18cc7739c9" providerId="ADAL" clId="{2C441531-98CA-4D7B-826C-96488A3A57E7}" dt="2024-09-12T17:49:53.724" v="475"/>
            <ac:cxnSpMkLst>
              <pc:docMk/>
              <pc:sldMasterMk cId="3646289393" sldId="2147483883"/>
              <pc:sldLayoutMk cId="3744541497" sldId="2147483899"/>
              <ac:cxnSpMk id="8" creationId="{A635D700-0F05-E0E7-FB42-2FC890C26C08}"/>
            </ac:cxnSpMkLst>
          </pc:cxnChg>
          <pc:cxnChg chg="mod">
            <ac:chgData name="Hetrick, Mark" userId="42aeea49-782f-4a97-ab09-1c18cc7739c9" providerId="ADAL" clId="{2C441531-98CA-4D7B-826C-96488A3A57E7}" dt="2024-09-12T17:49:53.724" v="475"/>
            <ac:cxnSpMkLst>
              <pc:docMk/>
              <pc:sldMasterMk cId="3646289393" sldId="2147483883"/>
              <pc:sldLayoutMk cId="3744541497" sldId="2147483899"/>
              <ac:cxnSpMk id="10" creationId="{E5C00B3F-62BE-8535-5239-46279DF1B7E6}"/>
            </ac:cxnSpMkLst>
          </pc:cxnChg>
          <pc:cxnChg chg="mod">
            <ac:chgData name="Hetrick, Mark" userId="42aeea49-782f-4a97-ab09-1c18cc7739c9" providerId="ADAL" clId="{2C441531-98CA-4D7B-826C-96488A3A57E7}" dt="2024-09-12T17:49:53.724" v="475"/>
            <ac:cxnSpMkLst>
              <pc:docMk/>
              <pc:sldMasterMk cId="3646289393" sldId="2147483883"/>
              <pc:sldLayoutMk cId="3744541497" sldId="2147483899"/>
              <ac:cxnSpMk id="14" creationId="{0020D2A6-7700-487F-AC7E-A5A2C30DC1BF}"/>
            </ac:cxnSpMkLst>
          </pc:cxnChg>
          <pc:cxnChg chg="mod">
            <ac:chgData name="Hetrick, Mark" userId="42aeea49-782f-4a97-ab09-1c18cc7739c9" providerId="ADAL" clId="{2C441531-98CA-4D7B-826C-96488A3A57E7}" dt="2024-09-12T17:49:53.724" v="475"/>
            <ac:cxnSpMkLst>
              <pc:docMk/>
              <pc:sldMasterMk cId="3646289393" sldId="2147483883"/>
              <pc:sldLayoutMk cId="3744541497" sldId="2147483899"/>
              <ac:cxnSpMk id="16" creationId="{5FC30D6A-6415-42E1-89E9-EF806C3FE339}"/>
            </ac:cxnSpMkLst>
          </pc:cxn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4B9809-3C73-CA2B-1791-620EA168CC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C7B1C58-A1FD-D1E1-33AB-1303C48435C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6AA30A-158D-435B-B1F3-6FF82BD60FDF}" type="datetimeFigureOut">
              <a:rPr lang="en-US" smtClean="0"/>
              <a:t>9/13/2024</a:t>
            </a:fld>
            <a:endParaRPr lang="en-US" dirty="0"/>
          </a:p>
        </p:txBody>
      </p:sp>
      <p:sp>
        <p:nvSpPr>
          <p:cNvPr id="4" name="Footer Placeholder 3">
            <a:extLst>
              <a:ext uri="{FF2B5EF4-FFF2-40B4-BE49-F238E27FC236}">
                <a16:creationId xmlns:a16="http://schemas.microsoft.com/office/drawing/2014/main" id="{4717A0D9-659F-DDC6-CBD8-29B61E0FF7E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F9E0617-6128-05F5-8F48-6A0A1D1479E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0A24AC-02A6-46A1-A072-EAC8AC25DCA5}" type="slidenum">
              <a:rPr lang="en-US" smtClean="0"/>
              <a:t>‹#›</a:t>
            </a:fld>
            <a:endParaRPr lang="en-US" dirty="0"/>
          </a:p>
        </p:txBody>
      </p:sp>
    </p:spTree>
    <p:extLst>
      <p:ext uri="{BB962C8B-B14F-4D97-AF65-F5344CB8AC3E}">
        <p14:creationId xmlns:p14="http://schemas.microsoft.com/office/powerpoint/2010/main" val="4083919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A0313-F537-4ED0-973B-4729E10A826A}" type="datetimeFigureOut">
              <a:rPr lang="en-US" smtClean="0"/>
              <a:t>9/13/2024</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C92804-03A6-47F6-A893-4DDB8903A808}" type="slidenum">
              <a:rPr lang="en-US" smtClean="0"/>
              <a:t>‹#›</a:t>
            </a:fld>
            <a:endParaRPr lang="en-US" dirty="0"/>
          </a:p>
        </p:txBody>
      </p:sp>
    </p:spTree>
    <p:extLst>
      <p:ext uri="{BB962C8B-B14F-4D97-AF65-F5344CB8AC3E}">
        <p14:creationId xmlns:p14="http://schemas.microsoft.com/office/powerpoint/2010/main" val="2944717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2</a:t>
            </a:fld>
            <a:endParaRPr lang="en-US" dirty="0"/>
          </a:p>
        </p:txBody>
      </p:sp>
    </p:spTree>
    <p:extLst>
      <p:ext uri="{BB962C8B-B14F-4D97-AF65-F5344CB8AC3E}">
        <p14:creationId xmlns:p14="http://schemas.microsoft.com/office/powerpoint/2010/main" val="998378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3</a:t>
            </a:fld>
            <a:endParaRPr lang="en-US" dirty="0"/>
          </a:p>
        </p:txBody>
      </p:sp>
    </p:spTree>
    <p:extLst>
      <p:ext uri="{BB962C8B-B14F-4D97-AF65-F5344CB8AC3E}">
        <p14:creationId xmlns:p14="http://schemas.microsoft.com/office/powerpoint/2010/main" val="80022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4</a:t>
            </a:fld>
            <a:endParaRPr lang="en-US" dirty="0"/>
          </a:p>
        </p:txBody>
      </p:sp>
    </p:spTree>
    <p:extLst>
      <p:ext uri="{BB962C8B-B14F-4D97-AF65-F5344CB8AC3E}">
        <p14:creationId xmlns:p14="http://schemas.microsoft.com/office/powerpoint/2010/main" val="2041160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5</a:t>
            </a:fld>
            <a:endParaRPr lang="en-US" dirty="0"/>
          </a:p>
        </p:txBody>
      </p:sp>
    </p:spTree>
    <p:extLst>
      <p:ext uri="{BB962C8B-B14F-4D97-AF65-F5344CB8AC3E}">
        <p14:creationId xmlns:p14="http://schemas.microsoft.com/office/powerpoint/2010/main" val="642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6</a:t>
            </a:fld>
            <a:endParaRPr lang="en-US" dirty="0"/>
          </a:p>
        </p:txBody>
      </p:sp>
    </p:spTree>
    <p:extLst>
      <p:ext uri="{BB962C8B-B14F-4D97-AF65-F5344CB8AC3E}">
        <p14:creationId xmlns:p14="http://schemas.microsoft.com/office/powerpoint/2010/main" val="1378522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7</a:t>
            </a:fld>
            <a:endParaRPr lang="en-US" dirty="0"/>
          </a:p>
        </p:txBody>
      </p:sp>
    </p:spTree>
    <p:extLst>
      <p:ext uri="{BB962C8B-B14F-4D97-AF65-F5344CB8AC3E}">
        <p14:creationId xmlns:p14="http://schemas.microsoft.com/office/powerpoint/2010/main" val="2009684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8</a:t>
            </a:fld>
            <a:endParaRPr lang="en-US" dirty="0"/>
          </a:p>
        </p:txBody>
      </p:sp>
    </p:spTree>
    <p:extLst>
      <p:ext uri="{BB962C8B-B14F-4D97-AF65-F5344CB8AC3E}">
        <p14:creationId xmlns:p14="http://schemas.microsoft.com/office/powerpoint/2010/main" val="151469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9</a:t>
            </a:fld>
            <a:endParaRPr lang="en-US" dirty="0"/>
          </a:p>
        </p:txBody>
      </p:sp>
    </p:spTree>
    <p:extLst>
      <p:ext uri="{BB962C8B-B14F-4D97-AF65-F5344CB8AC3E}">
        <p14:creationId xmlns:p14="http://schemas.microsoft.com/office/powerpoint/2010/main" val="3418014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7A07-96C3-42AF-943D-953C86C3DAAD}"/>
              </a:ext>
            </a:extLst>
          </p:cNvPr>
          <p:cNvSpPr>
            <a:spLocks noGrp="1"/>
          </p:cNvSpPr>
          <p:nvPr>
            <p:ph type="ctrTitle"/>
          </p:nvPr>
        </p:nvSpPr>
        <p:spPr>
          <a:xfrm>
            <a:off x="1117854" y="1463557"/>
            <a:ext cx="6858000" cy="2387600"/>
          </a:xfrm>
        </p:spPr>
        <p:txBody>
          <a:bodyPr anchor="b">
            <a:normAutofit/>
          </a:bodyPr>
          <a:lstStyle>
            <a:lvl1pPr algn="ctr">
              <a:lnSpc>
                <a:spcPct val="90000"/>
              </a:lnSpc>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CEE38DF-F503-4E79-B1B0-16489708A1B5}"/>
              </a:ext>
            </a:extLst>
          </p:cNvPr>
          <p:cNvSpPr>
            <a:spLocks noGrp="1"/>
          </p:cNvSpPr>
          <p:nvPr>
            <p:ph type="subTitle" idx="1"/>
          </p:nvPr>
        </p:nvSpPr>
        <p:spPr>
          <a:xfrm>
            <a:off x="1117854" y="3943232"/>
            <a:ext cx="6858000" cy="1655762"/>
          </a:xfrm>
        </p:spPr>
        <p:txBody>
          <a:bodyPr>
            <a:normAutofit/>
          </a:bodyPr>
          <a:lstStyle>
            <a:lvl1pPr marL="0" indent="0" algn="ctr">
              <a:lnSpc>
                <a:spcPct val="110000"/>
              </a:lnSpc>
              <a:buNone/>
              <a:defRPr sz="2400" baseline="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14" name="Date Placeholder 13">
            <a:extLst>
              <a:ext uri="{FF2B5EF4-FFF2-40B4-BE49-F238E27FC236}">
                <a16:creationId xmlns:a16="http://schemas.microsoft.com/office/drawing/2014/main" id="{46538D75-00C2-DE73-4C65-FE94AC658370}"/>
              </a:ext>
            </a:extLst>
          </p:cNvPr>
          <p:cNvSpPr>
            <a:spLocks noGrp="1"/>
          </p:cNvSpPr>
          <p:nvPr>
            <p:ph type="dt" sz="half" idx="10"/>
          </p:nvPr>
        </p:nvSpPr>
        <p:spPr/>
        <p:txBody>
          <a:bodyPr/>
          <a:lstStyle/>
          <a:p>
            <a:r>
              <a:rPr lang="en-US"/>
              <a:t>20XX</a:t>
            </a:r>
            <a:endParaRPr lang="en-US" dirty="0"/>
          </a:p>
        </p:txBody>
      </p:sp>
      <p:sp>
        <p:nvSpPr>
          <p:cNvPr id="16" name="Footer Placeholder 15">
            <a:extLst>
              <a:ext uri="{FF2B5EF4-FFF2-40B4-BE49-F238E27FC236}">
                <a16:creationId xmlns:a16="http://schemas.microsoft.com/office/drawing/2014/main" id="{6B601B81-68C1-B63A-105C-EC637DF56CB7}"/>
              </a:ext>
            </a:extLst>
          </p:cNvPr>
          <p:cNvSpPr>
            <a:spLocks noGrp="1"/>
          </p:cNvSpPr>
          <p:nvPr>
            <p:ph type="ftr" sz="quarter" idx="11"/>
          </p:nvPr>
        </p:nvSpPr>
        <p:spPr/>
        <p:txBody>
          <a:bodyPr/>
          <a:lstStyle/>
          <a:p>
            <a:r>
              <a:rPr lang="en-US"/>
              <a:t>Sample Footer Text</a:t>
            </a:r>
            <a:endParaRPr lang="en-US" dirty="0"/>
          </a:p>
        </p:txBody>
      </p:sp>
      <p:sp>
        <p:nvSpPr>
          <p:cNvPr id="17" name="Slide Number Placeholder 16">
            <a:extLst>
              <a:ext uri="{FF2B5EF4-FFF2-40B4-BE49-F238E27FC236}">
                <a16:creationId xmlns:a16="http://schemas.microsoft.com/office/drawing/2014/main" id="{E9F3E495-0415-392A-9A07-34555BBC7F4C}"/>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27242765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4413-82C1-4EBC-8C6B-BC5F842D13A2}"/>
              </a:ext>
            </a:extLst>
          </p:cNvPr>
          <p:cNvSpPr>
            <a:spLocks noGrp="1"/>
          </p:cNvSpPr>
          <p:nvPr>
            <p:ph type="title"/>
          </p:nvPr>
        </p:nvSpPr>
        <p:spPr/>
        <p:txBody>
          <a:bodyPr>
            <a:normAutofit/>
          </a:bodyPr>
          <a:lstStyle>
            <a:lvl1pPr>
              <a:lnSpc>
                <a:spcPct val="90000"/>
              </a:lnSpc>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8F029A-192E-4A44-ACC7-6C5212C77736}"/>
              </a:ext>
            </a:extLst>
          </p:cNvPr>
          <p:cNvSpPr>
            <a:spLocks noGrp="1"/>
          </p:cNvSpPr>
          <p:nvPr>
            <p:ph idx="1"/>
          </p:nvPr>
        </p:nvSpPr>
        <p:spPr>
          <a:xfrm>
            <a:off x="315468" y="1825625"/>
            <a:ext cx="7886700" cy="4206383"/>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10">
            <a:extLst>
              <a:ext uri="{FF2B5EF4-FFF2-40B4-BE49-F238E27FC236}">
                <a16:creationId xmlns:a16="http://schemas.microsoft.com/office/drawing/2014/main" id="{A25CBB87-BE9B-82CE-8A24-F21EEA0366C3}"/>
              </a:ext>
            </a:extLst>
          </p:cNvPr>
          <p:cNvSpPr>
            <a:spLocks noGrp="1"/>
          </p:cNvSpPr>
          <p:nvPr>
            <p:ph type="dt" sz="half" idx="10"/>
          </p:nvPr>
        </p:nvSpPr>
        <p:spPr/>
        <p:txBody>
          <a:bodyPr/>
          <a:lstStyle/>
          <a:p>
            <a:r>
              <a:rPr lang="en-US"/>
              <a:t>20XX</a:t>
            </a:r>
            <a:endParaRPr lang="en-US" dirty="0"/>
          </a:p>
        </p:txBody>
      </p:sp>
      <p:sp>
        <p:nvSpPr>
          <p:cNvPr id="12" name="Footer Placeholder 11">
            <a:extLst>
              <a:ext uri="{FF2B5EF4-FFF2-40B4-BE49-F238E27FC236}">
                <a16:creationId xmlns:a16="http://schemas.microsoft.com/office/drawing/2014/main" id="{B2131628-C033-9728-C4CF-90CDBCB89F7F}"/>
              </a:ext>
            </a:extLst>
          </p:cNvPr>
          <p:cNvSpPr>
            <a:spLocks noGrp="1"/>
          </p:cNvSpPr>
          <p:nvPr>
            <p:ph type="ftr" sz="quarter" idx="11"/>
          </p:nvPr>
        </p:nvSpPr>
        <p:spPr/>
        <p:txBody>
          <a:bodyPr/>
          <a:lstStyle/>
          <a:p>
            <a:r>
              <a:rPr lang="en-US"/>
              <a:t>Sample Footer Text</a:t>
            </a:r>
            <a:endParaRPr lang="en-US" dirty="0"/>
          </a:p>
        </p:txBody>
      </p:sp>
      <p:sp>
        <p:nvSpPr>
          <p:cNvPr id="13" name="Slide Number Placeholder 12">
            <a:extLst>
              <a:ext uri="{FF2B5EF4-FFF2-40B4-BE49-F238E27FC236}">
                <a16:creationId xmlns:a16="http://schemas.microsoft.com/office/drawing/2014/main" id="{B67216CA-9A26-BBE7-68A3-9237D22CDFC8}"/>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67612729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315468" y="1081944"/>
            <a:ext cx="7886700" cy="2852737"/>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p:nvPr>
        </p:nvSpPr>
        <p:spPr>
          <a:xfrm>
            <a:off x="315468" y="3961669"/>
            <a:ext cx="7886700" cy="1500187"/>
          </a:xfrm>
        </p:spPr>
        <p:txBody>
          <a:bodyPr>
            <a:normAutofit/>
          </a:bodyPr>
          <a:lstStyle>
            <a:lvl1pPr marL="0" indent="0">
              <a:buNone/>
              <a:defRPr sz="22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10" name="Date Placeholder 9">
            <a:extLst>
              <a:ext uri="{FF2B5EF4-FFF2-40B4-BE49-F238E27FC236}">
                <a16:creationId xmlns:a16="http://schemas.microsoft.com/office/drawing/2014/main" id="{6B034DD9-4A61-318F-88CF-79721B55AC5B}"/>
              </a:ext>
            </a:extLst>
          </p:cNvPr>
          <p:cNvSpPr>
            <a:spLocks noGrp="1"/>
          </p:cNvSpPr>
          <p:nvPr>
            <p:ph type="dt" sz="half" idx="10"/>
          </p:nvPr>
        </p:nvSpPr>
        <p:spPr/>
        <p:txBody>
          <a:bodyPr/>
          <a:lstStyle/>
          <a:p>
            <a:r>
              <a:rPr lang="en-US"/>
              <a:t>20XX</a:t>
            </a:r>
            <a:endParaRPr lang="en-US" dirty="0"/>
          </a:p>
        </p:txBody>
      </p:sp>
      <p:sp>
        <p:nvSpPr>
          <p:cNvPr id="11" name="Footer Placeholder 10">
            <a:extLst>
              <a:ext uri="{FF2B5EF4-FFF2-40B4-BE49-F238E27FC236}">
                <a16:creationId xmlns:a16="http://schemas.microsoft.com/office/drawing/2014/main" id="{D496DA99-E916-9F7C-9E88-AA06046AE94C}"/>
              </a:ext>
            </a:extLst>
          </p:cNvPr>
          <p:cNvSpPr>
            <a:spLocks noGrp="1"/>
          </p:cNvSpPr>
          <p:nvPr>
            <p:ph type="ftr" sz="quarter" idx="11"/>
          </p:nvPr>
        </p:nvSpPr>
        <p:spPr/>
        <p:txBody>
          <a:bodyPr/>
          <a:lstStyle/>
          <a:p>
            <a:r>
              <a:rPr lang="en-US"/>
              <a:t>Sample Footer Text</a:t>
            </a:r>
            <a:endParaRPr lang="en-US" dirty="0"/>
          </a:p>
        </p:txBody>
      </p:sp>
      <p:sp>
        <p:nvSpPr>
          <p:cNvPr id="12" name="Slide Number Placeholder 11">
            <a:extLst>
              <a:ext uri="{FF2B5EF4-FFF2-40B4-BE49-F238E27FC236}">
                <a16:creationId xmlns:a16="http://schemas.microsoft.com/office/drawing/2014/main" id="{21CC86B5-B6B3-4633-0D90-AACB44D0D409}"/>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8492490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78F7F10-35F6-E392-D41B-3CD300D5CCF8}"/>
              </a:ext>
            </a:extLst>
          </p:cNvPr>
          <p:cNvSpPr/>
          <p:nvPr/>
        </p:nvSpPr>
        <p:spPr>
          <a:xfrm>
            <a:off x="0" y="685800"/>
            <a:ext cx="8620506"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8E264F76-994F-4AB5-B17B-46C0C2FA5AE5}"/>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5A69B3B-A540-4556-98C8-1F49704A794E}"/>
              </a:ext>
            </a:extLst>
          </p:cNvPr>
          <p:cNvSpPr>
            <a:spLocks noGrp="1"/>
          </p:cNvSpPr>
          <p:nvPr>
            <p:ph sz="half" idx="1"/>
          </p:nvPr>
        </p:nvSpPr>
        <p:spPr>
          <a:xfrm>
            <a:off x="315468" y="1825625"/>
            <a:ext cx="3886200" cy="4206382"/>
          </a:xfrm>
        </p:spPr>
        <p:txBody>
          <a:bodyPr vert="horz" lIns="91440" tIns="45720" rIns="91440" bIns="45720" rtlCol="0">
            <a:normAutofit/>
          </a:bodyPr>
          <a:lstStyle>
            <a:lvl1pPr>
              <a:defRPr lang="en-US" smtClean="0"/>
            </a:lvl1pPr>
            <a:lvl2pPr>
              <a:defRPr lang="en-US" smtClean="0"/>
            </a:lvl2pPr>
            <a:lvl3pPr>
              <a:defRPr lang="en-US" smtClean="0"/>
            </a:lvl3pPr>
            <a:lvl4pPr>
              <a:defRPr lang="en-US" smtClean="0"/>
            </a:lvl4pPr>
            <a:lvl5pPr>
              <a:defRPr lang="en-US" dirty="0"/>
            </a:lvl5pPr>
          </a:lstStyle>
          <a:p>
            <a:pPr lvl="0">
              <a:buChar char="¬"/>
            </a:pPr>
            <a:r>
              <a:rPr lang="en-US"/>
              <a:t>Click to edit Master text styles</a:t>
            </a:r>
          </a:p>
          <a:p>
            <a:pPr lvl="1">
              <a:buChar char="¬"/>
            </a:pPr>
            <a:r>
              <a:rPr lang="en-US"/>
              <a:t>Second level</a:t>
            </a:r>
          </a:p>
          <a:p>
            <a:pPr lvl="2">
              <a:buChar char="¬"/>
            </a:pPr>
            <a:r>
              <a:rPr lang="en-US"/>
              <a:t>Third level</a:t>
            </a:r>
          </a:p>
          <a:p>
            <a:pPr lvl="3">
              <a:buChar char="¬"/>
            </a:pPr>
            <a:r>
              <a:rPr lang="en-US"/>
              <a:t>Fourth level</a:t>
            </a:r>
          </a:p>
          <a:p>
            <a:pPr lvl="4">
              <a:buChar char="¬"/>
            </a:pPr>
            <a:r>
              <a:rPr lang="en-US"/>
              <a:t>Fifth level</a:t>
            </a:r>
            <a:endParaRPr lang="en-US" dirty="0"/>
          </a:p>
        </p:txBody>
      </p:sp>
      <p:sp>
        <p:nvSpPr>
          <p:cNvPr id="4" name="Content Placeholder 3">
            <a:extLst>
              <a:ext uri="{FF2B5EF4-FFF2-40B4-BE49-F238E27FC236}">
                <a16:creationId xmlns:a16="http://schemas.microsoft.com/office/drawing/2014/main" id="{DEC72438-7C63-48F2-9D6F-2461BFD6D5E5}"/>
              </a:ext>
            </a:extLst>
          </p:cNvPr>
          <p:cNvSpPr>
            <a:spLocks noGrp="1"/>
          </p:cNvSpPr>
          <p:nvPr>
            <p:ph sz="half" idx="2"/>
          </p:nvPr>
        </p:nvSpPr>
        <p:spPr>
          <a:xfrm>
            <a:off x="4317134" y="1825625"/>
            <a:ext cx="3885035" cy="4206382"/>
          </a:xfrm>
        </p:spPr>
        <p:txBody>
          <a:bodyPr/>
          <a:lstStyle>
            <a:lvl1pPr marL="228594" indent="-228594">
              <a:buFont typeface="Wingdings 2" panose="05020102010507070707" pitchFamily="18" charset="2"/>
              <a:buChar char="¬"/>
              <a:defRPr/>
            </a:lvl1pPr>
            <a:lvl2pPr marL="685783" indent="-228594">
              <a:buFont typeface="Wingdings 2" panose="05020102010507070707" pitchFamily="18" charset="2"/>
              <a:buChar char="¬"/>
              <a:defRPr/>
            </a:lvl2pPr>
            <a:lvl3pPr marL="1142971" indent="-228594">
              <a:buFont typeface="Wingdings 2" panose="05020102010507070707" pitchFamily="18" charset="2"/>
              <a:buChar char="¬"/>
              <a:defRPr/>
            </a:lvl3pPr>
            <a:lvl4pPr marL="1600160" indent="-228594">
              <a:buFont typeface="Wingdings 2" panose="05020102010507070707" pitchFamily="18" charset="2"/>
              <a:buChar char="¬"/>
              <a:defRPr/>
            </a:lvl4pPr>
            <a:lvl5pPr marL="2057349" indent="-228594">
              <a:buFont typeface="Wingdings 2" panose="05020102010507070707" pitchFamily="18"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Date Placeholder 14">
            <a:extLst>
              <a:ext uri="{FF2B5EF4-FFF2-40B4-BE49-F238E27FC236}">
                <a16:creationId xmlns:a16="http://schemas.microsoft.com/office/drawing/2014/main" id="{35274CEC-210E-BC97-9B79-A7D801E4B5F6}"/>
              </a:ext>
            </a:extLst>
          </p:cNvPr>
          <p:cNvSpPr>
            <a:spLocks noGrp="1"/>
          </p:cNvSpPr>
          <p:nvPr>
            <p:ph type="dt" sz="half" idx="10"/>
          </p:nvPr>
        </p:nvSpPr>
        <p:spPr/>
        <p:txBody>
          <a:bodyPr/>
          <a:lstStyle/>
          <a:p>
            <a:r>
              <a:rPr lang="en-US"/>
              <a:t>20XX</a:t>
            </a:r>
            <a:endParaRPr lang="en-US" dirty="0"/>
          </a:p>
        </p:txBody>
      </p:sp>
      <p:sp>
        <p:nvSpPr>
          <p:cNvPr id="16" name="Footer Placeholder 15">
            <a:extLst>
              <a:ext uri="{FF2B5EF4-FFF2-40B4-BE49-F238E27FC236}">
                <a16:creationId xmlns:a16="http://schemas.microsoft.com/office/drawing/2014/main" id="{486B3D53-F805-C08E-2359-498218FC6898}"/>
              </a:ext>
            </a:extLst>
          </p:cNvPr>
          <p:cNvSpPr>
            <a:spLocks noGrp="1"/>
          </p:cNvSpPr>
          <p:nvPr>
            <p:ph type="ftr" sz="quarter" idx="11"/>
          </p:nvPr>
        </p:nvSpPr>
        <p:spPr/>
        <p:txBody>
          <a:bodyPr/>
          <a:lstStyle/>
          <a:p>
            <a:r>
              <a:rPr lang="en-US"/>
              <a:t>Sample Footer Text</a:t>
            </a:r>
            <a:endParaRPr lang="en-US" dirty="0"/>
          </a:p>
        </p:txBody>
      </p:sp>
      <p:sp>
        <p:nvSpPr>
          <p:cNvPr id="17" name="Slide Number Placeholder 16">
            <a:extLst>
              <a:ext uri="{FF2B5EF4-FFF2-40B4-BE49-F238E27FC236}">
                <a16:creationId xmlns:a16="http://schemas.microsoft.com/office/drawing/2014/main" id="{61C4695B-D7BD-45F7-EB23-6FDAF2410BB2}"/>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12561204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A1F52B7-5271-53AA-8260-0CF50FF8DA3C}"/>
              </a:ext>
            </a:extLst>
          </p:cNvPr>
          <p:cNvSpPr/>
          <p:nvPr/>
        </p:nvSpPr>
        <p:spPr>
          <a:xfrm>
            <a:off x="0" y="685800"/>
            <a:ext cx="8620506"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316634" y="365128"/>
            <a:ext cx="7886700" cy="1325563"/>
          </a:xfrm>
        </p:spPr>
        <p:txBody>
          <a:bodyPr>
            <a:normAutofit/>
          </a:bodyPr>
          <a:lstStyle>
            <a:lvl1pPr>
              <a:defRPr sz="52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316635" y="1681163"/>
            <a:ext cx="3868340" cy="823912"/>
          </a:xfrm>
        </p:spPr>
        <p:txBody>
          <a:bodyPr anchor="b">
            <a:normAutofit/>
          </a:bodyPr>
          <a:lstStyle>
            <a:lvl1pPr marL="0" indent="0">
              <a:buNone/>
              <a:defRPr sz="32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316635" y="2505075"/>
            <a:ext cx="3868340"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4315942" y="1681163"/>
            <a:ext cx="3887391" cy="823912"/>
          </a:xfrm>
        </p:spPr>
        <p:txBody>
          <a:bodyPr anchor="b">
            <a:normAutofit/>
          </a:bodyPr>
          <a:lstStyle>
            <a:lvl1pPr marL="0" indent="0">
              <a:buNone/>
              <a:defRPr sz="32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4315942" y="2505075"/>
            <a:ext cx="3887391"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7198C3F1-4E77-7888-CDB8-CF9406E4A2E0}"/>
              </a:ext>
            </a:extLst>
          </p:cNvPr>
          <p:cNvSpPr>
            <a:spLocks noGrp="1"/>
          </p:cNvSpPr>
          <p:nvPr>
            <p:ph type="dt" sz="half" idx="10"/>
          </p:nvPr>
        </p:nvSpPr>
        <p:spPr/>
        <p:txBody>
          <a:bodyPr/>
          <a:lstStyle/>
          <a:p>
            <a:r>
              <a:rPr lang="en-US"/>
              <a:t>20XX</a:t>
            </a:r>
            <a:endParaRPr lang="en-US" dirty="0"/>
          </a:p>
        </p:txBody>
      </p:sp>
      <p:sp>
        <p:nvSpPr>
          <p:cNvPr id="11" name="Footer Placeholder 10">
            <a:extLst>
              <a:ext uri="{FF2B5EF4-FFF2-40B4-BE49-F238E27FC236}">
                <a16:creationId xmlns:a16="http://schemas.microsoft.com/office/drawing/2014/main" id="{493561D3-90F6-AD82-BCFE-90F9427D867B}"/>
              </a:ext>
            </a:extLst>
          </p:cNvPr>
          <p:cNvSpPr>
            <a:spLocks noGrp="1"/>
          </p:cNvSpPr>
          <p:nvPr>
            <p:ph type="ftr" sz="quarter" idx="11"/>
          </p:nvPr>
        </p:nvSpPr>
        <p:spPr/>
        <p:txBody>
          <a:bodyPr/>
          <a:lstStyle/>
          <a:p>
            <a:r>
              <a:rPr lang="en-US"/>
              <a:t>Sample Footer Text</a:t>
            </a:r>
            <a:endParaRPr lang="en-US" dirty="0"/>
          </a:p>
        </p:txBody>
      </p:sp>
      <p:sp>
        <p:nvSpPr>
          <p:cNvPr id="12" name="Slide Number Placeholder 11">
            <a:extLst>
              <a:ext uri="{FF2B5EF4-FFF2-40B4-BE49-F238E27FC236}">
                <a16:creationId xmlns:a16="http://schemas.microsoft.com/office/drawing/2014/main" id="{932F9B33-3FA7-526F-7B45-342EB64A1CDB}"/>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19146545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235-FBFF-453E-B90A-5758ED47C7B0}"/>
              </a:ext>
            </a:extLst>
          </p:cNvPr>
          <p:cNvSpPr>
            <a:spLocks noGrp="1"/>
          </p:cNvSpPr>
          <p:nvPr>
            <p:ph type="title"/>
          </p:nvPr>
        </p:nvSpPr>
        <p:spPr>
          <a:xfrm>
            <a:off x="315468" y="938309"/>
            <a:ext cx="7886700" cy="1325563"/>
          </a:xfrm>
        </p:spPr>
        <p:txBody>
          <a:bodyPr>
            <a:normAutofit/>
          </a:bodyPr>
          <a:lstStyle>
            <a:lvl1pPr>
              <a:defRPr sz="5200"/>
            </a:lvl1pPr>
          </a:lstStyle>
          <a:p>
            <a:r>
              <a:rPr lang="en-US"/>
              <a:t>Click to edit Master title style</a:t>
            </a:r>
            <a:endParaRPr lang="en-US" dirty="0"/>
          </a:p>
        </p:txBody>
      </p:sp>
      <p:sp>
        <p:nvSpPr>
          <p:cNvPr id="8" name="Date Placeholder 7">
            <a:extLst>
              <a:ext uri="{FF2B5EF4-FFF2-40B4-BE49-F238E27FC236}">
                <a16:creationId xmlns:a16="http://schemas.microsoft.com/office/drawing/2014/main" id="{A9328E63-E075-39E2-BAA7-30CCAE2E779E}"/>
              </a:ext>
            </a:extLst>
          </p:cNvPr>
          <p:cNvSpPr>
            <a:spLocks noGrp="1"/>
          </p:cNvSpPr>
          <p:nvPr>
            <p:ph type="dt" sz="half" idx="10"/>
          </p:nvPr>
        </p:nvSpPr>
        <p:spPr/>
        <p:txBody>
          <a:bodyPr/>
          <a:lstStyle/>
          <a:p>
            <a:r>
              <a:rPr lang="en-US"/>
              <a:t>20XX</a:t>
            </a:r>
            <a:endParaRPr lang="en-US" dirty="0"/>
          </a:p>
        </p:txBody>
      </p:sp>
      <p:sp>
        <p:nvSpPr>
          <p:cNvPr id="9" name="Footer Placeholder 8">
            <a:extLst>
              <a:ext uri="{FF2B5EF4-FFF2-40B4-BE49-F238E27FC236}">
                <a16:creationId xmlns:a16="http://schemas.microsoft.com/office/drawing/2014/main" id="{2A5894A5-0E01-F43E-C68A-2EFAB2EB89D8}"/>
              </a:ext>
            </a:extLst>
          </p:cNvPr>
          <p:cNvSpPr>
            <a:spLocks noGrp="1"/>
          </p:cNvSpPr>
          <p:nvPr>
            <p:ph type="ftr" sz="quarter" idx="11"/>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7250128C-CE40-2B40-1B89-7E9AAAAC4393}"/>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43750277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281B99-C6A0-F92A-BDD3-BB362196501C}"/>
              </a:ext>
            </a:extLst>
          </p:cNvPr>
          <p:cNvSpPr/>
          <p:nvPr/>
        </p:nvSpPr>
        <p:spPr>
          <a:xfrm>
            <a:off x="0" y="0"/>
            <a:ext cx="91417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3" name="Rectangle 2">
            <a:extLst>
              <a:ext uri="{FF2B5EF4-FFF2-40B4-BE49-F238E27FC236}">
                <a16:creationId xmlns:a16="http://schemas.microsoft.com/office/drawing/2014/main" id="{3EB8367C-67E1-A50A-1584-F859A6FED9C9}"/>
              </a:ext>
            </a:extLst>
          </p:cNvPr>
          <p:cNvSpPr/>
          <p:nvPr/>
        </p:nvSpPr>
        <p:spPr>
          <a:xfrm>
            <a:off x="0" y="0"/>
            <a:ext cx="9141714" cy="6858000"/>
          </a:xfrm>
          <a:prstGeom prst="rect">
            <a:avLst/>
          </a:prstGeom>
          <a:solidFill>
            <a:schemeClr val="bg2">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5" name="Date Placeholder 4">
            <a:extLst>
              <a:ext uri="{FF2B5EF4-FFF2-40B4-BE49-F238E27FC236}">
                <a16:creationId xmlns:a16="http://schemas.microsoft.com/office/drawing/2014/main" id="{2ABB8861-51D7-741E-6B2C-25412D40E5BD}"/>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63D69A2F-0657-B33B-8334-C458A9538368}"/>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BEB4FC84-48ED-0480-2497-FCD84C1276C6}"/>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01231472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2261-8522-4437-B612-7C7100D18896}"/>
              </a:ext>
            </a:extLst>
          </p:cNvPr>
          <p:cNvSpPr>
            <a:spLocks noGrp="1"/>
          </p:cNvSpPr>
          <p:nvPr>
            <p:ph type="title"/>
          </p:nvPr>
        </p:nvSpPr>
        <p:spPr>
          <a:xfrm>
            <a:off x="315469" y="457200"/>
            <a:ext cx="7884319" cy="1600200"/>
          </a:xfrm>
        </p:spPr>
        <p:txBody>
          <a:bodyPr anchor="b">
            <a:normAutofit/>
          </a:bodyPr>
          <a:lstStyle>
            <a:lvl1pPr>
              <a:defRPr sz="5200">
                <a:latin typeface="Dante (Headings)2"/>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1BAA0AF-3F50-42BD-84B4-E70C3D004FB2}"/>
              </a:ext>
            </a:extLst>
          </p:cNvPr>
          <p:cNvSpPr>
            <a:spLocks noGrp="1"/>
          </p:cNvSpPr>
          <p:nvPr>
            <p:ph idx="1"/>
          </p:nvPr>
        </p:nvSpPr>
        <p:spPr>
          <a:xfrm>
            <a:off x="3587123" y="2199340"/>
            <a:ext cx="4629150" cy="3661710"/>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99C702B-2C4D-4590-8BEE-31940145C77A}"/>
              </a:ext>
            </a:extLst>
          </p:cNvPr>
          <p:cNvSpPr>
            <a:spLocks noGrp="1"/>
          </p:cNvSpPr>
          <p:nvPr>
            <p:ph type="body" sz="half" idx="2"/>
          </p:nvPr>
        </p:nvSpPr>
        <p:spPr>
          <a:xfrm>
            <a:off x="315468" y="2199343"/>
            <a:ext cx="2949178" cy="3669647"/>
          </a:xfrm>
        </p:spPr>
        <p:txBody>
          <a:bodyPr>
            <a:normAutofit/>
          </a:bodyPr>
          <a:lstStyle>
            <a:lvl1pPr marL="0" indent="0">
              <a:buNone/>
              <a:defRPr sz="22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23F37370-7C05-0AAE-A0C3-9EE620A84EBB}"/>
              </a:ext>
            </a:extLst>
          </p:cNvPr>
          <p:cNvSpPr>
            <a:spLocks noGrp="1"/>
          </p:cNvSpPr>
          <p:nvPr>
            <p:ph type="dt" sz="half" idx="10"/>
          </p:nvPr>
        </p:nvSpPr>
        <p:spPr/>
        <p:txBody>
          <a:bodyPr/>
          <a:lstStyle/>
          <a:p>
            <a:r>
              <a:rPr lang="en-US"/>
              <a:t>20XX</a:t>
            </a:r>
            <a:endParaRPr lang="en-US" dirty="0"/>
          </a:p>
        </p:txBody>
      </p:sp>
      <p:sp>
        <p:nvSpPr>
          <p:cNvPr id="9" name="Footer Placeholder 8">
            <a:extLst>
              <a:ext uri="{FF2B5EF4-FFF2-40B4-BE49-F238E27FC236}">
                <a16:creationId xmlns:a16="http://schemas.microsoft.com/office/drawing/2014/main" id="{0900B8E3-39E6-A88A-BBFB-717596EB347E}"/>
              </a:ext>
            </a:extLst>
          </p:cNvPr>
          <p:cNvSpPr>
            <a:spLocks noGrp="1"/>
          </p:cNvSpPr>
          <p:nvPr>
            <p:ph type="ftr" sz="quarter" idx="11"/>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348E340D-1840-D987-3EEA-963BDDE31400}"/>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8105018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334B-3019-4CA1-B658-779001922412}"/>
              </a:ext>
            </a:extLst>
          </p:cNvPr>
          <p:cNvSpPr>
            <a:spLocks noGrp="1"/>
          </p:cNvSpPr>
          <p:nvPr>
            <p:ph type="title"/>
          </p:nvPr>
        </p:nvSpPr>
        <p:spPr>
          <a:xfrm>
            <a:off x="315468" y="457200"/>
            <a:ext cx="2949178" cy="1600200"/>
          </a:xfrm>
        </p:spPr>
        <p:txBody>
          <a:bodyPr anchor="b">
            <a:norm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FD3CC12-FD6B-41A3-BF67-D600CC4383A3}"/>
              </a:ext>
            </a:extLst>
          </p:cNvPr>
          <p:cNvSpPr>
            <a:spLocks noGrp="1"/>
          </p:cNvSpPr>
          <p:nvPr>
            <p:ph type="pic" idx="1"/>
          </p:nvPr>
        </p:nvSpPr>
        <p:spPr>
          <a:xfrm>
            <a:off x="3585957" y="987428"/>
            <a:ext cx="4629150" cy="4873625"/>
          </a:xfrm>
        </p:spPr>
        <p:txBody>
          <a:bodyPr>
            <a:normAutofit/>
          </a:bodyPr>
          <a:lstStyle>
            <a:lvl1pPr marL="0" indent="0">
              <a:buNone/>
              <a:defRPr sz="24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DDB2BD5-DC18-460B-BFCC-5B2447D2B094}"/>
              </a:ext>
            </a:extLst>
          </p:cNvPr>
          <p:cNvSpPr>
            <a:spLocks noGrp="1"/>
          </p:cNvSpPr>
          <p:nvPr>
            <p:ph type="body" sz="half" idx="2"/>
          </p:nvPr>
        </p:nvSpPr>
        <p:spPr>
          <a:xfrm>
            <a:off x="315468" y="2199343"/>
            <a:ext cx="2949178" cy="3669647"/>
          </a:xfrm>
        </p:spPr>
        <p:txBody>
          <a:bodyPr>
            <a:normAutofit/>
          </a:bodyPr>
          <a:lstStyle>
            <a:lvl1pPr marL="0" indent="0">
              <a:buNone/>
              <a:defRPr sz="22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0F28E44-58BB-553B-BBD0-F292C66CCA94}"/>
              </a:ext>
            </a:extLst>
          </p:cNvPr>
          <p:cNvSpPr>
            <a:spLocks noGrp="1"/>
          </p:cNvSpPr>
          <p:nvPr>
            <p:ph type="dt" sz="half" idx="10"/>
          </p:nvPr>
        </p:nvSpPr>
        <p:spPr/>
        <p:txBody>
          <a:bodyPr/>
          <a:lstStyle/>
          <a:p>
            <a:r>
              <a:rPr lang="en-US"/>
              <a:t>20XX</a:t>
            </a:r>
            <a:endParaRPr lang="en-US" dirty="0"/>
          </a:p>
        </p:txBody>
      </p:sp>
      <p:sp>
        <p:nvSpPr>
          <p:cNvPr id="10" name="Footer Placeholder 9">
            <a:extLst>
              <a:ext uri="{FF2B5EF4-FFF2-40B4-BE49-F238E27FC236}">
                <a16:creationId xmlns:a16="http://schemas.microsoft.com/office/drawing/2014/main" id="{8F22D156-E5FE-F118-0553-B401F19652DE}"/>
              </a:ext>
            </a:extLst>
          </p:cNvPr>
          <p:cNvSpPr>
            <a:spLocks noGrp="1"/>
          </p:cNvSpPr>
          <p:nvPr>
            <p:ph type="ftr" sz="quarter" idx="11"/>
          </p:nvPr>
        </p:nvSpPr>
        <p:spPr/>
        <p:txBody>
          <a:bodyPr/>
          <a:lstStyle/>
          <a:p>
            <a:r>
              <a:rPr lang="en-US"/>
              <a:t>Sample Footer Text</a:t>
            </a:r>
            <a:endParaRPr lang="en-US" dirty="0"/>
          </a:p>
        </p:txBody>
      </p:sp>
      <p:sp>
        <p:nvSpPr>
          <p:cNvPr id="11" name="Slide Number Placeholder 10">
            <a:extLst>
              <a:ext uri="{FF2B5EF4-FFF2-40B4-BE49-F238E27FC236}">
                <a16:creationId xmlns:a16="http://schemas.microsoft.com/office/drawing/2014/main" id="{88AEE0A6-6120-9BA2-5751-E0E2D8CF0F58}"/>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34639915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930A-6467-4C46-BA13-A0F5EC12FF67}"/>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841977A-7872-4BE8-8C5C-D2099BEDB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B2268C47-2910-B99C-EC67-F6649ADC29A4}"/>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D8019515-4A04-FBE0-E89C-86ECBB7E98A8}"/>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C3D9C272-2490-C827-9BE5-9CEE41850423}"/>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95805413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76A9FC-D582-4FC8-B641-9F77B4DD15B7}"/>
              </a:ext>
            </a:extLst>
          </p:cNvPr>
          <p:cNvSpPr>
            <a:spLocks noGrp="1"/>
          </p:cNvSpPr>
          <p:nvPr>
            <p:ph type="title" orient="vert"/>
          </p:nvPr>
        </p:nvSpPr>
        <p:spPr>
          <a:xfrm>
            <a:off x="6244598" y="365125"/>
            <a:ext cx="1971675"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23A1683-12F6-4BA6-AD1A-F98C60951452}"/>
              </a:ext>
            </a:extLst>
          </p:cNvPr>
          <p:cNvSpPr>
            <a:spLocks noGrp="1"/>
          </p:cNvSpPr>
          <p:nvPr>
            <p:ph type="body" orient="vert" idx="1"/>
          </p:nvPr>
        </p:nvSpPr>
        <p:spPr>
          <a:xfrm>
            <a:off x="329573"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DBFF68BE-C313-C839-B719-0339AC3444DF}"/>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A14F4E5F-FFF4-F934-3DD9-134F8D24262D}"/>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6CFE0F82-88EB-FAE2-FC02-99D5EE30110A}"/>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80520741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F7D84AA-0BCE-9C85-4510-34EBAE061790}"/>
              </a:ext>
              <a:ext uri="{C183D7F6-B498-43B3-948B-1728B52AA6E4}">
                <adec:decorative xmlns:adec="http://schemas.microsoft.com/office/drawing/2017/decorative" val="1"/>
              </a:ext>
            </a:extLst>
          </p:cNvPr>
          <p:cNvGrpSpPr/>
          <p:nvPr userDrawn="1"/>
        </p:nvGrpSpPr>
        <p:grpSpPr>
          <a:xfrm>
            <a:off x="-1143" y="708958"/>
            <a:ext cx="9145145" cy="5463893"/>
            <a:chOff x="-1524" y="708955"/>
            <a:chExt cx="12193526" cy="5463893"/>
          </a:xfrm>
        </p:grpSpPr>
        <p:sp>
          <p:nvSpPr>
            <p:cNvPr id="5" name="Rectangle 4">
              <a:extLst>
                <a:ext uri="{FF2B5EF4-FFF2-40B4-BE49-F238E27FC236}">
                  <a16:creationId xmlns:a16="http://schemas.microsoft.com/office/drawing/2014/main" id="{E41002A6-9DB7-26A1-2425-8C496B953CA4}"/>
                </a:ext>
              </a:extLst>
            </p:cNvPr>
            <p:cNvSpPr/>
            <p:nvPr userDrawn="1"/>
          </p:nvSpPr>
          <p:spPr>
            <a:xfrm>
              <a:off x="-1524" y="709613"/>
              <a:ext cx="12192000" cy="5463235"/>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5" name="Graphic 24">
              <a:extLst>
                <a:ext uri="{FF2B5EF4-FFF2-40B4-BE49-F238E27FC236}">
                  <a16:creationId xmlns:a16="http://schemas.microsoft.com/office/drawing/2014/main" id="{9F029623-B14D-1CDC-9D8F-47D563937B5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3670" t="-7182" r="-9886" b="52046"/>
            <a:stretch/>
          </p:blipFill>
          <p:spPr>
            <a:xfrm>
              <a:off x="-1" y="1162050"/>
              <a:ext cx="5568949" cy="5009032"/>
            </a:xfrm>
            <a:prstGeom prst="rect">
              <a:avLst/>
            </a:prstGeom>
          </p:spPr>
        </p:pic>
        <p:pic>
          <p:nvPicPr>
            <p:cNvPr id="26" name="Graphic 25">
              <a:extLst>
                <a:ext uri="{FF2B5EF4-FFF2-40B4-BE49-F238E27FC236}">
                  <a16:creationId xmlns:a16="http://schemas.microsoft.com/office/drawing/2014/main" id="{B4D8031F-ED2A-8D7E-D369-6BF3256FE3F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56" t="-7183" r="44925" b="48899"/>
            <a:stretch/>
          </p:blipFill>
          <p:spPr>
            <a:xfrm rot="16200000">
              <a:off x="7239292" y="366674"/>
              <a:ext cx="4610430" cy="5294991"/>
            </a:xfrm>
            <a:prstGeom prst="rect">
              <a:avLst/>
            </a:prstGeom>
          </p:spPr>
        </p:pic>
      </p:grpSp>
      <p:cxnSp>
        <p:nvCxnSpPr>
          <p:cNvPr id="15" name="Straight Connector 14">
            <a:extLst>
              <a:ext uri="{FF2B5EF4-FFF2-40B4-BE49-F238E27FC236}">
                <a16:creationId xmlns:a16="http://schemas.microsoft.com/office/drawing/2014/main" id="{8A28D3FB-54EA-410D-A062-8F118E5D0CD7}"/>
              </a:ext>
              <a:ext uri="{C183D7F6-B498-43B3-948B-1728B52AA6E4}">
                <adec:decorative xmlns:adec="http://schemas.microsoft.com/office/drawing/2017/decorative" val="1"/>
              </a:ext>
            </a:extLst>
          </p:cNvPr>
          <p:cNvCxnSpPr>
            <a:cxnSpLocks/>
          </p:cNvCxnSpPr>
          <p:nvPr userDrawn="1"/>
        </p:nvCxnSpPr>
        <p:spPr>
          <a:xfrm flipV="1">
            <a:off x="8622138"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93477A-1279-4BCC-8257-14CC2361F898}"/>
              </a:ext>
              <a:ext uri="{C183D7F6-B498-43B3-948B-1728B52AA6E4}">
                <adec:decorative xmlns:adec="http://schemas.microsoft.com/office/drawing/2017/decorative" val="1"/>
              </a:ext>
            </a:extLst>
          </p:cNvPr>
          <p:cNvCxnSpPr>
            <a:cxnSpLocks/>
          </p:cNvCxnSpPr>
          <p:nvPr userDrawn="1"/>
        </p:nvCxnSpPr>
        <p:spPr>
          <a:xfrm>
            <a:off x="1143" y="6172200"/>
            <a:ext cx="9144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97F04C86-E215-DFBB-8302-70BCCDFC2DB8}"/>
              </a:ext>
              <a:ext uri="{C183D7F6-B498-43B3-948B-1728B52AA6E4}">
                <adec:decorative xmlns:adec="http://schemas.microsoft.com/office/drawing/2017/decorative" val="1"/>
              </a:ext>
            </a:extLst>
          </p:cNvPr>
          <p:cNvCxnSpPr>
            <a:cxnSpLocks/>
          </p:cNvCxnSpPr>
          <p:nvPr userDrawn="1"/>
        </p:nvCxnSpPr>
        <p:spPr>
          <a:xfrm>
            <a:off x="0" y="708956"/>
            <a:ext cx="9144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F29577F-647F-5850-5636-6ED05B99595F}"/>
              </a:ext>
              <a:ext uri="{C183D7F6-B498-43B3-948B-1728B52AA6E4}">
                <adec:decorative xmlns:adec="http://schemas.microsoft.com/office/drawing/2017/decorative" val="1"/>
              </a:ext>
            </a:extLst>
          </p:cNvPr>
          <p:cNvCxnSpPr>
            <a:cxnSpLocks/>
          </p:cNvCxnSpPr>
          <p:nvPr userDrawn="1"/>
        </p:nvCxnSpPr>
        <p:spPr>
          <a:xfrm flipV="1">
            <a:off x="52112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7CBFB4F-DC16-FC59-E9E7-B92910449EB8}"/>
              </a:ext>
              <a:ext uri="{C183D7F6-B498-43B3-948B-1728B52AA6E4}">
                <adec:decorative xmlns:adec="http://schemas.microsoft.com/office/drawing/2017/decorative" val="1"/>
              </a:ext>
            </a:extLst>
          </p:cNvPr>
          <p:cNvCxnSpPr>
            <a:cxnSpLocks/>
          </p:cNvCxnSpPr>
          <p:nvPr userDrawn="1"/>
        </p:nvCxnSpPr>
        <p:spPr>
          <a:xfrm>
            <a:off x="0" y="616429"/>
            <a:ext cx="9144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3690604-E7DB-AFA3-7E13-CAFF46FF50F6}"/>
              </a:ext>
              <a:ext uri="{C183D7F6-B498-43B3-948B-1728B52AA6E4}">
                <adec:decorative xmlns:adec="http://schemas.microsoft.com/office/drawing/2017/decorative" val="1"/>
              </a:ext>
            </a:extLst>
          </p:cNvPr>
          <p:cNvCxnSpPr>
            <a:cxnSpLocks/>
          </p:cNvCxnSpPr>
          <p:nvPr userDrawn="1"/>
        </p:nvCxnSpPr>
        <p:spPr>
          <a:xfrm>
            <a:off x="0" y="6279680"/>
            <a:ext cx="9144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E2874C2-BA39-4778-DC11-487CC4FCADC3}"/>
              </a:ext>
              <a:ext uri="{C183D7F6-B498-43B3-948B-1728B52AA6E4}">
                <adec:decorative xmlns:adec="http://schemas.microsoft.com/office/drawing/2017/decorative" val="1"/>
              </a:ext>
            </a:extLst>
          </p:cNvPr>
          <p:cNvCxnSpPr>
            <a:cxnSpLocks/>
          </p:cNvCxnSpPr>
          <p:nvPr userDrawn="1"/>
        </p:nvCxnSpPr>
        <p:spPr>
          <a:xfrm flipV="1">
            <a:off x="870378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6D6334D-FB4A-4843-F2FB-1CAC50021C4D}"/>
              </a:ext>
              <a:ext uri="{C183D7F6-B498-43B3-948B-1728B52AA6E4}">
                <adec:decorative xmlns:adec="http://schemas.microsoft.com/office/drawing/2017/decorative" val="1"/>
              </a:ext>
            </a:extLst>
          </p:cNvPr>
          <p:cNvCxnSpPr>
            <a:cxnSpLocks/>
          </p:cNvCxnSpPr>
          <p:nvPr userDrawn="1"/>
        </p:nvCxnSpPr>
        <p:spPr>
          <a:xfrm flipV="1">
            <a:off x="440219"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FC043C06-5053-E291-E708-44B684DC523C}"/>
              </a:ext>
            </a:extLst>
          </p:cNvPr>
          <p:cNvSpPr>
            <a:spLocks noGrp="1"/>
          </p:cNvSpPr>
          <p:nvPr>
            <p:ph type="title" hasCustomPrompt="1"/>
          </p:nvPr>
        </p:nvSpPr>
        <p:spPr>
          <a:xfrm>
            <a:off x="1371699" y="1115170"/>
            <a:ext cx="6400602" cy="4655385"/>
          </a:xfrm>
        </p:spPr>
        <p:txBody>
          <a:bodyPr>
            <a:noAutofit/>
          </a:bodyPr>
          <a:lstStyle>
            <a:lvl1pPr algn="ctr">
              <a:defRPr sz="7200"/>
            </a:lvl1pPr>
          </a:lstStyle>
          <a:p>
            <a:r>
              <a:rPr lang="en-US" dirty="0"/>
              <a:t>Click to add title</a:t>
            </a:r>
          </a:p>
        </p:txBody>
      </p:sp>
    </p:spTree>
    <p:extLst>
      <p:ext uri="{BB962C8B-B14F-4D97-AF65-F5344CB8AC3E}">
        <p14:creationId xmlns:p14="http://schemas.microsoft.com/office/powerpoint/2010/main" val="1268248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troduction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77B93E-437F-D9D6-D3D1-6DE5F025A4CD}"/>
              </a:ext>
              <a:ext uri="{C183D7F6-B498-43B3-948B-1728B52AA6E4}">
                <adec:decorative xmlns:adec="http://schemas.microsoft.com/office/drawing/2017/decorative" val="1"/>
              </a:ext>
            </a:extLst>
          </p:cNvPr>
          <p:cNvSpPr/>
          <p:nvPr userDrawn="1"/>
        </p:nvSpPr>
        <p:spPr>
          <a:xfrm>
            <a:off x="8058150" y="4"/>
            <a:ext cx="563988" cy="6857999"/>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7" name="Graphic 16">
            <a:extLst>
              <a:ext uri="{FF2B5EF4-FFF2-40B4-BE49-F238E27FC236}">
                <a16:creationId xmlns:a16="http://schemas.microsoft.com/office/drawing/2014/main" id="{B74AAE1C-171A-32A3-E6FD-75252CAB8759}"/>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1796" t="12194" r="49125" b="12256"/>
          <a:stretch/>
        </p:blipFill>
        <p:spPr>
          <a:xfrm>
            <a:off x="8049496" y="-5609"/>
            <a:ext cx="572643" cy="6863608"/>
          </a:xfrm>
          <a:prstGeom prst="rect">
            <a:avLst/>
          </a:prstGeom>
        </p:spPr>
      </p:pic>
      <p:sp>
        <p:nvSpPr>
          <p:cNvPr id="13" name="Title 1">
            <a:extLst>
              <a:ext uri="{FF2B5EF4-FFF2-40B4-BE49-F238E27FC236}">
                <a16:creationId xmlns:a16="http://schemas.microsoft.com/office/drawing/2014/main" id="{F581E4B7-6D97-63BF-7E87-5E71F8BD8C58}"/>
              </a:ext>
            </a:extLst>
          </p:cNvPr>
          <p:cNvSpPr>
            <a:spLocks noGrp="1"/>
          </p:cNvSpPr>
          <p:nvPr>
            <p:ph type="title" hasCustomPrompt="1"/>
          </p:nvPr>
        </p:nvSpPr>
        <p:spPr>
          <a:xfrm>
            <a:off x="316633" y="365128"/>
            <a:ext cx="7300154" cy="1325563"/>
          </a:xfrm>
        </p:spPr>
        <p:txBody>
          <a:bodyPr>
            <a:normAutofit/>
          </a:bodyPr>
          <a:lstStyle>
            <a:lvl1pPr>
              <a:defRPr sz="4400"/>
            </a:lvl1pPr>
          </a:lstStyle>
          <a:p>
            <a:r>
              <a:rPr lang="en-US" dirty="0"/>
              <a:t>Click to add title</a:t>
            </a:r>
          </a:p>
        </p:txBody>
      </p:sp>
      <p:sp>
        <p:nvSpPr>
          <p:cNvPr id="9" name="Content Placeholder 2">
            <a:extLst>
              <a:ext uri="{FF2B5EF4-FFF2-40B4-BE49-F238E27FC236}">
                <a16:creationId xmlns:a16="http://schemas.microsoft.com/office/drawing/2014/main" id="{5B630934-DBD2-4535-961F-B198ABA2D05B}"/>
              </a:ext>
            </a:extLst>
          </p:cNvPr>
          <p:cNvSpPr>
            <a:spLocks noGrp="1"/>
          </p:cNvSpPr>
          <p:nvPr>
            <p:ph idx="1" hasCustomPrompt="1"/>
          </p:nvPr>
        </p:nvSpPr>
        <p:spPr>
          <a:xfrm>
            <a:off x="314331" y="2198915"/>
            <a:ext cx="7305887" cy="3345316"/>
          </a:xfrm>
        </p:spPr>
        <p:txBody>
          <a:bodyPr anchor="t" anchorCtr="0">
            <a:normAutofit/>
          </a:bodyPr>
          <a:lstStyle>
            <a:lvl1pPr marL="0" indent="0">
              <a:buNone/>
              <a:defRPr sz="1800" baseline="0"/>
            </a:lvl1pPr>
            <a:lvl2pPr>
              <a:defRPr sz="1800"/>
            </a:lvl2pPr>
            <a:lvl3pPr>
              <a:defRPr sz="1800"/>
            </a:lvl3pPr>
            <a:lvl4pPr>
              <a:defRPr sz="1800"/>
            </a:lvl4pPr>
            <a:lvl5pPr>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endParaRPr lang="en-US" sz="1800" dirty="0">
              <a:solidFill>
                <a:schemeClr val="tx1"/>
              </a:solidFill>
            </a:endParaRPr>
          </a:p>
        </p:txBody>
      </p:sp>
      <p:cxnSp>
        <p:nvCxnSpPr>
          <p:cNvPr id="14" name="Straight Connector 13">
            <a:extLst>
              <a:ext uri="{FF2B5EF4-FFF2-40B4-BE49-F238E27FC236}">
                <a16:creationId xmlns:a16="http://schemas.microsoft.com/office/drawing/2014/main" id="{0020D2A6-7700-487F-AC7E-A5A2C30DC1BF}"/>
              </a:ext>
              <a:ext uri="{C183D7F6-B498-43B3-948B-1728B52AA6E4}">
                <adec:decorative xmlns:adec="http://schemas.microsoft.com/office/drawing/2017/decorative" val="1"/>
              </a:ext>
            </a:extLst>
          </p:cNvPr>
          <p:cNvCxnSpPr>
            <a:cxnSpLocks/>
          </p:cNvCxnSpPr>
          <p:nvPr userDrawn="1"/>
        </p:nvCxnSpPr>
        <p:spPr>
          <a:xfrm flipV="1">
            <a:off x="8622138"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FC30D6A-6415-42E1-89E9-EF806C3FE339}"/>
              </a:ext>
              <a:ext uri="{C183D7F6-B498-43B3-948B-1728B52AA6E4}">
                <adec:decorative xmlns:adec="http://schemas.microsoft.com/office/drawing/2017/decorative" val="1"/>
              </a:ext>
            </a:extLst>
          </p:cNvPr>
          <p:cNvCxnSpPr>
            <a:cxnSpLocks/>
          </p:cNvCxnSpPr>
          <p:nvPr userDrawn="1"/>
        </p:nvCxnSpPr>
        <p:spPr>
          <a:xfrm>
            <a:off x="1143" y="6172200"/>
            <a:ext cx="9144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E05DBF26-BAB3-D5FD-5EA7-310263D4CA95}"/>
              </a:ext>
            </a:extLst>
          </p:cNvPr>
          <p:cNvSpPr>
            <a:spLocks noGrp="1"/>
          </p:cNvSpPr>
          <p:nvPr>
            <p:ph type="sldNum" sz="quarter" idx="4"/>
          </p:nvPr>
        </p:nvSpPr>
        <p:spPr>
          <a:xfrm>
            <a:off x="8627364" y="0"/>
            <a:ext cx="51435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cxnSp>
        <p:nvCxnSpPr>
          <p:cNvPr id="3" name="Straight Connector 2">
            <a:extLst>
              <a:ext uri="{FF2B5EF4-FFF2-40B4-BE49-F238E27FC236}">
                <a16:creationId xmlns:a16="http://schemas.microsoft.com/office/drawing/2014/main" id="{6940584B-2A03-52F7-B667-9CD1A2BD7857}"/>
              </a:ext>
              <a:ext uri="{C183D7F6-B498-43B3-948B-1728B52AA6E4}">
                <adec:decorative xmlns:adec="http://schemas.microsoft.com/office/drawing/2017/decorative" val="1"/>
              </a:ext>
            </a:extLst>
          </p:cNvPr>
          <p:cNvCxnSpPr>
            <a:cxnSpLocks/>
          </p:cNvCxnSpPr>
          <p:nvPr userDrawn="1"/>
        </p:nvCxnSpPr>
        <p:spPr>
          <a:xfrm flipV="1">
            <a:off x="870378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A3C0872-DC48-53B1-8569-7A913D92D8D1}"/>
              </a:ext>
              <a:ext uri="{C183D7F6-B498-43B3-948B-1728B52AA6E4}">
                <adec:decorative xmlns:adec="http://schemas.microsoft.com/office/drawing/2017/decorative" val="1"/>
              </a:ext>
            </a:extLst>
          </p:cNvPr>
          <p:cNvCxnSpPr>
            <a:cxnSpLocks/>
          </p:cNvCxnSpPr>
          <p:nvPr userDrawn="1"/>
        </p:nvCxnSpPr>
        <p:spPr>
          <a:xfrm flipV="1">
            <a:off x="8058150"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635D700-0F05-E0E7-FB42-2FC890C26C08}"/>
              </a:ext>
              <a:ext uri="{C183D7F6-B498-43B3-948B-1728B52AA6E4}">
                <adec:decorative xmlns:adec="http://schemas.microsoft.com/office/drawing/2017/decorative" val="1"/>
              </a:ext>
            </a:extLst>
          </p:cNvPr>
          <p:cNvCxnSpPr>
            <a:cxnSpLocks/>
          </p:cNvCxnSpPr>
          <p:nvPr userDrawn="1"/>
        </p:nvCxnSpPr>
        <p:spPr>
          <a:xfrm flipV="1">
            <a:off x="7973078"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5C00B3F-62BE-8535-5239-46279DF1B7E6}"/>
              </a:ext>
              <a:ext uri="{C183D7F6-B498-43B3-948B-1728B52AA6E4}">
                <adec:decorative xmlns:adec="http://schemas.microsoft.com/office/drawing/2017/decorative" val="1"/>
              </a:ext>
            </a:extLst>
          </p:cNvPr>
          <p:cNvCxnSpPr>
            <a:cxnSpLocks/>
          </p:cNvCxnSpPr>
          <p:nvPr userDrawn="1"/>
        </p:nvCxnSpPr>
        <p:spPr>
          <a:xfrm>
            <a:off x="0" y="6052457"/>
            <a:ext cx="9144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4541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B53B4F-080C-8523-03AD-871CC3B8D168}"/>
              </a:ext>
            </a:extLst>
          </p:cNvPr>
          <p:cNvSpPr/>
          <p:nvPr/>
        </p:nvSpPr>
        <p:spPr>
          <a:xfrm>
            <a:off x="1143" y="0"/>
            <a:ext cx="9141714" cy="6858000"/>
          </a:xfrm>
          <a:prstGeom prst="rect">
            <a:avLst/>
          </a:prstGeom>
          <a:solidFill>
            <a:schemeClr val="bg2">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10" name="Rectangle 9">
            <a:extLst>
              <a:ext uri="{FF2B5EF4-FFF2-40B4-BE49-F238E27FC236}">
                <a16:creationId xmlns:a16="http://schemas.microsoft.com/office/drawing/2014/main" id="{D53B790B-70BD-FD52-2540-F1DA4882170E}"/>
              </a:ext>
            </a:extLst>
          </p:cNvPr>
          <p:cNvSpPr/>
          <p:nvPr/>
        </p:nvSpPr>
        <p:spPr>
          <a:xfrm>
            <a:off x="1084707" y="685800"/>
            <a:ext cx="805815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1" name="Straight Connector 10" descr="Tag=AccentColor&#10;Flavor=Light&#10;Target=Line">
            <a:extLst>
              <a:ext uri="{FF2B5EF4-FFF2-40B4-BE49-F238E27FC236}">
                <a16:creationId xmlns:a16="http://schemas.microsoft.com/office/drawing/2014/main" id="{7D4FC5F0-CBD6-AEEB-4902-28D624068890}"/>
              </a:ext>
            </a:extLst>
          </p:cNvPr>
          <p:cNvCxnSpPr>
            <a:cxnSpLocks/>
          </p:cNvCxnSpPr>
          <p:nvPr/>
        </p:nvCxnSpPr>
        <p:spPr>
          <a:xfrm flipV="1">
            <a:off x="8622138"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descr="Tag=AccentColor&#10;Flavor=Light&#10;Target=Line">
            <a:extLst>
              <a:ext uri="{FF2B5EF4-FFF2-40B4-BE49-F238E27FC236}">
                <a16:creationId xmlns:a16="http://schemas.microsoft.com/office/drawing/2014/main" id="{FA9EB4DB-DDA5-1A45-7D87-B2BF67D2D1C3}"/>
              </a:ext>
            </a:extLst>
          </p:cNvPr>
          <p:cNvCxnSpPr>
            <a:cxnSpLocks/>
          </p:cNvCxnSpPr>
          <p:nvPr/>
        </p:nvCxnSpPr>
        <p:spPr>
          <a:xfrm>
            <a:off x="1143" y="6172200"/>
            <a:ext cx="9144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92AF870-601F-4570-A8A9-1003F8939C55}"/>
              </a:ext>
            </a:extLst>
          </p:cNvPr>
          <p:cNvSpPr>
            <a:spLocks noGrp="1"/>
          </p:cNvSpPr>
          <p:nvPr>
            <p:ph type="title"/>
          </p:nvPr>
        </p:nvSpPr>
        <p:spPr>
          <a:xfrm>
            <a:off x="315468"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BCCCECD-B6E7-4C40-8A84-65FD5A3F0AE2}"/>
              </a:ext>
            </a:extLst>
          </p:cNvPr>
          <p:cNvSpPr>
            <a:spLocks noGrp="1"/>
          </p:cNvSpPr>
          <p:nvPr>
            <p:ph type="body" idx="1"/>
          </p:nvPr>
        </p:nvSpPr>
        <p:spPr>
          <a:xfrm>
            <a:off x="315468"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43EFA4D-0E39-4E26-B43C-5D1084B3BAE2}"/>
              </a:ext>
            </a:extLst>
          </p:cNvPr>
          <p:cNvSpPr>
            <a:spLocks noGrp="1"/>
          </p:cNvSpPr>
          <p:nvPr>
            <p:ph type="dt" sz="half" idx="2"/>
          </p:nvPr>
        </p:nvSpPr>
        <p:spPr>
          <a:xfrm>
            <a:off x="315468" y="6217920"/>
            <a:ext cx="2057400" cy="640080"/>
          </a:xfrm>
          <a:prstGeom prst="rect">
            <a:avLst/>
          </a:prstGeom>
        </p:spPr>
        <p:txBody>
          <a:bodyPr vert="horz" lIns="91440" tIns="45720" rIns="91440" bIns="45720" rtlCol="0" anchor="ctr"/>
          <a:lstStyle>
            <a:lvl1pPr algn="l">
              <a:defRPr sz="1200">
                <a:solidFill>
                  <a:schemeClr val="tx2"/>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AE8851EA-2F2C-4012-8B96-51179BDD11B7}"/>
              </a:ext>
            </a:extLst>
          </p:cNvPr>
          <p:cNvSpPr>
            <a:spLocks noGrp="1"/>
          </p:cNvSpPr>
          <p:nvPr>
            <p:ph type="ftr" sz="quarter" idx="3"/>
          </p:nvPr>
        </p:nvSpPr>
        <p:spPr>
          <a:xfrm>
            <a:off x="2825496" y="6217920"/>
            <a:ext cx="5397246" cy="640080"/>
          </a:xfrm>
          <a:prstGeom prst="rect">
            <a:avLst/>
          </a:prstGeom>
        </p:spPr>
        <p:txBody>
          <a:bodyPr vert="horz" lIns="91440" tIns="45720" rIns="91440" bIns="45720" rtlCol="0" anchor="ctr"/>
          <a:lstStyle>
            <a:lvl1pPr algn="r">
              <a:defRPr sz="1200">
                <a:solidFill>
                  <a:schemeClr val="tx2"/>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17BB8ACB-7A60-4D76-A149-0C57A30E0161}"/>
              </a:ext>
            </a:extLst>
          </p:cNvPr>
          <p:cNvSpPr>
            <a:spLocks noGrp="1"/>
          </p:cNvSpPr>
          <p:nvPr>
            <p:ph type="sldNum" sz="quarter" idx="4"/>
          </p:nvPr>
        </p:nvSpPr>
        <p:spPr>
          <a:xfrm>
            <a:off x="8627364" y="-18288"/>
            <a:ext cx="51435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646289393"/>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9" r:id="rId13"/>
  </p:sldLayoutIdLst>
  <p:hf hdr="0" ftr="0" dt="0"/>
  <p:txStyles>
    <p:titleStyle>
      <a:lvl1pPr algn="l" defTabSz="914377"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594" indent="-228594" algn="l" defTabSz="914377" rtl="0" eaLnBrk="1" latinLnBrk="0" hangingPunct="1">
        <a:lnSpc>
          <a:spcPct val="110000"/>
        </a:lnSpc>
        <a:spcBef>
          <a:spcPts val="1000"/>
        </a:spcBef>
        <a:buClr>
          <a:schemeClr val="accent2"/>
        </a:buClr>
        <a:buFont typeface="Wingdings 2" panose="05020102010507070707" pitchFamily="18" charset="2"/>
        <a:buChar char=""/>
        <a:defRPr sz="2400" kern="1200">
          <a:solidFill>
            <a:schemeClr val="tx2"/>
          </a:solidFill>
          <a:latin typeface="+mn-lt"/>
          <a:ea typeface="+mn-ea"/>
          <a:cs typeface="+mn-cs"/>
        </a:defRPr>
      </a:lvl1pPr>
      <a:lvl2pPr marL="685783" indent="-228594" algn="l" defTabSz="914377" rtl="0" eaLnBrk="1" latinLnBrk="0" hangingPunct="1">
        <a:lnSpc>
          <a:spcPct val="110000"/>
        </a:lnSpc>
        <a:spcBef>
          <a:spcPts val="500"/>
        </a:spcBef>
        <a:buClr>
          <a:schemeClr val="accent2"/>
        </a:buClr>
        <a:buFont typeface="Wingdings 2" panose="05020102010507070707" pitchFamily="18" charset="2"/>
        <a:buChar char=""/>
        <a:defRPr sz="2200" kern="1200">
          <a:solidFill>
            <a:schemeClr val="tx2"/>
          </a:solidFill>
          <a:latin typeface="+mn-lt"/>
          <a:ea typeface="+mn-ea"/>
          <a:cs typeface="+mn-cs"/>
        </a:defRPr>
      </a:lvl2pPr>
      <a:lvl3pPr marL="1142971" indent="-228594" algn="l" defTabSz="914377" rtl="0" eaLnBrk="1" latinLnBrk="0" hangingPunct="1">
        <a:lnSpc>
          <a:spcPct val="110000"/>
        </a:lnSpc>
        <a:spcBef>
          <a:spcPts val="500"/>
        </a:spcBef>
        <a:buClr>
          <a:schemeClr val="accent2"/>
        </a:buClr>
        <a:buFont typeface="Wingdings 2" panose="05020102010507070707" pitchFamily="18" charset="2"/>
        <a:buChar char=""/>
        <a:defRPr sz="2000" kern="1200">
          <a:solidFill>
            <a:schemeClr val="tx2"/>
          </a:solidFill>
          <a:latin typeface="+mn-lt"/>
          <a:ea typeface="+mn-ea"/>
          <a:cs typeface="+mn-cs"/>
        </a:defRPr>
      </a:lvl3pPr>
      <a:lvl4pPr marL="1600160" indent="-228594" algn="l" defTabSz="914377" rtl="0" eaLnBrk="1" latinLnBrk="0" hangingPunct="1">
        <a:lnSpc>
          <a:spcPct val="110000"/>
        </a:lnSpc>
        <a:spcBef>
          <a:spcPts val="500"/>
        </a:spcBef>
        <a:buClr>
          <a:schemeClr val="accent2"/>
        </a:buClr>
        <a:buFont typeface="Wingdings 2" panose="05020102010507070707" pitchFamily="18" charset="2"/>
        <a:buChar char=""/>
        <a:defRPr sz="1800" kern="1200">
          <a:solidFill>
            <a:schemeClr val="tx2"/>
          </a:solidFill>
          <a:latin typeface="+mn-lt"/>
          <a:ea typeface="+mn-ea"/>
          <a:cs typeface="+mn-cs"/>
        </a:defRPr>
      </a:lvl4pPr>
      <a:lvl5pPr marL="2057349" indent="-228594" algn="l" defTabSz="914377" rtl="0" eaLnBrk="1" latinLnBrk="0" hangingPunct="1">
        <a:lnSpc>
          <a:spcPct val="110000"/>
        </a:lnSpc>
        <a:spcBef>
          <a:spcPts val="500"/>
        </a:spcBef>
        <a:buClr>
          <a:schemeClr val="accent2"/>
        </a:buClr>
        <a:buFont typeface="Wingdings 2" panose="05020102010507070707" pitchFamily="18" charset="2"/>
        <a:buChar char=""/>
        <a:defRPr sz="1600" kern="120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1D9617-D1CB-B3EB-09D7-71C3666C90C2}"/>
              </a:ext>
            </a:extLst>
          </p:cNvPr>
          <p:cNvSpPr>
            <a:spLocks noGrp="1"/>
          </p:cNvSpPr>
          <p:nvPr>
            <p:ph type="title"/>
          </p:nvPr>
        </p:nvSpPr>
        <p:spPr>
          <a:xfrm>
            <a:off x="873304" y="2943939"/>
            <a:ext cx="7366571" cy="822651"/>
          </a:xfrm>
        </p:spPr>
        <p:txBody>
          <a:bodyPr>
            <a:normAutofit fontScale="90000"/>
          </a:bodyPr>
          <a:lstStyle/>
          <a:p>
            <a:pPr algn="r"/>
            <a:r>
              <a:rPr lang="en-US" sz="6000" dirty="0"/>
              <a:t>Being a Light to the World</a:t>
            </a:r>
            <a:br>
              <a:rPr lang="en-US" dirty="0"/>
            </a:br>
            <a:r>
              <a:rPr lang="en-US" sz="3100" dirty="0"/>
              <a:t>Matthew 5:14-16</a:t>
            </a:r>
          </a:p>
        </p:txBody>
      </p:sp>
    </p:spTree>
    <p:extLst>
      <p:ext uri="{BB962C8B-B14F-4D97-AF65-F5344CB8AC3E}">
        <p14:creationId xmlns:p14="http://schemas.microsoft.com/office/powerpoint/2010/main" val="1404444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FFFD75-808C-2CAA-13DF-280CF342989B}"/>
              </a:ext>
            </a:extLst>
          </p:cNvPr>
          <p:cNvSpPr>
            <a:spLocks noGrp="1"/>
          </p:cNvSpPr>
          <p:nvPr>
            <p:ph idx="1"/>
          </p:nvPr>
        </p:nvSpPr>
        <p:spPr>
          <a:xfrm>
            <a:off x="233082" y="1187776"/>
            <a:ext cx="7749938" cy="5035224"/>
          </a:xfrm>
        </p:spPr>
        <p:txBody>
          <a:bodyPr>
            <a:normAutofit fontScale="77500" lnSpcReduction="20000"/>
          </a:bodyPr>
          <a:lstStyle/>
          <a:p>
            <a:pPr marL="285744" indent="-285744">
              <a:buFont typeface="Arial" panose="020B0604020202020204" pitchFamily="34" charset="0"/>
              <a:buChar char="•"/>
            </a:pPr>
            <a:r>
              <a:rPr lang="en-US" sz="3200" dirty="0"/>
              <a:t>Judging those inside the Church</a:t>
            </a:r>
          </a:p>
          <a:p>
            <a:pPr marL="1142983" lvl="1" indent="-457200">
              <a:buFont typeface="Wingdings" panose="05000000000000000000" pitchFamily="2" charset="2"/>
              <a:buChar char="§"/>
            </a:pPr>
            <a:r>
              <a:rPr lang="en-US" sz="2800" dirty="0"/>
              <a:t>The context is a brother who was guilty of having his father’s wife</a:t>
            </a:r>
          </a:p>
          <a:p>
            <a:pPr marL="1142983" lvl="1" indent="-457200">
              <a:buFont typeface="Wingdings" panose="05000000000000000000" pitchFamily="2" charset="2"/>
              <a:buChar char="§"/>
            </a:pPr>
            <a:r>
              <a:rPr lang="en-US" sz="2800" dirty="0"/>
              <a:t>Paul is telling them they need to point out the sinful behavior and condemn it</a:t>
            </a:r>
          </a:p>
          <a:p>
            <a:pPr marL="1142983" lvl="1" indent="-457200">
              <a:buFont typeface="Wingdings" panose="05000000000000000000" pitchFamily="2" charset="2"/>
              <a:buChar char="§"/>
            </a:pPr>
            <a:endParaRPr lang="en-US" sz="2800" dirty="0"/>
          </a:p>
          <a:p>
            <a:pPr lvl="1" indent="0">
              <a:buNone/>
            </a:pPr>
            <a:r>
              <a:rPr lang="en-US" sz="2800" i="1" dirty="0"/>
              <a:t>For if, after they have escaped the defilements of the world through the knowledge of our Lord and Savior Jesus Christ, they are again entangled in them and overcome, the last state has become worse for them than the first. For it would have been better for them never to have known the way of righteousness than after knowing it to turn back from the holy commandment delivered to them.</a:t>
            </a:r>
          </a:p>
          <a:p>
            <a:pPr lvl="1" indent="0" algn="r">
              <a:buNone/>
            </a:pPr>
            <a:r>
              <a:rPr lang="en-US" sz="2800" b="1" dirty="0"/>
              <a:t>II Peter 2:20-21</a:t>
            </a:r>
          </a:p>
        </p:txBody>
      </p:sp>
      <p:sp>
        <p:nvSpPr>
          <p:cNvPr id="4" name="Slide Number Placeholder 3">
            <a:extLst>
              <a:ext uri="{FF2B5EF4-FFF2-40B4-BE49-F238E27FC236}">
                <a16:creationId xmlns:a16="http://schemas.microsoft.com/office/drawing/2014/main" id="{E1091A39-85F0-8474-E3AB-990666EBD8C9}"/>
              </a:ext>
            </a:extLst>
          </p:cNvPr>
          <p:cNvSpPr>
            <a:spLocks noGrp="1"/>
          </p:cNvSpPr>
          <p:nvPr>
            <p:ph type="sldNum" sz="quarter" idx="4"/>
          </p:nvPr>
        </p:nvSpPr>
        <p:spPr/>
        <p:txBody>
          <a:bodyPr/>
          <a:lstStyle/>
          <a:p>
            <a:fld id="{3A4F6043-7A67-491B-98BC-F933DED7226D}" type="slidenum">
              <a:rPr lang="en-US" smtClean="0"/>
              <a:pPr/>
              <a:t>2</a:t>
            </a:fld>
            <a:endParaRPr lang="en-US" dirty="0"/>
          </a:p>
        </p:txBody>
      </p:sp>
      <p:sp>
        <p:nvSpPr>
          <p:cNvPr id="7" name="Title 1">
            <a:extLst>
              <a:ext uri="{FF2B5EF4-FFF2-40B4-BE49-F238E27FC236}">
                <a16:creationId xmlns:a16="http://schemas.microsoft.com/office/drawing/2014/main" id="{3113B282-097A-D033-B3FB-95A3ADD2BC71}"/>
              </a:ext>
            </a:extLst>
          </p:cNvPr>
          <p:cNvSpPr>
            <a:spLocks noGrp="1"/>
          </p:cNvSpPr>
          <p:nvPr>
            <p:ph type="title"/>
          </p:nvPr>
        </p:nvSpPr>
        <p:spPr>
          <a:xfrm>
            <a:off x="98612" y="365126"/>
            <a:ext cx="8533104" cy="822651"/>
          </a:xfrm>
        </p:spPr>
        <p:txBody>
          <a:bodyPr>
            <a:normAutofit/>
          </a:bodyPr>
          <a:lstStyle/>
          <a:p>
            <a:r>
              <a:rPr lang="en-US" dirty="0"/>
              <a:t>I Corinthians 5:11-13</a:t>
            </a:r>
          </a:p>
        </p:txBody>
      </p:sp>
    </p:spTree>
    <p:extLst>
      <p:ext uri="{BB962C8B-B14F-4D97-AF65-F5344CB8AC3E}">
        <p14:creationId xmlns:p14="http://schemas.microsoft.com/office/powerpoint/2010/main" val="4198329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FFFD75-808C-2CAA-13DF-280CF342989B}"/>
              </a:ext>
            </a:extLst>
          </p:cNvPr>
          <p:cNvSpPr>
            <a:spLocks noGrp="1"/>
          </p:cNvSpPr>
          <p:nvPr>
            <p:ph idx="1"/>
          </p:nvPr>
        </p:nvSpPr>
        <p:spPr>
          <a:xfrm>
            <a:off x="233082" y="1187776"/>
            <a:ext cx="7708842" cy="5035224"/>
          </a:xfrm>
        </p:spPr>
        <p:txBody>
          <a:bodyPr>
            <a:normAutofit/>
          </a:bodyPr>
          <a:lstStyle/>
          <a:p>
            <a:pPr marL="457200" indent="-457200">
              <a:buFont typeface="Arial" panose="020B0604020202020204" pitchFamily="34" charset="0"/>
              <a:buChar char="•"/>
            </a:pPr>
            <a:r>
              <a:rPr lang="en-US" sz="2500" dirty="0"/>
              <a:t>Judging those outside the Church</a:t>
            </a:r>
          </a:p>
          <a:p>
            <a:pPr marL="1142983" lvl="1" indent="-457200">
              <a:buFont typeface="Wingdings" panose="05000000000000000000" pitchFamily="2" charset="2"/>
              <a:buChar char="§"/>
            </a:pPr>
            <a:r>
              <a:rPr lang="en-US" sz="2200" dirty="0"/>
              <a:t>Paul says they are not ours to judge, God will judge them</a:t>
            </a:r>
          </a:p>
          <a:p>
            <a:pPr marL="1142983" lvl="1" indent="-457200">
              <a:buFont typeface="Wingdings" panose="05000000000000000000" pitchFamily="2" charset="2"/>
              <a:buChar char="§"/>
            </a:pPr>
            <a:r>
              <a:rPr lang="en-US" sz="2200" dirty="0"/>
              <a:t>We have a different responsibility to those outside the Church</a:t>
            </a:r>
          </a:p>
          <a:p>
            <a:pPr lvl="1" indent="0">
              <a:buNone/>
            </a:pPr>
            <a:endParaRPr lang="en-US" sz="2200" dirty="0"/>
          </a:p>
          <a:p>
            <a:pPr lvl="1" indent="0">
              <a:buNone/>
            </a:pPr>
            <a:r>
              <a:rPr lang="en-US" sz="2200" i="1" dirty="0"/>
              <a:t>And he said to them, Go into all the world and proclaim the gospel to the whole creation.</a:t>
            </a:r>
          </a:p>
          <a:p>
            <a:pPr lvl="1" indent="0" algn="r">
              <a:buNone/>
            </a:pPr>
            <a:r>
              <a:rPr lang="en-US" sz="2200" b="1" dirty="0"/>
              <a:t>Mark 16:15</a:t>
            </a:r>
          </a:p>
        </p:txBody>
      </p:sp>
      <p:sp>
        <p:nvSpPr>
          <p:cNvPr id="4" name="Slide Number Placeholder 3">
            <a:extLst>
              <a:ext uri="{FF2B5EF4-FFF2-40B4-BE49-F238E27FC236}">
                <a16:creationId xmlns:a16="http://schemas.microsoft.com/office/drawing/2014/main" id="{E1091A39-85F0-8474-E3AB-990666EBD8C9}"/>
              </a:ext>
            </a:extLst>
          </p:cNvPr>
          <p:cNvSpPr>
            <a:spLocks noGrp="1"/>
          </p:cNvSpPr>
          <p:nvPr>
            <p:ph type="sldNum" sz="quarter" idx="4"/>
          </p:nvPr>
        </p:nvSpPr>
        <p:spPr/>
        <p:txBody>
          <a:bodyPr/>
          <a:lstStyle/>
          <a:p>
            <a:fld id="{3A4F6043-7A67-491B-98BC-F933DED7226D}" type="slidenum">
              <a:rPr lang="en-US" smtClean="0"/>
              <a:pPr/>
              <a:t>3</a:t>
            </a:fld>
            <a:endParaRPr lang="en-US" dirty="0"/>
          </a:p>
        </p:txBody>
      </p:sp>
      <p:sp>
        <p:nvSpPr>
          <p:cNvPr id="7" name="Title 1">
            <a:extLst>
              <a:ext uri="{FF2B5EF4-FFF2-40B4-BE49-F238E27FC236}">
                <a16:creationId xmlns:a16="http://schemas.microsoft.com/office/drawing/2014/main" id="{3113B282-097A-D033-B3FB-95A3ADD2BC71}"/>
              </a:ext>
            </a:extLst>
          </p:cNvPr>
          <p:cNvSpPr>
            <a:spLocks noGrp="1"/>
          </p:cNvSpPr>
          <p:nvPr>
            <p:ph type="title"/>
          </p:nvPr>
        </p:nvSpPr>
        <p:spPr>
          <a:xfrm>
            <a:off x="98612" y="365126"/>
            <a:ext cx="8533104" cy="822651"/>
          </a:xfrm>
        </p:spPr>
        <p:txBody>
          <a:bodyPr>
            <a:normAutofit/>
          </a:bodyPr>
          <a:lstStyle/>
          <a:p>
            <a:r>
              <a:rPr lang="en-US" dirty="0"/>
              <a:t>I Corinthians 5:11-13</a:t>
            </a:r>
          </a:p>
        </p:txBody>
      </p:sp>
    </p:spTree>
    <p:extLst>
      <p:ext uri="{BB962C8B-B14F-4D97-AF65-F5344CB8AC3E}">
        <p14:creationId xmlns:p14="http://schemas.microsoft.com/office/powerpoint/2010/main" val="401147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FFFD75-808C-2CAA-13DF-280CF342989B}"/>
              </a:ext>
            </a:extLst>
          </p:cNvPr>
          <p:cNvSpPr>
            <a:spLocks noGrp="1"/>
          </p:cNvSpPr>
          <p:nvPr>
            <p:ph idx="1"/>
          </p:nvPr>
        </p:nvSpPr>
        <p:spPr>
          <a:xfrm>
            <a:off x="4008121" y="1866874"/>
            <a:ext cx="4025079" cy="3375259"/>
          </a:xfrm>
        </p:spPr>
        <p:txBody>
          <a:bodyPr>
            <a:normAutofit/>
          </a:bodyPr>
          <a:lstStyle/>
          <a:p>
            <a:pPr marL="285744" indent="-285744">
              <a:buFont typeface="Arial" panose="020B0604020202020204" pitchFamily="34" charset="0"/>
              <a:buChar char="•"/>
            </a:pPr>
            <a:r>
              <a:rPr lang="en-US" sz="2400" dirty="0"/>
              <a:t>John 8:12</a:t>
            </a:r>
          </a:p>
          <a:p>
            <a:pPr marL="690563" lvl="1" indent="-233363">
              <a:buFont typeface="Arial Narrow" panose="020B0606020202030204" pitchFamily="34" charset="0"/>
              <a:buChar char="-"/>
            </a:pPr>
            <a:r>
              <a:rPr lang="en-US" sz="2400" dirty="0"/>
              <a:t>Jesus is the light that can lead us out of the darkness of sin</a:t>
            </a:r>
          </a:p>
          <a:p>
            <a:pPr marL="287338" indent="-287338">
              <a:buFont typeface="Arial" panose="020B0604020202020204" pitchFamily="34" charset="0"/>
              <a:buChar char="•"/>
            </a:pPr>
            <a:r>
              <a:rPr lang="en-US" sz="2400" dirty="0"/>
              <a:t>Matthew 5:14-16</a:t>
            </a:r>
          </a:p>
          <a:p>
            <a:pPr marL="690563" lvl="1" indent="-233363">
              <a:buFont typeface="Arial Narrow" panose="020B0606020202030204" pitchFamily="34" charset="0"/>
              <a:buChar char="-"/>
            </a:pPr>
            <a:r>
              <a:rPr lang="en-US" sz="2400" dirty="0"/>
              <a:t>Our job is to lead people to Jesus</a:t>
            </a:r>
          </a:p>
        </p:txBody>
      </p:sp>
      <p:sp>
        <p:nvSpPr>
          <p:cNvPr id="4" name="Slide Number Placeholder 3">
            <a:extLst>
              <a:ext uri="{FF2B5EF4-FFF2-40B4-BE49-F238E27FC236}">
                <a16:creationId xmlns:a16="http://schemas.microsoft.com/office/drawing/2014/main" id="{E1091A39-85F0-8474-E3AB-990666EBD8C9}"/>
              </a:ext>
            </a:extLst>
          </p:cNvPr>
          <p:cNvSpPr>
            <a:spLocks noGrp="1"/>
          </p:cNvSpPr>
          <p:nvPr>
            <p:ph type="sldNum" sz="quarter" idx="4"/>
          </p:nvPr>
        </p:nvSpPr>
        <p:spPr/>
        <p:txBody>
          <a:bodyPr/>
          <a:lstStyle/>
          <a:p>
            <a:fld id="{3A4F6043-7A67-491B-98BC-F933DED7226D}" type="slidenum">
              <a:rPr lang="en-US" smtClean="0"/>
              <a:pPr/>
              <a:t>4</a:t>
            </a:fld>
            <a:endParaRPr lang="en-US" dirty="0"/>
          </a:p>
        </p:txBody>
      </p:sp>
      <p:sp>
        <p:nvSpPr>
          <p:cNvPr id="7" name="Title 1">
            <a:extLst>
              <a:ext uri="{FF2B5EF4-FFF2-40B4-BE49-F238E27FC236}">
                <a16:creationId xmlns:a16="http://schemas.microsoft.com/office/drawing/2014/main" id="{3113B282-097A-D033-B3FB-95A3ADD2BC71}"/>
              </a:ext>
            </a:extLst>
          </p:cNvPr>
          <p:cNvSpPr>
            <a:spLocks noGrp="1"/>
          </p:cNvSpPr>
          <p:nvPr>
            <p:ph type="title"/>
          </p:nvPr>
        </p:nvSpPr>
        <p:spPr>
          <a:xfrm>
            <a:off x="194310" y="365126"/>
            <a:ext cx="8437406" cy="822651"/>
          </a:xfrm>
        </p:spPr>
        <p:txBody>
          <a:bodyPr>
            <a:normAutofit/>
          </a:bodyPr>
          <a:lstStyle/>
          <a:p>
            <a:r>
              <a:rPr lang="en-US" dirty="0"/>
              <a:t>Let the Lower Lights Be Burning</a:t>
            </a:r>
          </a:p>
        </p:txBody>
      </p:sp>
      <p:pic>
        <p:nvPicPr>
          <p:cNvPr id="5" name="Picture 4">
            <a:extLst>
              <a:ext uri="{FF2B5EF4-FFF2-40B4-BE49-F238E27FC236}">
                <a16:creationId xmlns:a16="http://schemas.microsoft.com/office/drawing/2014/main" id="{69445DBC-4B3B-7074-2002-8E6DCC00C493}"/>
              </a:ext>
            </a:extLst>
          </p:cNvPr>
          <p:cNvPicPr>
            <a:picLocks noChangeAspect="1"/>
          </p:cNvPicPr>
          <p:nvPr/>
        </p:nvPicPr>
        <p:blipFill>
          <a:blip r:embed="rId3"/>
          <a:stretch>
            <a:fillRect/>
          </a:stretch>
        </p:blipFill>
        <p:spPr>
          <a:xfrm>
            <a:off x="194310" y="1187777"/>
            <a:ext cx="3813811" cy="4733453"/>
          </a:xfrm>
          <a:prstGeom prst="rect">
            <a:avLst/>
          </a:prstGeom>
        </p:spPr>
      </p:pic>
    </p:spTree>
    <p:extLst>
      <p:ext uri="{BB962C8B-B14F-4D97-AF65-F5344CB8AC3E}">
        <p14:creationId xmlns:p14="http://schemas.microsoft.com/office/powerpoint/2010/main" val="698039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BFA9C4-465E-34EE-4B50-D57D3D1D8265}"/>
              </a:ext>
            </a:extLst>
          </p:cNvPr>
          <p:cNvPicPr>
            <a:picLocks noChangeAspect="1"/>
          </p:cNvPicPr>
          <p:nvPr/>
        </p:nvPicPr>
        <p:blipFill>
          <a:blip r:embed="rId3"/>
          <a:stretch>
            <a:fillRect/>
          </a:stretch>
        </p:blipFill>
        <p:spPr>
          <a:xfrm>
            <a:off x="0" y="1"/>
            <a:ext cx="10297053" cy="6857999"/>
          </a:xfrm>
          <a:prstGeom prst="rect">
            <a:avLst/>
          </a:prstGeom>
        </p:spPr>
      </p:pic>
      <p:sp>
        <p:nvSpPr>
          <p:cNvPr id="7" name="Rectangle: Rounded Corners 6">
            <a:extLst>
              <a:ext uri="{FF2B5EF4-FFF2-40B4-BE49-F238E27FC236}">
                <a16:creationId xmlns:a16="http://schemas.microsoft.com/office/drawing/2014/main" id="{E3A95834-DDB5-B70D-28A5-78DD530E160D}"/>
              </a:ext>
            </a:extLst>
          </p:cNvPr>
          <p:cNvSpPr/>
          <p:nvPr/>
        </p:nvSpPr>
        <p:spPr>
          <a:xfrm>
            <a:off x="5148526" y="1992085"/>
            <a:ext cx="3491879" cy="1436915"/>
          </a:xfrm>
          <a:prstGeom prst="roundRect">
            <a:avLst/>
          </a:prstGeom>
          <a:solidFill>
            <a:schemeClr val="bg1">
              <a:lumMod val="95000"/>
              <a:alpha val="54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tx1"/>
                </a:solidFill>
              </a:rPr>
              <a:t>The Crux</a:t>
            </a:r>
          </a:p>
          <a:p>
            <a:pPr algn="ctr"/>
            <a:r>
              <a:rPr lang="en-US" sz="2400" dirty="0">
                <a:solidFill>
                  <a:schemeClr val="tx1"/>
                </a:solidFill>
              </a:rPr>
              <a:t>The most important point</a:t>
            </a:r>
          </a:p>
        </p:txBody>
      </p:sp>
    </p:spTree>
    <p:extLst>
      <p:ext uri="{BB962C8B-B14F-4D97-AF65-F5344CB8AC3E}">
        <p14:creationId xmlns:p14="http://schemas.microsoft.com/office/powerpoint/2010/main" val="388581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FFFD75-808C-2CAA-13DF-280CF342989B}"/>
              </a:ext>
            </a:extLst>
          </p:cNvPr>
          <p:cNvSpPr>
            <a:spLocks noGrp="1"/>
          </p:cNvSpPr>
          <p:nvPr>
            <p:ph idx="1"/>
          </p:nvPr>
        </p:nvSpPr>
        <p:spPr>
          <a:xfrm>
            <a:off x="410966" y="1187776"/>
            <a:ext cx="7911101" cy="5035224"/>
          </a:xfrm>
        </p:spPr>
        <p:txBody>
          <a:bodyPr>
            <a:normAutofit/>
          </a:bodyPr>
          <a:lstStyle/>
          <a:p>
            <a:pPr marL="285744" indent="-285744">
              <a:buFont typeface="Arial" panose="020B0604020202020204" pitchFamily="34" charset="0"/>
              <a:buChar char="•"/>
            </a:pPr>
            <a:r>
              <a:rPr lang="en-US" sz="3200" dirty="0"/>
              <a:t>Samaritan woman – John 4:4-26</a:t>
            </a:r>
          </a:p>
          <a:p>
            <a:pPr marL="1142971" lvl="1" indent="-457189">
              <a:buFont typeface="Arial Narrow" panose="020B0606020202030204" pitchFamily="34" charset="0"/>
              <a:buChar char="-"/>
            </a:pPr>
            <a:r>
              <a:rPr lang="en-US" sz="2800" dirty="0"/>
              <a:t>She had had 5 husbands – verse 18</a:t>
            </a:r>
          </a:p>
          <a:p>
            <a:pPr marL="1142971" lvl="1" indent="-457189">
              <a:buFont typeface="Arial Narrow" panose="020B0606020202030204" pitchFamily="34" charset="0"/>
              <a:buChar char="-"/>
            </a:pPr>
            <a:r>
              <a:rPr lang="en-US" sz="2800" dirty="0"/>
              <a:t>Jesus spends his time talking about spiritual things</a:t>
            </a:r>
          </a:p>
          <a:p>
            <a:pPr marL="457189" indent="-457189">
              <a:buFont typeface="Arial" panose="020B0604020202020204" pitchFamily="34" charset="0"/>
              <a:buChar char="•"/>
            </a:pPr>
            <a:r>
              <a:rPr lang="en-US" sz="3200" dirty="0"/>
              <a:t>Philip and the Eunuch – Acts 8:26-39</a:t>
            </a:r>
          </a:p>
          <a:p>
            <a:pPr marL="1142971" lvl="1" indent="-457189">
              <a:buFont typeface="Arial Narrow" panose="020B0606020202030204" pitchFamily="34" charset="0"/>
              <a:buChar char="-"/>
            </a:pPr>
            <a:r>
              <a:rPr lang="en-US" sz="2800" dirty="0"/>
              <a:t>The Eunuch asked “See, here is water; what doth hinder me to be baptized?”</a:t>
            </a:r>
          </a:p>
          <a:p>
            <a:pPr marL="1142971" lvl="1" indent="-457189">
              <a:buFont typeface="Arial Narrow" panose="020B0606020202030204" pitchFamily="34" charset="0"/>
              <a:buChar char="-"/>
            </a:pPr>
            <a:r>
              <a:rPr lang="en-US" sz="2800" dirty="0"/>
              <a:t>Answer: If thou </a:t>
            </a:r>
            <a:r>
              <a:rPr lang="en-US" sz="2800" dirty="0" err="1"/>
              <a:t>believest</a:t>
            </a:r>
            <a:r>
              <a:rPr lang="en-US" sz="2800" dirty="0"/>
              <a:t> with all thine heart, thou mayest.</a:t>
            </a:r>
          </a:p>
        </p:txBody>
      </p:sp>
      <p:sp>
        <p:nvSpPr>
          <p:cNvPr id="4" name="Slide Number Placeholder 3">
            <a:extLst>
              <a:ext uri="{FF2B5EF4-FFF2-40B4-BE49-F238E27FC236}">
                <a16:creationId xmlns:a16="http://schemas.microsoft.com/office/drawing/2014/main" id="{E1091A39-85F0-8474-E3AB-990666EBD8C9}"/>
              </a:ext>
            </a:extLst>
          </p:cNvPr>
          <p:cNvSpPr>
            <a:spLocks noGrp="1"/>
          </p:cNvSpPr>
          <p:nvPr>
            <p:ph type="sldNum" sz="quarter" idx="4"/>
          </p:nvPr>
        </p:nvSpPr>
        <p:spPr/>
        <p:txBody>
          <a:bodyPr/>
          <a:lstStyle/>
          <a:p>
            <a:fld id="{3A4F6043-7A67-491B-98BC-F933DED7226D}" type="slidenum">
              <a:rPr lang="en-US" smtClean="0"/>
              <a:pPr/>
              <a:t>6</a:t>
            </a:fld>
            <a:endParaRPr lang="en-US" dirty="0"/>
          </a:p>
        </p:txBody>
      </p:sp>
      <p:sp>
        <p:nvSpPr>
          <p:cNvPr id="7" name="Title 1">
            <a:extLst>
              <a:ext uri="{FF2B5EF4-FFF2-40B4-BE49-F238E27FC236}">
                <a16:creationId xmlns:a16="http://schemas.microsoft.com/office/drawing/2014/main" id="{3113B282-097A-D033-B3FB-95A3ADD2BC71}"/>
              </a:ext>
            </a:extLst>
          </p:cNvPr>
          <p:cNvSpPr>
            <a:spLocks noGrp="1"/>
          </p:cNvSpPr>
          <p:nvPr>
            <p:ph type="title"/>
          </p:nvPr>
        </p:nvSpPr>
        <p:spPr>
          <a:xfrm>
            <a:off x="190500" y="365126"/>
            <a:ext cx="8441216" cy="822651"/>
          </a:xfrm>
        </p:spPr>
        <p:txBody>
          <a:bodyPr>
            <a:normAutofit/>
          </a:bodyPr>
          <a:lstStyle/>
          <a:p>
            <a:r>
              <a:rPr lang="en-US" dirty="0"/>
              <a:t>Examples</a:t>
            </a:r>
          </a:p>
        </p:txBody>
      </p:sp>
    </p:spTree>
    <p:extLst>
      <p:ext uri="{BB962C8B-B14F-4D97-AF65-F5344CB8AC3E}">
        <p14:creationId xmlns:p14="http://schemas.microsoft.com/office/powerpoint/2010/main" val="43039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FFFD75-808C-2CAA-13DF-280CF342989B}"/>
              </a:ext>
            </a:extLst>
          </p:cNvPr>
          <p:cNvSpPr>
            <a:spLocks noGrp="1"/>
          </p:cNvSpPr>
          <p:nvPr>
            <p:ph idx="1"/>
          </p:nvPr>
        </p:nvSpPr>
        <p:spPr>
          <a:xfrm>
            <a:off x="410966" y="1187776"/>
            <a:ext cx="7520683" cy="5035224"/>
          </a:xfrm>
        </p:spPr>
        <p:txBody>
          <a:bodyPr>
            <a:normAutofit/>
          </a:bodyPr>
          <a:lstStyle/>
          <a:p>
            <a:pPr marL="285744" indent="-285744">
              <a:buFont typeface="Arial" panose="020B0604020202020204" pitchFamily="34" charset="0"/>
              <a:buChar char="•"/>
            </a:pPr>
            <a:r>
              <a:rPr lang="en-US" sz="3200" dirty="0"/>
              <a:t>Paul and the Athenians – Acts 17:22-34</a:t>
            </a:r>
          </a:p>
          <a:p>
            <a:pPr marL="1142971" lvl="1" indent="-457189">
              <a:buFont typeface="Arial Narrow" panose="020B0606020202030204" pitchFamily="34" charset="0"/>
              <a:buChar char="-"/>
            </a:pPr>
            <a:r>
              <a:rPr lang="en-US" sz="2800" dirty="0"/>
              <a:t>Paul pointed out their worship of “The Unknown God”– verse 23</a:t>
            </a:r>
          </a:p>
          <a:p>
            <a:pPr marL="1142971" lvl="1" indent="-457189">
              <a:buFont typeface="Arial Narrow" panose="020B0606020202030204" pitchFamily="34" charset="0"/>
              <a:buChar char="-"/>
            </a:pPr>
            <a:r>
              <a:rPr lang="en-US" sz="2800" dirty="0"/>
              <a:t>He didn’t preach to them about the sin of idol worship, he preached to them about God</a:t>
            </a:r>
          </a:p>
        </p:txBody>
      </p:sp>
      <p:sp>
        <p:nvSpPr>
          <p:cNvPr id="4" name="Slide Number Placeholder 3">
            <a:extLst>
              <a:ext uri="{FF2B5EF4-FFF2-40B4-BE49-F238E27FC236}">
                <a16:creationId xmlns:a16="http://schemas.microsoft.com/office/drawing/2014/main" id="{E1091A39-85F0-8474-E3AB-990666EBD8C9}"/>
              </a:ext>
            </a:extLst>
          </p:cNvPr>
          <p:cNvSpPr>
            <a:spLocks noGrp="1"/>
          </p:cNvSpPr>
          <p:nvPr>
            <p:ph type="sldNum" sz="quarter" idx="4"/>
          </p:nvPr>
        </p:nvSpPr>
        <p:spPr/>
        <p:txBody>
          <a:bodyPr/>
          <a:lstStyle/>
          <a:p>
            <a:fld id="{3A4F6043-7A67-491B-98BC-F933DED7226D}" type="slidenum">
              <a:rPr lang="en-US" smtClean="0"/>
              <a:pPr/>
              <a:t>7</a:t>
            </a:fld>
            <a:endParaRPr lang="en-US" dirty="0"/>
          </a:p>
        </p:txBody>
      </p:sp>
      <p:sp>
        <p:nvSpPr>
          <p:cNvPr id="7" name="Title 1">
            <a:extLst>
              <a:ext uri="{FF2B5EF4-FFF2-40B4-BE49-F238E27FC236}">
                <a16:creationId xmlns:a16="http://schemas.microsoft.com/office/drawing/2014/main" id="{3113B282-097A-D033-B3FB-95A3ADD2BC71}"/>
              </a:ext>
            </a:extLst>
          </p:cNvPr>
          <p:cNvSpPr>
            <a:spLocks noGrp="1"/>
          </p:cNvSpPr>
          <p:nvPr>
            <p:ph type="title"/>
          </p:nvPr>
        </p:nvSpPr>
        <p:spPr>
          <a:xfrm>
            <a:off x="190500" y="365126"/>
            <a:ext cx="8441216" cy="822651"/>
          </a:xfrm>
        </p:spPr>
        <p:txBody>
          <a:bodyPr>
            <a:normAutofit/>
          </a:bodyPr>
          <a:lstStyle/>
          <a:p>
            <a:r>
              <a:rPr lang="en-US" dirty="0"/>
              <a:t>Examples</a:t>
            </a:r>
          </a:p>
        </p:txBody>
      </p:sp>
    </p:spTree>
    <p:extLst>
      <p:ext uri="{BB962C8B-B14F-4D97-AF65-F5344CB8AC3E}">
        <p14:creationId xmlns:p14="http://schemas.microsoft.com/office/powerpoint/2010/main" val="3111764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FFFD75-808C-2CAA-13DF-280CF342989B}"/>
              </a:ext>
            </a:extLst>
          </p:cNvPr>
          <p:cNvSpPr>
            <a:spLocks noGrp="1"/>
          </p:cNvSpPr>
          <p:nvPr>
            <p:ph idx="1"/>
          </p:nvPr>
        </p:nvSpPr>
        <p:spPr>
          <a:xfrm>
            <a:off x="410967" y="1187776"/>
            <a:ext cx="7459038" cy="5035224"/>
          </a:xfrm>
        </p:spPr>
        <p:txBody>
          <a:bodyPr>
            <a:normAutofit/>
          </a:bodyPr>
          <a:lstStyle/>
          <a:p>
            <a:pPr marL="285744" indent="-285744">
              <a:buFont typeface="Arial" panose="020B0604020202020204" pitchFamily="34" charset="0"/>
              <a:buChar char="•"/>
            </a:pPr>
            <a:r>
              <a:rPr lang="en-US" sz="2800" dirty="0"/>
              <a:t>I Corinthians 10:31-32</a:t>
            </a:r>
          </a:p>
          <a:p>
            <a:pPr marL="685782" lvl="1" indent="0">
              <a:buNone/>
            </a:pPr>
            <a:r>
              <a:rPr lang="en-US" sz="2400" i="1" dirty="0"/>
              <a:t>So, whether you eat or drink, or whatever you do, do all to the glory of God. Give no offense to Jews or to Greeks or to the church of God, just as I try to please everyone in everything I do, not seeking my own advantage, but that of many, that they may be saved.</a:t>
            </a:r>
          </a:p>
          <a:p>
            <a:pPr marL="342899" indent="-342900">
              <a:buFont typeface="Arial" panose="020B0604020202020204" pitchFamily="34" charset="0"/>
              <a:buChar char="•"/>
            </a:pPr>
            <a:r>
              <a:rPr lang="en-US" sz="2800" dirty="0"/>
              <a:t>II Corinthians 6:3</a:t>
            </a:r>
          </a:p>
          <a:p>
            <a:pPr marL="685782" lvl="1" indent="0">
              <a:buNone/>
            </a:pPr>
            <a:r>
              <a:rPr lang="en-US" sz="2400" i="1" dirty="0"/>
              <a:t>We put no obstacle in anyone's way, so that no fault may be found with our ministry,</a:t>
            </a:r>
          </a:p>
        </p:txBody>
      </p:sp>
      <p:sp>
        <p:nvSpPr>
          <p:cNvPr id="4" name="Slide Number Placeholder 3">
            <a:extLst>
              <a:ext uri="{FF2B5EF4-FFF2-40B4-BE49-F238E27FC236}">
                <a16:creationId xmlns:a16="http://schemas.microsoft.com/office/drawing/2014/main" id="{E1091A39-85F0-8474-E3AB-990666EBD8C9}"/>
              </a:ext>
            </a:extLst>
          </p:cNvPr>
          <p:cNvSpPr>
            <a:spLocks noGrp="1"/>
          </p:cNvSpPr>
          <p:nvPr>
            <p:ph type="sldNum" sz="quarter" idx="4"/>
          </p:nvPr>
        </p:nvSpPr>
        <p:spPr/>
        <p:txBody>
          <a:bodyPr/>
          <a:lstStyle/>
          <a:p>
            <a:fld id="{3A4F6043-7A67-491B-98BC-F933DED7226D}" type="slidenum">
              <a:rPr lang="en-US" smtClean="0"/>
              <a:pPr/>
              <a:t>8</a:t>
            </a:fld>
            <a:endParaRPr lang="en-US" dirty="0"/>
          </a:p>
        </p:txBody>
      </p:sp>
      <p:sp>
        <p:nvSpPr>
          <p:cNvPr id="7" name="Title 1">
            <a:extLst>
              <a:ext uri="{FF2B5EF4-FFF2-40B4-BE49-F238E27FC236}">
                <a16:creationId xmlns:a16="http://schemas.microsoft.com/office/drawing/2014/main" id="{3113B282-097A-D033-B3FB-95A3ADD2BC71}"/>
              </a:ext>
            </a:extLst>
          </p:cNvPr>
          <p:cNvSpPr>
            <a:spLocks noGrp="1"/>
          </p:cNvSpPr>
          <p:nvPr>
            <p:ph type="title"/>
          </p:nvPr>
        </p:nvSpPr>
        <p:spPr>
          <a:xfrm>
            <a:off x="190500" y="365126"/>
            <a:ext cx="8441216" cy="822651"/>
          </a:xfrm>
        </p:spPr>
        <p:txBody>
          <a:bodyPr>
            <a:normAutofit/>
          </a:bodyPr>
          <a:lstStyle/>
          <a:p>
            <a:r>
              <a:rPr lang="en-US" dirty="0"/>
              <a:t>Examples</a:t>
            </a:r>
          </a:p>
        </p:txBody>
      </p:sp>
    </p:spTree>
    <p:extLst>
      <p:ext uri="{BB962C8B-B14F-4D97-AF65-F5344CB8AC3E}">
        <p14:creationId xmlns:p14="http://schemas.microsoft.com/office/powerpoint/2010/main" val="4281524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091A39-85F0-8474-E3AB-990666EBD8C9}"/>
              </a:ext>
            </a:extLst>
          </p:cNvPr>
          <p:cNvSpPr>
            <a:spLocks noGrp="1"/>
          </p:cNvSpPr>
          <p:nvPr>
            <p:ph type="sldNum" sz="quarter" idx="4"/>
          </p:nvPr>
        </p:nvSpPr>
        <p:spPr/>
        <p:txBody>
          <a:bodyPr/>
          <a:lstStyle/>
          <a:p>
            <a:fld id="{3A4F6043-7A67-491B-98BC-F933DED7226D}" type="slidenum">
              <a:rPr lang="en-US" smtClean="0"/>
              <a:pPr/>
              <a:t>9</a:t>
            </a:fld>
            <a:endParaRPr lang="en-US" dirty="0"/>
          </a:p>
        </p:txBody>
      </p:sp>
    </p:spTree>
    <p:extLst>
      <p:ext uri="{BB962C8B-B14F-4D97-AF65-F5344CB8AC3E}">
        <p14:creationId xmlns:p14="http://schemas.microsoft.com/office/powerpoint/2010/main" val="385633369"/>
      </p:ext>
    </p:extLst>
  </p:cSld>
  <p:clrMapOvr>
    <a:masterClrMapping/>
  </p:clrMapOvr>
</p:sld>
</file>

<file path=ppt/theme/theme1.xml><?xml version="1.0" encoding="utf-8"?>
<a:theme xmlns:a="http://schemas.openxmlformats.org/drawingml/2006/main" name="OffsetVTI">
  <a:themeElements>
    <a:clrScheme name="Custom 20">
      <a:dk1>
        <a:srgbClr val="000000"/>
      </a:dk1>
      <a:lt1>
        <a:sysClr val="window" lastClr="FFFFFF"/>
      </a:lt1>
      <a:dk2>
        <a:srgbClr val="2C3948"/>
      </a:dk2>
      <a:lt2>
        <a:srgbClr val="F4F4F4"/>
      </a:lt2>
      <a:accent1>
        <a:srgbClr val="F49D90"/>
      </a:accent1>
      <a:accent2>
        <a:srgbClr val="D6947C"/>
      </a:accent2>
      <a:accent3>
        <a:srgbClr val="BF8484"/>
      </a:accent3>
      <a:accent4>
        <a:srgbClr val="96A9AA"/>
      </a:accent4>
      <a:accent5>
        <a:srgbClr val="DD796C"/>
      </a:accent5>
      <a:accent6>
        <a:srgbClr val="D09145"/>
      </a:accent6>
      <a:hlink>
        <a:srgbClr val="DF686A"/>
      </a:hlink>
      <a:folHlink>
        <a:srgbClr val="F93F1C"/>
      </a:folHlink>
    </a:clrScheme>
    <a:fontScheme name="Dante">
      <a:majorFont>
        <a:latin typeface="Dante"/>
        <a:ea typeface=""/>
        <a:cs typeface=""/>
      </a:majorFont>
      <a:minorFont>
        <a:latin typeface="Dan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setVTI" id="{17A3166B-76FF-4669-8F6D-D4251AE158D8}" vid="{4532814A-B5F8-4CFD-BC69-A007D492DA4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9436BC-77AE-4AEE-A282-4E162A1CAA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B37DAF-AFAF-4561-A80B-C76198EBD319}">
  <ds:schemaRefs>
    <ds:schemaRef ds:uri="71af3243-3dd4-4a8d-8c0d-dd76da1f02a5"/>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230e9df3-be65-4c73-a93b-d1236ebd677e"/>
    <ds:schemaRef ds:uri="16c05727-aa75-4e4a-9b5f-8a80a1165891"/>
    <ds:schemaRef ds:uri="http://schemas.microsoft.com/sharepoint/v3"/>
    <ds:schemaRef ds:uri="http://purl.org/dc/dcmitype/"/>
    <ds:schemaRef ds:uri="http://purl.org/dc/terms/"/>
  </ds:schemaRefs>
</ds:datastoreItem>
</file>

<file path=customXml/itemProps3.xml><?xml version="1.0" encoding="utf-8"?>
<ds:datastoreItem xmlns:ds="http://schemas.openxmlformats.org/officeDocument/2006/customXml" ds:itemID="{5B665E41-66EB-401D-940D-8E7024721BE5}">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{D1519DE2-6B91-4F5C-A13D-7DD452FD8CB3}tf67338807_win32</Template>
  <TotalTime>729</TotalTime>
  <Words>419</Words>
  <Application>Microsoft Office PowerPoint</Application>
  <PresentationFormat>On-screen Show (4:3)</PresentationFormat>
  <Paragraphs>53</Paragraphs>
  <Slides>9</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Arial Narrow</vt:lpstr>
      <vt:lpstr>Calibri</vt:lpstr>
      <vt:lpstr>Dante</vt:lpstr>
      <vt:lpstr>Dante (Headings)2</vt:lpstr>
      <vt:lpstr>Wingdings</vt:lpstr>
      <vt:lpstr>Wingdings 2</vt:lpstr>
      <vt:lpstr>OffsetVTI</vt:lpstr>
      <vt:lpstr>Being a Light to the World Matthew 5:14-16</vt:lpstr>
      <vt:lpstr>I Corinthians 5:11-13</vt:lpstr>
      <vt:lpstr>I Corinthians 5:11-13</vt:lpstr>
      <vt:lpstr>Let the Lower Lights Be Burning</vt:lpstr>
      <vt:lpstr>PowerPoint Presentation</vt:lpstr>
      <vt:lpstr>Examples</vt:lpstr>
      <vt:lpstr>Examples</vt:lpstr>
      <vt:lpstr>Examples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Hetrick, Mark</dc:creator>
  <cp:lastModifiedBy>Hetrick, Mark</cp:lastModifiedBy>
  <cp:revision>2</cp:revision>
  <dcterms:created xsi:type="dcterms:W3CDTF">2024-08-02T13:34:44Z</dcterms:created>
  <dcterms:modified xsi:type="dcterms:W3CDTF">2024-09-13T14:15:12Z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