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3" r:id="rId4"/>
  </p:sldMasterIdLst>
  <p:notesMasterIdLst>
    <p:notesMasterId r:id="rId9"/>
  </p:notesMasterIdLst>
  <p:handoutMasterIdLst>
    <p:handoutMasterId r:id="rId10"/>
  </p:handoutMasterIdLst>
  <p:sldIdLst>
    <p:sldId id="325" r:id="rId5"/>
    <p:sldId id="342" r:id="rId6"/>
    <p:sldId id="341" r:id="rId7"/>
    <p:sldId id="34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EDE444-FB51-4AF5-8824-3690987CED3A}" v="6" dt="2024-08-02T20:59:18.63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144" autoAdjust="0"/>
  </p:normalViewPr>
  <p:slideViewPr>
    <p:cSldViewPr snapToGrid="0">
      <p:cViewPr varScale="1">
        <p:scale>
          <a:sx n="44" d="100"/>
          <a:sy n="44" d="100"/>
        </p:scale>
        <p:origin x="1656" y="60"/>
      </p:cViewPr>
      <p:guideLst/>
    </p:cSldViewPr>
  </p:slideViewPr>
  <p:outlineViewPr>
    <p:cViewPr>
      <p:scale>
        <a:sx n="33" d="100"/>
        <a:sy n="33" d="100"/>
      </p:scale>
      <p:origin x="0" y="-4032"/>
    </p:cViewPr>
  </p:outlineViewPr>
  <p:notesTextViewPr>
    <p:cViewPr>
      <p:scale>
        <a:sx n="1" d="1"/>
        <a:sy n="1" d="1"/>
      </p:scale>
      <p:origin x="0" y="-4398"/>
    </p:cViewPr>
  </p:notesTextViewPr>
  <p:sorterViewPr>
    <p:cViewPr>
      <p:scale>
        <a:sx n="80" d="100"/>
        <a:sy n="80" d="100"/>
      </p:scale>
      <p:origin x="0" y="-2069"/>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trick, Mark" userId="42aeea49-782f-4a97-ab09-1c18cc7739c9" providerId="ADAL" clId="{F1EDE444-FB51-4AF5-8824-3690987CED3A}"/>
    <pc:docChg chg="undo custSel addSld delSld modSld">
      <pc:chgData name="Hetrick, Mark" userId="42aeea49-782f-4a97-ab09-1c18cc7739c9" providerId="ADAL" clId="{F1EDE444-FB51-4AF5-8824-3690987CED3A}" dt="2024-08-02T21:32:24.145" v="2712" actId="255"/>
      <pc:docMkLst>
        <pc:docMk/>
      </pc:docMkLst>
      <pc:sldChg chg="del">
        <pc:chgData name="Hetrick, Mark" userId="42aeea49-782f-4a97-ab09-1c18cc7739c9" providerId="ADAL" clId="{F1EDE444-FB51-4AF5-8824-3690987CED3A}" dt="2024-08-02T20:52:37.286" v="2530" actId="47"/>
        <pc:sldMkLst>
          <pc:docMk/>
          <pc:sldMk cId="4265392195" sldId="315"/>
        </pc:sldMkLst>
      </pc:sldChg>
      <pc:sldChg chg="del">
        <pc:chgData name="Hetrick, Mark" userId="42aeea49-782f-4a97-ab09-1c18cc7739c9" providerId="ADAL" clId="{F1EDE444-FB51-4AF5-8824-3690987CED3A}" dt="2024-08-02T20:52:31.111" v="2525" actId="47"/>
        <pc:sldMkLst>
          <pc:docMk/>
          <pc:sldMk cId="2897687745" sldId="317"/>
        </pc:sldMkLst>
      </pc:sldChg>
      <pc:sldChg chg="del">
        <pc:chgData name="Hetrick, Mark" userId="42aeea49-782f-4a97-ab09-1c18cc7739c9" providerId="ADAL" clId="{F1EDE444-FB51-4AF5-8824-3690987CED3A}" dt="2024-08-02T20:52:38.692" v="2531" actId="47"/>
        <pc:sldMkLst>
          <pc:docMk/>
          <pc:sldMk cId="1315345950" sldId="321"/>
        </pc:sldMkLst>
      </pc:sldChg>
      <pc:sldChg chg="modSp mod">
        <pc:chgData name="Hetrick, Mark" userId="42aeea49-782f-4a97-ab09-1c18cc7739c9" providerId="ADAL" clId="{F1EDE444-FB51-4AF5-8824-3690987CED3A}" dt="2024-08-02T21:27:08.509" v="2703" actId="20577"/>
        <pc:sldMkLst>
          <pc:docMk/>
          <pc:sldMk cId="3885810866" sldId="325"/>
        </pc:sldMkLst>
        <pc:spChg chg="mod">
          <ac:chgData name="Hetrick, Mark" userId="42aeea49-782f-4a97-ab09-1c18cc7739c9" providerId="ADAL" clId="{F1EDE444-FB51-4AF5-8824-3690987CED3A}" dt="2024-08-02T21:27:08.509" v="2703" actId="20577"/>
          <ac:spMkLst>
            <pc:docMk/>
            <pc:sldMk cId="3885810866" sldId="325"/>
            <ac:spMk id="4" creationId="{702107B0-826E-4E2E-390A-A0CBF1F860F6}"/>
          </ac:spMkLst>
        </pc:spChg>
      </pc:sldChg>
      <pc:sldChg chg="del">
        <pc:chgData name="Hetrick, Mark" userId="42aeea49-782f-4a97-ab09-1c18cc7739c9" providerId="ADAL" clId="{F1EDE444-FB51-4AF5-8824-3690987CED3A}" dt="2024-08-02T20:52:34.229" v="2527" actId="47"/>
        <pc:sldMkLst>
          <pc:docMk/>
          <pc:sldMk cId="3536044337" sldId="334"/>
        </pc:sldMkLst>
      </pc:sldChg>
      <pc:sldChg chg="del">
        <pc:chgData name="Hetrick, Mark" userId="42aeea49-782f-4a97-ab09-1c18cc7739c9" providerId="ADAL" clId="{F1EDE444-FB51-4AF5-8824-3690987CED3A}" dt="2024-08-02T20:52:33.316" v="2526" actId="47"/>
        <pc:sldMkLst>
          <pc:docMk/>
          <pc:sldMk cId="1147369639" sldId="336"/>
        </pc:sldMkLst>
      </pc:sldChg>
      <pc:sldChg chg="del">
        <pc:chgData name="Hetrick, Mark" userId="42aeea49-782f-4a97-ab09-1c18cc7739c9" providerId="ADAL" clId="{F1EDE444-FB51-4AF5-8824-3690987CED3A}" dt="2024-08-02T20:52:36.275" v="2529" actId="47"/>
        <pc:sldMkLst>
          <pc:docMk/>
          <pc:sldMk cId="160323557" sldId="337"/>
        </pc:sldMkLst>
      </pc:sldChg>
      <pc:sldChg chg="del">
        <pc:chgData name="Hetrick, Mark" userId="42aeea49-782f-4a97-ab09-1c18cc7739c9" providerId="ADAL" clId="{F1EDE444-FB51-4AF5-8824-3690987CED3A}" dt="2024-08-02T20:52:29.957" v="2524" actId="47"/>
        <pc:sldMkLst>
          <pc:docMk/>
          <pc:sldMk cId="3874960985" sldId="339"/>
        </pc:sldMkLst>
      </pc:sldChg>
      <pc:sldChg chg="del">
        <pc:chgData name="Hetrick, Mark" userId="42aeea49-782f-4a97-ab09-1c18cc7739c9" providerId="ADAL" clId="{F1EDE444-FB51-4AF5-8824-3690987CED3A}" dt="2024-08-02T20:52:35.272" v="2528" actId="47"/>
        <pc:sldMkLst>
          <pc:docMk/>
          <pc:sldMk cId="2255117986" sldId="340"/>
        </pc:sldMkLst>
      </pc:sldChg>
      <pc:sldChg chg="addSp delSp modSp mod modNotesTx">
        <pc:chgData name="Hetrick, Mark" userId="42aeea49-782f-4a97-ab09-1c18cc7739c9" providerId="ADAL" clId="{F1EDE444-FB51-4AF5-8824-3690987CED3A}" dt="2024-08-02T21:32:24.145" v="2712" actId="255"/>
        <pc:sldMkLst>
          <pc:docMk/>
          <pc:sldMk cId="2141653944" sldId="341"/>
        </pc:sldMkLst>
        <pc:spChg chg="mod">
          <ac:chgData name="Hetrick, Mark" userId="42aeea49-782f-4a97-ab09-1c18cc7739c9" providerId="ADAL" clId="{F1EDE444-FB51-4AF5-8824-3690987CED3A}" dt="2024-08-02T21:32:24.145" v="2712" actId="255"/>
          <ac:spMkLst>
            <pc:docMk/>
            <pc:sldMk cId="2141653944" sldId="341"/>
            <ac:spMk id="3" creationId="{1DFFFD75-808C-2CAA-13DF-280CF342989B}"/>
          </ac:spMkLst>
        </pc:spChg>
        <pc:spChg chg="add del mod">
          <ac:chgData name="Hetrick, Mark" userId="42aeea49-782f-4a97-ab09-1c18cc7739c9" providerId="ADAL" clId="{F1EDE444-FB51-4AF5-8824-3690987CED3A}" dt="2024-08-02T16:57:27.826" v="897" actId="478"/>
          <ac:spMkLst>
            <pc:docMk/>
            <pc:sldMk cId="2141653944" sldId="341"/>
            <ac:spMk id="6" creationId="{4D6EC7BF-2C4F-F351-1D89-906ABB713B8E}"/>
          </ac:spMkLst>
        </pc:spChg>
      </pc:sldChg>
      <pc:sldChg chg="addSp delSp modSp mod modNotesTx">
        <pc:chgData name="Hetrick, Mark" userId="42aeea49-782f-4a97-ab09-1c18cc7739c9" providerId="ADAL" clId="{F1EDE444-FB51-4AF5-8824-3690987CED3A}" dt="2024-08-02T19:35:55.444" v="2405"/>
        <pc:sldMkLst>
          <pc:docMk/>
          <pc:sldMk cId="698039442" sldId="342"/>
        </pc:sldMkLst>
        <pc:spChg chg="mod">
          <ac:chgData name="Hetrick, Mark" userId="42aeea49-782f-4a97-ab09-1c18cc7739c9" providerId="ADAL" clId="{F1EDE444-FB51-4AF5-8824-3690987CED3A}" dt="2024-08-02T16:01:15.991" v="347" actId="14100"/>
          <ac:spMkLst>
            <pc:docMk/>
            <pc:sldMk cId="698039442" sldId="342"/>
            <ac:spMk id="3" creationId="{1DFFFD75-808C-2CAA-13DF-280CF342989B}"/>
          </ac:spMkLst>
        </pc:spChg>
        <pc:spChg chg="del">
          <ac:chgData name="Hetrick, Mark" userId="42aeea49-782f-4a97-ab09-1c18cc7739c9" providerId="ADAL" clId="{F1EDE444-FB51-4AF5-8824-3690987CED3A}" dt="2024-08-02T18:25:13.428" v="1396" actId="478"/>
          <ac:spMkLst>
            <pc:docMk/>
            <pc:sldMk cId="698039442" sldId="342"/>
            <ac:spMk id="5" creationId="{9F410434-1D07-8375-4ECE-DC0A633B2E29}"/>
          </ac:spMkLst>
        </pc:spChg>
        <pc:spChg chg="add del mod">
          <ac:chgData name="Hetrick, Mark" userId="42aeea49-782f-4a97-ab09-1c18cc7739c9" providerId="ADAL" clId="{F1EDE444-FB51-4AF5-8824-3690987CED3A}" dt="2024-08-02T18:25:16.323" v="1397" actId="478"/>
          <ac:spMkLst>
            <pc:docMk/>
            <pc:sldMk cId="698039442" sldId="342"/>
            <ac:spMk id="6" creationId="{98720B5B-B97A-DD21-A7BB-D9C4BA6D50A8}"/>
          </ac:spMkLst>
        </pc:spChg>
        <pc:spChg chg="add mod">
          <ac:chgData name="Hetrick, Mark" userId="42aeea49-782f-4a97-ab09-1c18cc7739c9" providerId="ADAL" clId="{F1EDE444-FB51-4AF5-8824-3690987CED3A}" dt="2024-08-02T19:35:55.444" v="2405"/>
          <ac:spMkLst>
            <pc:docMk/>
            <pc:sldMk cId="698039442" sldId="342"/>
            <ac:spMk id="7" creationId="{3113B282-097A-D033-B3FB-95A3ADD2BC71}"/>
          </ac:spMkLst>
        </pc:spChg>
      </pc:sldChg>
      <pc:sldChg chg="addSp delSp modSp add mod modNotesTx">
        <pc:chgData name="Hetrick, Mark" userId="42aeea49-782f-4a97-ab09-1c18cc7739c9" providerId="ADAL" clId="{F1EDE444-FB51-4AF5-8824-3690987CED3A}" dt="2024-08-02T21:00:33.320" v="2679" actId="1076"/>
        <pc:sldMkLst>
          <pc:docMk/>
          <pc:sldMk cId="385633369" sldId="343"/>
        </pc:sldMkLst>
        <pc:spChg chg="del mod">
          <ac:chgData name="Hetrick, Mark" userId="42aeea49-782f-4a97-ab09-1c18cc7739c9" providerId="ADAL" clId="{F1EDE444-FB51-4AF5-8824-3690987CED3A}" dt="2024-08-02T20:59:49.281" v="2655" actId="478"/>
          <ac:spMkLst>
            <pc:docMk/>
            <pc:sldMk cId="385633369" sldId="343"/>
            <ac:spMk id="3" creationId="{1DFFFD75-808C-2CAA-13DF-280CF342989B}"/>
          </ac:spMkLst>
        </pc:spChg>
        <pc:spChg chg="del">
          <ac:chgData name="Hetrick, Mark" userId="42aeea49-782f-4a97-ab09-1c18cc7739c9" providerId="ADAL" clId="{F1EDE444-FB51-4AF5-8824-3690987CED3A}" dt="2024-08-02T20:59:53.265" v="2656" actId="478"/>
          <ac:spMkLst>
            <pc:docMk/>
            <pc:sldMk cId="385633369" sldId="343"/>
            <ac:spMk id="5" creationId="{9F410434-1D07-8375-4ECE-DC0A633B2E29}"/>
          </ac:spMkLst>
        </pc:spChg>
        <pc:spChg chg="add mod">
          <ac:chgData name="Hetrick, Mark" userId="42aeea49-782f-4a97-ab09-1c18cc7739c9" providerId="ADAL" clId="{F1EDE444-FB51-4AF5-8824-3690987CED3A}" dt="2024-08-02T21:00:33.320" v="2679" actId="1076"/>
          <ac:spMkLst>
            <pc:docMk/>
            <pc:sldMk cId="385633369" sldId="343"/>
            <ac:spMk id="6" creationId="{6043806C-6488-6D4F-EA78-CCEEB30A4DB7}"/>
          </ac:spMkLst>
        </pc:spChg>
        <pc:spChg chg="add del mod">
          <ac:chgData name="Hetrick, Mark" userId="42aeea49-782f-4a97-ab09-1c18cc7739c9" providerId="ADAL" clId="{F1EDE444-FB51-4AF5-8824-3690987CED3A}" dt="2024-08-02T20:59:54.826" v="2657" actId="478"/>
          <ac:spMkLst>
            <pc:docMk/>
            <pc:sldMk cId="385633369" sldId="343"/>
            <ac:spMk id="8" creationId="{31309808-BD55-7F0D-7690-517D53162C31}"/>
          </ac:spMkLst>
        </pc:spChg>
      </pc:sldChg>
      <pc:sldMasterChg chg="delSldLayout">
        <pc:chgData name="Hetrick, Mark" userId="42aeea49-782f-4a97-ab09-1c18cc7739c9" providerId="ADAL" clId="{F1EDE444-FB51-4AF5-8824-3690987CED3A}" dt="2024-08-02T20:52:38.692" v="2531" actId="47"/>
        <pc:sldMasterMkLst>
          <pc:docMk/>
          <pc:sldMasterMk cId="3646289393" sldId="2147483883"/>
        </pc:sldMasterMkLst>
        <pc:sldLayoutChg chg="del">
          <pc:chgData name="Hetrick, Mark" userId="42aeea49-782f-4a97-ab09-1c18cc7739c9" providerId="ADAL" clId="{F1EDE444-FB51-4AF5-8824-3690987CED3A}" dt="2024-08-02T20:52:29.957" v="2524" actId="47"/>
          <pc:sldLayoutMkLst>
            <pc:docMk/>
            <pc:sldMasterMk cId="3646289393" sldId="2147483883"/>
            <pc:sldLayoutMk cId="331406195" sldId="2147483900"/>
          </pc:sldLayoutMkLst>
        </pc:sldLayoutChg>
        <pc:sldLayoutChg chg="del">
          <pc:chgData name="Hetrick, Mark" userId="42aeea49-782f-4a97-ab09-1c18cc7739c9" providerId="ADAL" clId="{F1EDE444-FB51-4AF5-8824-3690987CED3A}" dt="2024-08-02T20:52:31.111" v="2525" actId="47"/>
          <pc:sldLayoutMkLst>
            <pc:docMk/>
            <pc:sldMasterMk cId="3646289393" sldId="2147483883"/>
            <pc:sldLayoutMk cId="3438902072" sldId="2147483901"/>
          </pc:sldLayoutMkLst>
        </pc:sldLayoutChg>
        <pc:sldLayoutChg chg="del">
          <pc:chgData name="Hetrick, Mark" userId="42aeea49-782f-4a97-ab09-1c18cc7739c9" providerId="ADAL" clId="{F1EDE444-FB51-4AF5-8824-3690987CED3A}" dt="2024-08-02T20:52:33.316" v="2526" actId="47"/>
          <pc:sldLayoutMkLst>
            <pc:docMk/>
            <pc:sldMasterMk cId="3646289393" sldId="2147483883"/>
            <pc:sldLayoutMk cId="3213228556" sldId="2147483902"/>
          </pc:sldLayoutMkLst>
        </pc:sldLayoutChg>
        <pc:sldLayoutChg chg="del">
          <pc:chgData name="Hetrick, Mark" userId="42aeea49-782f-4a97-ab09-1c18cc7739c9" providerId="ADAL" clId="{F1EDE444-FB51-4AF5-8824-3690987CED3A}" dt="2024-08-02T20:52:34.229" v="2527" actId="47"/>
          <pc:sldLayoutMkLst>
            <pc:docMk/>
            <pc:sldMasterMk cId="3646289393" sldId="2147483883"/>
            <pc:sldLayoutMk cId="231516717" sldId="2147483903"/>
          </pc:sldLayoutMkLst>
        </pc:sldLayoutChg>
        <pc:sldLayoutChg chg="del">
          <pc:chgData name="Hetrick, Mark" userId="42aeea49-782f-4a97-ab09-1c18cc7739c9" providerId="ADAL" clId="{F1EDE444-FB51-4AF5-8824-3690987CED3A}" dt="2024-08-02T20:52:35.272" v="2528" actId="47"/>
          <pc:sldLayoutMkLst>
            <pc:docMk/>
            <pc:sldMasterMk cId="3646289393" sldId="2147483883"/>
            <pc:sldLayoutMk cId="3805481271" sldId="2147483904"/>
          </pc:sldLayoutMkLst>
        </pc:sldLayoutChg>
        <pc:sldLayoutChg chg="del">
          <pc:chgData name="Hetrick, Mark" userId="42aeea49-782f-4a97-ab09-1c18cc7739c9" providerId="ADAL" clId="{F1EDE444-FB51-4AF5-8824-3690987CED3A}" dt="2024-08-02T20:52:36.275" v="2529" actId="47"/>
          <pc:sldLayoutMkLst>
            <pc:docMk/>
            <pc:sldMasterMk cId="3646289393" sldId="2147483883"/>
            <pc:sldLayoutMk cId="823168567" sldId="2147483905"/>
          </pc:sldLayoutMkLst>
        </pc:sldLayoutChg>
        <pc:sldLayoutChg chg="del">
          <pc:chgData name="Hetrick, Mark" userId="42aeea49-782f-4a97-ab09-1c18cc7739c9" providerId="ADAL" clId="{F1EDE444-FB51-4AF5-8824-3690987CED3A}" dt="2024-08-02T20:52:37.286" v="2530" actId="47"/>
          <pc:sldLayoutMkLst>
            <pc:docMk/>
            <pc:sldMasterMk cId="3646289393" sldId="2147483883"/>
            <pc:sldLayoutMk cId="3379778070" sldId="2147483906"/>
          </pc:sldLayoutMkLst>
        </pc:sldLayoutChg>
        <pc:sldLayoutChg chg="del">
          <pc:chgData name="Hetrick, Mark" userId="42aeea49-782f-4a97-ab09-1c18cc7739c9" providerId="ADAL" clId="{F1EDE444-FB51-4AF5-8824-3690987CED3A}" dt="2024-08-02T20:52:38.692" v="2531" actId="47"/>
          <pc:sldLayoutMkLst>
            <pc:docMk/>
            <pc:sldMasterMk cId="3646289393" sldId="2147483883"/>
            <pc:sldLayoutMk cId="3746701821" sldId="214748390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4B9809-3C73-CA2B-1791-620EA168CC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C7B1C58-A1FD-D1E1-33AB-1303C48435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6AA30A-158D-435B-B1F3-6FF82BD60FDF}" type="datetimeFigureOut">
              <a:rPr lang="en-US" smtClean="0"/>
              <a:t>8/15/2024</a:t>
            </a:fld>
            <a:endParaRPr lang="en-US" dirty="0"/>
          </a:p>
        </p:txBody>
      </p:sp>
      <p:sp>
        <p:nvSpPr>
          <p:cNvPr id="4" name="Footer Placeholder 3">
            <a:extLst>
              <a:ext uri="{FF2B5EF4-FFF2-40B4-BE49-F238E27FC236}">
                <a16:creationId xmlns:a16="http://schemas.microsoft.com/office/drawing/2014/main" id="{4717A0D9-659F-DDC6-CBD8-29B61E0FF7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9E0617-6128-05F5-8F48-6A0A1D1479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0A24AC-02A6-46A1-A072-EAC8AC25DCA5}" type="slidenum">
              <a:rPr lang="en-US" smtClean="0"/>
              <a:t>‹#›</a:t>
            </a:fld>
            <a:endParaRPr lang="en-US" dirty="0"/>
          </a:p>
        </p:txBody>
      </p:sp>
    </p:spTree>
    <p:extLst>
      <p:ext uri="{BB962C8B-B14F-4D97-AF65-F5344CB8AC3E}">
        <p14:creationId xmlns:p14="http://schemas.microsoft.com/office/powerpoint/2010/main" val="40839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0313-F537-4ED0-973B-4729E10A826A}" type="datetimeFigureOut">
              <a:rPr lang="en-US" smtClean="0"/>
              <a:t>8/15/2024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92804-03A6-47F6-A893-4DDB8903A808}" type="slidenum">
              <a:rPr lang="en-US" smtClean="0"/>
              <a:t>‹#›</a:t>
            </a:fld>
            <a:endParaRPr lang="en-US"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1</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John 9:1-2</a:t>
            </a:r>
            <a:r>
              <a:rPr lang="en-US" b="0" dirty="0"/>
              <a:t>: As he passed by, he saw a man blind from birth. And his disciples asked him, "Rabbi, who sinned, this man or his parents, that he was born blind?"</a:t>
            </a:r>
          </a:p>
          <a:p>
            <a:endParaRPr lang="en-US" b="0" dirty="0"/>
          </a:p>
          <a:p>
            <a:r>
              <a:rPr lang="en-US" b="1" dirty="0"/>
              <a:t>Luke 13:1</a:t>
            </a:r>
            <a:r>
              <a:rPr lang="en-US" b="0" dirty="0"/>
              <a:t>: There were some present at that very time who told him about the Galileans whose blood Pilate had mingled with their sacrifices.</a:t>
            </a:r>
          </a:p>
          <a:p>
            <a:endParaRPr lang="en-US" b="0" dirty="0"/>
          </a:p>
          <a:p>
            <a:r>
              <a:rPr lang="en-US" b="1" dirty="0"/>
              <a:t>Luke 13:4</a:t>
            </a:r>
            <a:r>
              <a:rPr lang="en-US" b="0" dirty="0"/>
              <a:t>: Or those eighteen on whom the tower in Siloam fell and killed them: do you think that they were worse offenders than all the others who lived in Jerusalem?</a:t>
            </a:r>
          </a:p>
          <a:p>
            <a:endParaRPr lang="en-US" b="0" dirty="0"/>
          </a:p>
          <a:p>
            <a:r>
              <a:rPr lang="en-US" b="1" dirty="0"/>
              <a:t>Psalm 73:3-12</a:t>
            </a:r>
            <a:r>
              <a:rPr lang="en-US" b="0" dirty="0"/>
              <a:t>: For I was envious of the arrogant when I saw the prosperity of the wicked. For they have no pangs until death; their bodies are fat and sleek. They are not in trouble as others are; they are not stricken like the rest of mankind. Therefore pride is their necklace; violence covers them as a garment. Their eyes swell out through fatness; their hearts overflow with follies. They scoff and speak with malice; loftily they threaten oppression. They set their mouths against the heavens, and their tongue struts through the earth. Therefore his people turn back to them, and find no fault in them. And they say, "How can God know? Is there knowledge in the Most High?" Behold, these are the wicked; always at ease, they increase in riches</a:t>
            </a:r>
          </a:p>
          <a:p>
            <a:endParaRPr lang="en-US" b="0" dirty="0"/>
          </a:p>
          <a:p>
            <a:r>
              <a:rPr lang="en-US" b="1" dirty="0"/>
              <a:t>Ruth 1:2-5</a:t>
            </a:r>
            <a:r>
              <a:rPr lang="en-US" b="0" dirty="0"/>
              <a:t>: The name of the man was Elimelech and the name of his wife Naomi, and the names of his two sons were </a:t>
            </a:r>
            <a:r>
              <a:rPr lang="en-US" b="0" dirty="0" err="1"/>
              <a:t>Mahlon</a:t>
            </a:r>
            <a:r>
              <a:rPr lang="en-US" b="0" dirty="0"/>
              <a:t> and </a:t>
            </a:r>
            <a:r>
              <a:rPr lang="en-US" b="0" dirty="0" err="1"/>
              <a:t>Chilion</a:t>
            </a:r>
            <a:r>
              <a:rPr lang="en-US" b="0" dirty="0"/>
              <a:t>. They were </a:t>
            </a:r>
            <a:r>
              <a:rPr lang="en-US" b="0" dirty="0" err="1"/>
              <a:t>Ephrathites</a:t>
            </a:r>
            <a:r>
              <a:rPr lang="en-US" b="0" dirty="0"/>
              <a:t> from Bethlehem in Judah. They went into the country of Moab and remained there. But Elimelech, the husband of Naomi, died, and she was left with her two sons. These took Moabite wives; the name of the one was Orpah and the name of the other Ruth. They lived there about ten years, and both </a:t>
            </a:r>
            <a:r>
              <a:rPr lang="en-US" b="0" dirty="0" err="1"/>
              <a:t>Mahlon</a:t>
            </a:r>
            <a:r>
              <a:rPr lang="en-US" b="0" dirty="0"/>
              <a:t> and </a:t>
            </a:r>
            <a:r>
              <a:rPr lang="en-US" b="0" dirty="0" err="1"/>
              <a:t>Chilion</a:t>
            </a:r>
            <a:r>
              <a:rPr lang="en-US" b="0" dirty="0"/>
              <a:t> died, so that the woman was left without her two sons and her husband.</a:t>
            </a:r>
          </a:p>
          <a:p>
            <a:endParaRPr lang="en-US" b="0" dirty="0"/>
          </a:p>
          <a:p>
            <a:r>
              <a:rPr lang="en-US" b="1" dirty="0"/>
              <a:t>Proverbs 12:25</a:t>
            </a:r>
            <a:r>
              <a:rPr lang="en-US" dirty="0"/>
              <a:t>: Anxiety in a man's heart weighs him down, but a good word makes him glad.</a:t>
            </a:r>
          </a:p>
          <a:p>
            <a:endParaRPr lang="en-US" dirty="0"/>
          </a:p>
          <a:p>
            <a:r>
              <a:rPr lang="en-US" b="1" dirty="0"/>
              <a:t>Luke 12:25-26</a:t>
            </a:r>
            <a:r>
              <a:rPr lang="en-US" dirty="0"/>
              <a:t>: And which of you by being anxious can add a single hour to his span of life? If then you are not able to do as small a thing as that, why are you anxious about the rest?</a:t>
            </a:r>
          </a:p>
          <a:p>
            <a:endParaRPr lang="en-US" dirty="0"/>
          </a:p>
          <a:p>
            <a:r>
              <a:rPr lang="en-US" b="1" dirty="0"/>
              <a:t>Matthew 6:34</a:t>
            </a:r>
            <a:r>
              <a:rPr lang="en-US" dirty="0"/>
              <a:t>: "Therefore do not be anxious about tomorrow, for tomorrow will be anxious for itself. Sufficient for the day is its own trouble.</a:t>
            </a:r>
          </a:p>
        </p:txBody>
      </p:sp>
      <p:sp>
        <p:nvSpPr>
          <p:cNvPr id="4" name="Slide Number Placeholder 3"/>
          <p:cNvSpPr>
            <a:spLocks noGrp="1"/>
          </p:cNvSpPr>
          <p:nvPr>
            <p:ph type="sldNum" sz="quarter" idx="5"/>
          </p:nvPr>
        </p:nvSpPr>
        <p:spPr/>
        <p:txBody>
          <a:bodyPr/>
          <a:lstStyle/>
          <a:p>
            <a:fld id="{0DC92804-03A6-47F6-A893-4DDB8903A808}" type="slidenum">
              <a:rPr lang="en-US" smtClean="0"/>
              <a:t>2</a:t>
            </a:fld>
            <a:endParaRPr lang="en-US" dirty="0"/>
          </a:p>
        </p:txBody>
      </p:sp>
    </p:spTree>
    <p:extLst>
      <p:ext uri="{BB962C8B-B14F-4D97-AF65-F5344CB8AC3E}">
        <p14:creationId xmlns:p14="http://schemas.microsoft.com/office/powerpoint/2010/main" val="204116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Ecclesiastes 3:11</a:t>
            </a:r>
            <a:r>
              <a:rPr lang="en-US" b="0" dirty="0"/>
              <a:t>: He has made everything beautiful in its time. Also, he has put eternity into man's heart, yet so that he cannot find out what God has done from the beginning to the end.</a:t>
            </a:r>
          </a:p>
          <a:p>
            <a:endParaRPr lang="en-US" b="0" dirty="0"/>
          </a:p>
          <a:p>
            <a:r>
              <a:rPr lang="en-US" b="1" dirty="0"/>
              <a:t>Ecclesiastes 3:14-15</a:t>
            </a:r>
            <a:r>
              <a:rPr lang="en-US" b="0" dirty="0"/>
              <a:t>: I perceived that whatever God does endures forever; nothing can be added to it, nor anything taken from it. God has done it, so that people fear before him. That which is, already has been; that which is to be, already has been; and God seeks what has been driven away.</a:t>
            </a:r>
          </a:p>
          <a:p>
            <a:endParaRPr lang="en-US" b="0" dirty="0"/>
          </a:p>
          <a:p>
            <a:r>
              <a:rPr lang="en-US" b="1" dirty="0"/>
              <a:t>Ecclesiastes 8:16-17</a:t>
            </a:r>
            <a:r>
              <a:rPr lang="en-US" b="0" dirty="0"/>
              <a:t>: When I applied my heart to know wisdom, and to see the business that is done on earth, how neither day nor night do one's eyes see sleep, then I saw all the work of God, that man cannot find out the work that is done under the sun. However much man may toil in seeking, he will not find it out. Even though a wise man claims to know, he cannot find it out.</a:t>
            </a:r>
          </a:p>
          <a:p>
            <a:endParaRPr lang="en-US" b="0" dirty="0"/>
          </a:p>
          <a:p>
            <a:r>
              <a:rPr lang="en-US" b="1" dirty="0"/>
              <a:t>Isaiah 55:8-9</a:t>
            </a:r>
            <a:r>
              <a:rPr lang="en-US" b="0" dirty="0"/>
              <a:t>: For my thoughts are not your thoughts, neither are your ways my ways, declares the LORD.  For as the heavens are higher than the earth, so are my ways higher than your ways and my thoughts than your thoughts.</a:t>
            </a:r>
          </a:p>
          <a:p>
            <a:endParaRPr lang="en-US" b="0" dirty="0"/>
          </a:p>
          <a:p>
            <a:r>
              <a:rPr lang="en-US" b="1" dirty="0"/>
              <a:t>Job 11:7</a:t>
            </a:r>
            <a:r>
              <a:rPr lang="en-US" b="0" dirty="0"/>
              <a:t>: "Can you find out the deep things of God? Can you find out the limit of the Almighty?</a:t>
            </a:r>
          </a:p>
          <a:p>
            <a:endParaRPr lang="en-US" b="0" dirty="0"/>
          </a:p>
          <a:p>
            <a:r>
              <a:rPr lang="en-US" b="1" dirty="0"/>
              <a:t>Romans 11:33</a:t>
            </a:r>
            <a:r>
              <a:rPr lang="en-US" b="0" dirty="0"/>
              <a:t>: Oh, the depth of the riches and wisdom and knowledge of God! How unsearchable are his judgments and how inscrutable his ways!</a:t>
            </a:r>
          </a:p>
          <a:p>
            <a:endParaRPr lang="en-US" b="1" dirty="0"/>
          </a:p>
          <a:p>
            <a:r>
              <a:rPr lang="en-US" b="1" dirty="0"/>
              <a:t>Esther 4:11-16</a:t>
            </a:r>
            <a:r>
              <a:rPr lang="en-US" dirty="0"/>
              <a:t>: "All the king's servants and the people of the king's provinces know that if any man or woman goes to the king inside the inner court without being called, there is but one law--to be put to death, except the one to whom the king holds out the golden scepter so that he may live. But as for me, I have not been called to come in to the king these thirty days." And they told Mordecai what Esther had said. Then Mordecai told them to reply to Esther, "Do not think to yourself that in the king's palace you will escape any more than all the other Jews. For if you keep silent at this time, relief and deliverance will rise for the Jews from another place, but you and your father's house will perish. And who knows whether you have not come to the kingdom for such a time as this?" Then Esther told them to reply to Mordecai, "Go, gather all the Jews to be found in Susa, and hold a fast on my behalf, and do not eat or drink for three days, night or day. I and my young women will also fast as you do. Then I will go to the king, though it is against the law, and if I perish, I perish.“</a:t>
            </a:r>
          </a:p>
          <a:p>
            <a:endParaRPr lang="en-US" dirty="0"/>
          </a:p>
          <a:p>
            <a:r>
              <a:rPr lang="en-US" b="1" dirty="0"/>
              <a:t>Isaiah 53:3-5</a:t>
            </a:r>
            <a:r>
              <a:rPr lang="en-US" dirty="0"/>
              <a:t>: He was despised and rejected by men, a man of sorrows and acquainted with grief; and as one from whom men hide their faces he was despised, and we esteemed him not. Surely he has borne our griefs and carried our sorrows; yet we esteemed him stricken, smitten by God, and afflicted. But he was pierced for our transgressions; he was crushed for our iniquities; upon him was the chastisement that brought us peace, and with his wounds we are healed.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Kings 19:10-14</a:t>
            </a:r>
            <a:r>
              <a:rPr lang="en-US" dirty="0"/>
              <a:t>: He said, "I have been very jealous for the LORD, the God of hosts. For the people of Israel have forsaken your covenant, thrown down your altars, and killed your prophets with the sword, and I, even I only, am left, and they seek my life, to take it away."  And he said, "Go out and stand on the mount before the LORD." And behold, the LORD passed by, and a great and strong wind tore the mountains and broke in pieces the rocks before the LORD, but the LORD was not in the wind. And after the wind an earthquake, but the LORD was not in the earthquake.  And after the earthquake a fire, but the LORD was not in the fire. And after the fire the sound of a low whisper.  And when Elijah heard it, he wrapped his face in his cloak and went out and stood at the entrance of the cave. And behold, there came a voice to him and said, "What are you doing here, Elijah?"  He said, "I have been very jealous for the LORD, the God of hosts. For the people of Israel have forsaken your covenant, thrown down your altars, and killed your prophets with the sword, and I, even I only, am left, and they seek my life, to take it away.“</a:t>
            </a:r>
          </a:p>
          <a:p>
            <a:endParaRPr lang="en-US" dirty="0"/>
          </a:p>
          <a:p>
            <a:r>
              <a:rPr lang="en-US" b="1" dirty="0"/>
              <a:t>Proverbs 3:5-7</a:t>
            </a:r>
            <a:r>
              <a:rPr lang="en-US" dirty="0"/>
              <a:t>: Trust in the LORD with all your heart, and do not lean on your own understanding. In all your ways acknowledge him, and he will make straight your paths. Be not wise in your own eyes; fear the LORD, and turn away from evil.</a:t>
            </a:r>
          </a:p>
          <a:p>
            <a:endParaRPr lang="en-US" dirty="0"/>
          </a:p>
          <a:p>
            <a:r>
              <a:rPr lang="en-US" b="1" dirty="0"/>
              <a:t>Proverbs 19:21</a:t>
            </a:r>
            <a:r>
              <a:rPr lang="en-US" dirty="0"/>
              <a:t>: Many are the plans in the mind of a man, but it is the purpose of the LORD that will stand.</a:t>
            </a:r>
          </a:p>
          <a:p>
            <a:endParaRPr lang="en-US" dirty="0"/>
          </a:p>
          <a:p>
            <a:r>
              <a:rPr lang="en-US" b="1" dirty="0"/>
              <a:t>Isaiah 48:10</a:t>
            </a:r>
            <a:r>
              <a:rPr lang="en-US" dirty="0"/>
              <a:t>: Behold, I have refined you, but not as silver; I have tried you in the furnace of affliction.</a:t>
            </a:r>
          </a:p>
          <a:p>
            <a:endParaRPr lang="en-US" dirty="0"/>
          </a:p>
          <a:p>
            <a:r>
              <a:rPr lang="en-US" b="1" dirty="0"/>
              <a:t>Romans 5:3-4</a:t>
            </a:r>
            <a:r>
              <a:rPr lang="en-US" dirty="0"/>
              <a:t>: Not only that, but we rejoice in our sufferings, knowing that suffering produces endurance, and endurance produces character, and character produces hope,</a:t>
            </a:r>
          </a:p>
          <a:p>
            <a:endParaRPr lang="en-US" dirty="0"/>
          </a:p>
          <a:p>
            <a:r>
              <a:rPr lang="en-US" b="1" dirty="0"/>
              <a:t>James 1:2-4</a:t>
            </a:r>
            <a:r>
              <a:rPr lang="en-US" dirty="0"/>
              <a:t>: Count it all joy, my brothers, when you meet trials of various kinds, for you know that the testing of your faith produces steadfastness. And let steadfastness have its full effect, that you may be perfect and complete, lacking in nothing.</a:t>
            </a:r>
          </a:p>
          <a:p>
            <a:endParaRPr lang="en-US" dirty="0"/>
          </a:p>
          <a:p>
            <a:r>
              <a:rPr lang="en-US" sz="1200" b="1" dirty="0"/>
              <a:t>Philippians 4:6-7</a:t>
            </a:r>
            <a:r>
              <a:rPr lang="en-US" sz="1200" dirty="0"/>
              <a:t>: do not be anxious about anything, but in everything by prayer and supplication with thanksgiving let your requests be made known to God. And the peace of God, which surpasses all understanding, will guard your hearts and your minds in Christ Jesus.</a:t>
            </a:r>
          </a:p>
          <a:p>
            <a:endParaRPr lang="en-US" sz="1200" dirty="0"/>
          </a:p>
          <a:p>
            <a:r>
              <a:rPr lang="en-US" sz="1200" b="1" dirty="0"/>
              <a:t>Romans 8:28</a:t>
            </a:r>
            <a:r>
              <a:rPr lang="en-US" sz="1200" dirty="0"/>
              <a:t>: And we know that for those who love God all things work together for good, for those who are called according to his purpose.</a:t>
            </a:r>
          </a:p>
          <a:p>
            <a:endParaRPr lang="en-US" dirty="0"/>
          </a:p>
          <a:p>
            <a:r>
              <a:rPr lang="en-US" b="1" dirty="0"/>
              <a:t>Genesis 22:1-8</a:t>
            </a:r>
            <a:r>
              <a:rPr lang="en-US" dirty="0"/>
              <a:t>:  After these things God tested Abraham and said to him, "Abraham!" And he said, "Here I am." He said, "Take your son, your only son Isaac, whom you love, and go to the land of Moriah, and offer him there as a burnt offering on one of the mountains of which I shall tell you." So Abraham rose early in the morning, saddled his donkey, and took two of his young men with him, and his son Isaac. And he cut the wood for the burnt offering and arose and went to the place of which God had told him. On the third day Abraham lifted up his eyes and saw the place from afar. Then Abraham said to his young men, "Stay here with the donkey; I and the boy will go over there and worship and come again to you." And Abraham took the wood of the burnt offering and laid it on Isaac his son. And he took in his hand the fire and the knife. So they went both of them together. And Isaac said to his father Abraham, "My father!" And he said, "Here I am, my son." He said, "Behold, the fire and the wood, but where is the lamb for a burnt offering?" Abraham said, "God will provide for himself the lamb for a burnt offering, my son." So they went both of them together.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Daniel 3:15-18</a:t>
            </a:r>
            <a:r>
              <a:rPr lang="en-US" dirty="0"/>
              <a:t>: Now if you are ready when you hear the sound of the horn, pipe, lyre, trigon, harp, bagpipe, and every kind of music, to fall down and worship the image that I have made, well and good. But if you do not worship, you shall immediately be cast into a burning fiery furnace. And who is the god who will deliver you out of my hands?" Shadrach, Meshach, and Abednego answered and said to the king, "O Nebuchadnezzar, we have no need to answer you in this matter. If this be so, our God whom we serve is able to deliver us from the burning fiery furnace, and he will deliver us out of your hand, O king. But if not, be it known to you, O king, that we will not serve your gods or worship the golden image that you have set up."</a:t>
            </a:r>
          </a:p>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3</a:t>
            </a:fld>
            <a:endParaRPr lang="en-US" dirty="0"/>
          </a:p>
        </p:txBody>
      </p:sp>
    </p:spTree>
    <p:extLst>
      <p:ext uri="{BB962C8B-B14F-4D97-AF65-F5344CB8AC3E}">
        <p14:creationId xmlns:p14="http://schemas.microsoft.com/office/powerpoint/2010/main" val="2662070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4</a:t>
            </a:fld>
            <a:endParaRPr lang="en-US" dirty="0"/>
          </a:p>
        </p:txBody>
      </p:sp>
    </p:spTree>
    <p:extLst>
      <p:ext uri="{BB962C8B-B14F-4D97-AF65-F5344CB8AC3E}">
        <p14:creationId xmlns:p14="http://schemas.microsoft.com/office/powerpoint/2010/main" val="341801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490472"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490472" y="3943232"/>
            <a:ext cx="9144000" cy="1655762"/>
          </a:xfrm>
        </p:spPr>
        <p:txBody>
          <a:bodyPr>
            <a:normAutofit/>
          </a:bodyPr>
          <a:lstStyle>
            <a:lvl1pPr marL="0" indent="0" algn="ctr">
              <a:lnSpc>
                <a:spcPct val="1100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13">
            <a:extLst>
              <a:ext uri="{FF2B5EF4-FFF2-40B4-BE49-F238E27FC236}">
                <a16:creationId xmlns:a16="http://schemas.microsoft.com/office/drawing/2014/main" id="{46538D75-00C2-DE73-4C65-FE94AC658370}"/>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6B601B81-68C1-B63A-105C-EC637DF56CB7}"/>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E9F3E495-0415-392A-9A07-34555BBC7F4C}"/>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7242765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4" y="1825625"/>
            <a:ext cx="10515600"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A25CBB87-BE9B-82CE-8A24-F21EEA0366C3}"/>
              </a:ext>
            </a:extLst>
          </p:cNvPr>
          <p:cNvSpPr>
            <a:spLocks noGrp="1"/>
          </p:cNvSpPr>
          <p:nvPr>
            <p:ph type="dt" sz="half" idx="10"/>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B2131628-C033-9728-C4CF-90CDBCB89F7F}"/>
              </a:ext>
            </a:extLst>
          </p:cNvPr>
          <p:cNvSpPr>
            <a:spLocks noGrp="1"/>
          </p:cNvSpPr>
          <p:nvPr>
            <p:ph type="ftr" sz="quarter" idx="11"/>
          </p:nvPr>
        </p:nvSpPr>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B67216CA-9A26-BBE7-68A3-9237D22CDFC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6761272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15600" cy="1500187"/>
          </a:xfrm>
        </p:spPr>
        <p:txBody>
          <a:bodyPr>
            <a:norm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6B034DD9-4A61-318F-88CF-79721B55AC5B}"/>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D496DA99-E916-9F7C-9E88-AA06046AE94C}"/>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21CC86B5-B6B3-4633-0D90-AACB44D0D409}"/>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849249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8F7F10-35F6-E392-D41B-3CD300D5CCF8}"/>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181600" cy="4206382"/>
          </a:xfrm>
        </p:spPr>
        <p:txBody>
          <a:bodyPr vert="horz" lIns="91440" tIns="45720" rIns="91440" bIns="45720" rtlCol="0">
            <a:normAutofit/>
          </a:bodyPr>
          <a:lstStyle>
            <a:lvl1pPr>
              <a:defRPr lang="en-US" smtClean="0"/>
            </a:lvl1pPr>
            <a:lvl2pPr>
              <a:defRPr lang="en-US" smtClean="0"/>
            </a:lvl2pPr>
            <a:lvl3pPr>
              <a:defRPr lang="en-US" smtClean="0"/>
            </a:lvl3pPr>
            <a:lvl4pPr>
              <a:defRPr lang="en-US" smtClean="0"/>
            </a:lvl4pPr>
            <a:lvl5pPr>
              <a:defRPr lang="en-US" dirty="0"/>
            </a:lvl5pPr>
          </a:lstStyle>
          <a:p>
            <a:pPr lvl="0">
              <a:buChar char="¬"/>
            </a:pPr>
            <a:r>
              <a:rPr lang="en-US"/>
              <a:t>Click to edit Master text styles</a:t>
            </a:r>
          </a:p>
          <a:p>
            <a:pPr lvl="1">
              <a:buChar char="¬"/>
            </a:pPr>
            <a:r>
              <a:rPr lang="en-US"/>
              <a:t>Second level</a:t>
            </a:r>
          </a:p>
          <a:p>
            <a:pPr lvl="2">
              <a:buChar char="¬"/>
            </a:pPr>
            <a:r>
              <a:rPr lang="en-US"/>
              <a:t>Third level</a:t>
            </a:r>
          </a:p>
          <a:p>
            <a:pPr lvl="3">
              <a:buChar char="¬"/>
            </a:pPr>
            <a:r>
              <a:rPr lang="en-US"/>
              <a:t>Fourth level</a:t>
            </a:r>
          </a:p>
          <a:p>
            <a:pPr lvl="4">
              <a:buChar char="¬"/>
            </a:pPr>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5756178" y="1825625"/>
            <a:ext cx="518004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35274CEC-210E-BC97-9B79-A7D801E4B5F6}"/>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486B3D53-F805-C08E-2359-498218FC6898}"/>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1C4695B-D7BD-45F7-EB23-6FDAF2410BB2}"/>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2561204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A1F52B7-5271-53AA-8260-0CF50FF8DA3C}"/>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2178" y="365125"/>
            <a:ext cx="10515600"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2178" y="1681163"/>
            <a:ext cx="515778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2178" y="2505075"/>
            <a:ext cx="515778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754590" y="1681163"/>
            <a:ext cx="5183188"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754590" y="2505075"/>
            <a:ext cx="5183188"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7198C3F1-4E77-7888-CDB8-CF9406E4A2E0}"/>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493561D3-90F6-AD82-BCFE-90F9427D867B}"/>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932F9B33-3FA7-526F-7B45-342EB64A1CD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1914654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15600" cy="1325563"/>
          </a:xfrm>
        </p:spPr>
        <p:txBody>
          <a:bodyPr>
            <a:normAutofit/>
          </a:bodyPr>
          <a:lstStyle>
            <a:lvl1pPr>
              <a:defRPr sz="5200"/>
            </a:lvl1pPr>
          </a:lstStyle>
          <a:p>
            <a:r>
              <a:rPr lang="en-US"/>
              <a:t>Click to edit Master title style</a:t>
            </a:r>
            <a:endParaRPr lang="en-US" dirty="0"/>
          </a:p>
        </p:txBody>
      </p:sp>
      <p:sp>
        <p:nvSpPr>
          <p:cNvPr id="8" name="Date Placeholder 7">
            <a:extLst>
              <a:ext uri="{FF2B5EF4-FFF2-40B4-BE49-F238E27FC236}">
                <a16:creationId xmlns:a16="http://schemas.microsoft.com/office/drawing/2014/main" id="{A9328E63-E075-39E2-BAA7-30CCAE2E779E}"/>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2A5894A5-0E01-F43E-C68A-2EFAB2EB89D8}"/>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7250128C-CE40-2B40-1B89-7E9AAAAC439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3750277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281B99-C6A0-F92A-BDD3-BB362196501C}"/>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3EB8367C-67E1-A50A-1584-F859A6FED9C9}"/>
              </a:ext>
            </a:extLst>
          </p:cNvPr>
          <p:cNvSpPr/>
          <p:nvPr/>
        </p:nvSpPr>
        <p:spPr>
          <a:xfrm>
            <a:off x="0"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Date Placeholder 4">
            <a:extLst>
              <a:ext uri="{FF2B5EF4-FFF2-40B4-BE49-F238E27FC236}">
                <a16:creationId xmlns:a16="http://schemas.microsoft.com/office/drawing/2014/main" id="{2ABB8861-51D7-741E-6B2C-25412D40E5BD}"/>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3D69A2F-0657-B33B-8334-C458A9538368}"/>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EB4FC84-48ED-0480-2497-FCD84C1276C6}"/>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123147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12425" cy="1600200"/>
          </a:xfrm>
        </p:spPr>
        <p:txBody>
          <a:bodyPr anchor="b">
            <a:norm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4782830" y="2199340"/>
            <a:ext cx="6172200"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23F37370-7C05-0AAE-A0C3-9EE620A84EBB}"/>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0900B8E3-39E6-A88A-BBFB-717596EB347E}"/>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348E340D-1840-D987-3EEA-963BDDE31400}"/>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810501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3932237"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4781276"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0F28E44-58BB-553B-BBD0-F292C66CCA94}"/>
              </a:ext>
            </a:extLst>
          </p:cNvPr>
          <p:cNvSpPr>
            <a:spLocks noGrp="1"/>
          </p:cNvSpPr>
          <p:nvPr>
            <p:ph type="dt" sz="half" idx="10"/>
          </p:nvPr>
        </p:nvSpPr>
        <p:spPr/>
        <p:txBody>
          <a:bodyPr/>
          <a:lstStyle/>
          <a:p>
            <a:r>
              <a:rPr lang="en-US"/>
              <a:t>20XX</a:t>
            </a:r>
            <a:endParaRPr lang="en-US" dirty="0"/>
          </a:p>
        </p:txBody>
      </p:sp>
      <p:sp>
        <p:nvSpPr>
          <p:cNvPr id="10" name="Footer Placeholder 9">
            <a:extLst>
              <a:ext uri="{FF2B5EF4-FFF2-40B4-BE49-F238E27FC236}">
                <a16:creationId xmlns:a16="http://schemas.microsoft.com/office/drawing/2014/main" id="{8F22D156-E5FE-F118-0553-B401F19652D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88AEE0A6-6120-9BA2-5751-E0E2D8CF0F5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463991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2268C47-2910-B99C-EC67-F6649ADC29A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D8019515-4A04-FBE0-E89C-86ECBB7E98A8}"/>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3D9C272-2490-C827-9BE5-9CEE4185042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95805413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32613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43943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BFF68BE-C313-C839-B719-0339AC3444DF}"/>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A14F4E5F-FFF4-F934-3DD9-134F8D24262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CFE0F82-88EB-FAE2-FC02-99D5EE30110A}"/>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8052074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F7D84AA-0BCE-9C85-4510-34EBAE061790}"/>
              </a:ext>
              <a:ext uri="{C183D7F6-B498-43B3-948B-1728B52AA6E4}">
                <adec:decorative xmlns:adec="http://schemas.microsoft.com/office/drawing/2017/decorative" val="1"/>
              </a:ext>
            </a:extLst>
          </p:cNvPr>
          <p:cNvGrpSpPr/>
          <p:nvPr userDrawn="1"/>
        </p:nvGrpSpPr>
        <p:grpSpPr>
          <a:xfrm>
            <a:off x="-1524" y="708955"/>
            <a:ext cx="12193526" cy="5463893"/>
            <a:chOff x="-1524" y="708955"/>
            <a:chExt cx="12193526" cy="5463893"/>
          </a:xfrm>
        </p:grpSpPr>
        <p:sp>
          <p:nvSpPr>
            <p:cNvPr id="5" name="Rectangle 4">
              <a:extLst>
                <a:ext uri="{FF2B5EF4-FFF2-40B4-BE49-F238E27FC236}">
                  <a16:creationId xmlns:a16="http://schemas.microsoft.com/office/drawing/2014/main" id="{E41002A6-9DB7-26A1-2425-8C496B953CA4}"/>
                </a:ext>
              </a:extLst>
            </p:cNvPr>
            <p:cNvSpPr/>
            <p:nvPr userDrawn="1"/>
          </p:nvSpPr>
          <p:spPr>
            <a:xfrm>
              <a:off x="-1524" y="709613"/>
              <a:ext cx="12192000" cy="546323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a16="http://schemas.microsoft.com/office/drawing/2014/main" id="{9F029623-B14D-1CDC-9D8F-47D563937B5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3670" t="-7182" r="-9886" b="52046"/>
            <a:stretch/>
          </p:blipFill>
          <p:spPr>
            <a:xfrm>
              <a:off x="-1" y="1162050"/>
              <a:ext cx="5568949" cy="5009032"/>
            </a:xfrm>
            <a:prstGeom prst="rect">
              <a:avLst/>
            </a:prstGeom>
          </p:spPr>
        </p:pic>
        <p:pic>
          <p:nvPicPr>
            <p:cNvPr id="26" name="Graphic 25">
              <a:extLst>
                <a:ext uri="{FF2B5EF4-FFF2-40B4-BE49-F238E27FC236}">
                  <a16:creationId xmlns:a16="http://schemas.microsoft.com/office/drawing/2014/main" id="{B4D8031F-ED2A-8D7E-D369-6BF3256FE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6" t="-7183" r="44925" b="48899"/>
            <a:stretch/>
          </p:blipFill>
          <p:spPr>
            <a:xfrm rot="16200000">
              <a:off x="7239292" y="366674"/>
              <a:ext cx="4610430" cy="5294991"/>
            </a:xfrm>
            <a:prstGeom prst="rect">
              <a:avLst/>
            </a:prstGeom>
          </p:spPr>
        </p:pic>
      </p:grpSp>
      <p:cxnSp>
        <p:nvCxnSpPr>
          <p:cNvPr id="15" name="Straight Connector 14">
            <a:extLst>
              <a:ext uri="{FF2B5EF4-FFF2-40B4-BE49-F238E27FC236}">
                <a16:creationId xmlns:a16="http://schemas.microsoft.com/office/drawing/2014/main" id="{8A28D3FB-54EA-410D-A062-8F118E5D0CD7}"/>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93477A-1279-4BCC-8257-14CC2361F898}"/>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7F04C86-E215-DFBB-8302-70BCCDFC2DB8}"/>
              </a:ext>
              <a:ext uri="{C183D7F6-B498-43B3-948B-1728B52AA6E4}">
                <adec:decorative xmlns:adec="http://schemas.microsoft.com/office/drawing/2017/decorative" val="1"/>
              </a:ext>
            </a:extLst>
          </p:cNvPr>
          <p:cNvCxnSpPr>
            <a:cxnSpLocks/>
          </p:cNvCxnSpPr>
          <p:nvPr userDrawn="1"/>
        </p:nvCxnSpPr>
        <p:spPr>
          <a:xfrm>
            <a:off x="0" y="708956"/>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29577F-647F-5850-5636-6ED05B99595F}"/>
              </a:ext>
              <a:ext uri="{C183D7F6-B498-43B3-948B-1728B52AA6E4}">
                <adec:decorative xmlns:adec="http://schemas.microsoft.com/office/drawing/2017/decorative" val="1"/>
              </a:ext>
            </a:extLst>
          </p:cNvPr>
          <p:cNvCxnSpPr>
            <a:cxnSpLocks/>
          </p:cNvCxnSpPr>
          <p:nvPr userDrawn="1"/>
        </p:nvCxnSpPr>
        <p:spPr>
          <a:xfrm flipV="1">
            <a:off x="69482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CBFB4F-DC16-FC59-E9E7-B92910449EB8}"/>
              </a:ext>
              <a:ext uri="{C183D7F6-B498-43B3-948B-1728B52AA6E4}">
                <adec:decorative xmlns:adec="http://schemas.microsoft.com/office/drawing/2017/decorative" val="1"/>
              </a:ext>
            </a:extLst>
          </p:cNvPr>
          <p:cNvCxnSpPr>
            <a:cxnSpLocks/>
          </p:cNvCxnSpPr>
          <p:nvPr userDrawn="1"/>
        </p:nvCxnSpPr>
        <p:spPr>
          <a:xfrm>
            <a:off x="0" y="616429"/>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690604-E7DB-AFA3-7E13-CAFF46FF50F6}"/>
              </a:ext>
              <a:ext uri="{C183D7F6-B498-43B3-948B-1728B52AA6E4}">
                <adec:decorative xmlns:adec="http://schemas.microsoft.com/office/drawing/2017/decorative" val="1"/>
              </a:ext>
            </a:extLst>
          </p:cNvPr>
          <p:cNvCxnSpPr>
            <a:cxnSpLocks/>
          </p:cNvCxnSpPr>
          <p:nvPr userDrawn="1"/>
        </p:nvCxnSpPr>
        <p:spPr>
          <a:xfrm>
            <a:off x="0" y="627968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2874C2-BA39-4778-DC11-487CC4FCADC3}"/>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6D6334D-FB4A-4843-F2FB-1CAC50021C4D}"/>
              </a:ext>
              <a:ext uri="{C183D7F6-B498-43B3-948B-1728B52AA6E4}">
                <adec:decorative xmlns:adec="http://schemas.microsoft.com/office/drawing/2017/decorative" val="1"/>
              </a:ext>
            </a:extLst>
          </p:cNvPr>
          <p:cNvCxnSpPr>
            <a:cxnSpLocks/>
          </p:cNvCxnSpPr>
          <p:nvPr userDrawn="1"/>
        </p:nvCxnSpPr>
        <p:spPr>
          <a:xfrm flipV="1">
            <a:off x="58695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C043C06-5053-E291-E708-44B684DC523C}"/>
              </a:ext>
            </a:extLst>
          </p:cNvPr>
          <p:cNvSpPr>
            <a:spLocks noGrp="1"/>
          </p:cNvSpPr>
          <p:nvPr>
            <p:ph type="title" hasCustomPrompt="1"/>
          </p:nvPr>
        </p:nvSpPr>
        <p:spPr>
          <a:xfrm>
            <a:off x="1828932" y="1115167"/>
            <a:ext cx="8534136" cy="4655385"/>
          </a:xfrm>
        </p:spPr>
        <p:txBody>
          <a:bodyP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126824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duc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7B93E-437F-D9D6-D3D1-6DE5F025A4CD}"/>
              </a:ext>
              <a:ext uri="{C183D7F6-B498-43B3-948B-1728B52AA6E4}">
                <adec:decorative xmlns:adec="http://schemas.microsoft.com/office/drawing/2017/decorative" val="1"/>
              </a:ext>
            </a:extLst>
          </p:cNvPr>
          <p:cNvSpPr/>
          <p:nvPr userDrawn="1"/>
        </p:nvSpPr>
        <p:spPr>
          <a:xfrm>
            <a:off x="10744200" y="1"/>
            <a:ext cx="75198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a:extLst>
              <a:ext uri="{FF2B5EF4-FFF2-40B4-BE49-F238E27FC236}">
                <a16:creationId xmlns:a16="http://schemas.microsoft.com/office/drawing/2014/main" id="{B74AAE1C-171A-32A3-E6FD-75252CAB875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1796" t="12194" r="49125" b="12256"/>
          <a:stretch/>
        </p:blipFill>
        <p:spPr>
          <a:xfrm>
            <a:off x="10732660" y="-5609"/>
            <a:ext cx="763524" cy="6863608"/>
          </a:xfrm>
          <a:prstGeom prst="rect">
            <a:avLst/>
          </a:prstGeom>
        </p:spPr>
      </p:pic>
      <p:sp>
        <p:nvSpPr>
          <p:cNvPr id="13" name="Title 1">
            <a:extLst>
              <a:ext uri="{FF2B5EF4-FFF2-40B4-BE49-F238E27FC236}">
                <a16:creationId xmlns:a16="http://schemas.microsoft.com/office/drawing/2014/main" id="{F581E4B7-6D97-63BF-7E87-5E71F8BD8C58}"/>
              </a:ext>
            </a:extLst>
          </p:cNvPr>
          <p:cNvSpPr>
            <a:spLocks noGrp="1"/>
          </p:cNvSpPr>
          <p:nvPr>
            <p:ph type="title" hasCustomPrompt="1"/>
          </p:nvPr>
        </p:nvSpPr>
        <p:spPr>
          <a:xfrm>
            <a:off x="422178" y="365125"/>
            <a:ext cx="9733538" cy="1325563"/>
          </a:xfrm>
        </p:spPr>
        <p:txBody>
          <a:bodyPr>
            <a:normAutofit/>
          </a:bodyPr>
          <a:lstStyle>
            <a:lvl1pPr>
              <a:defRPr sz="4400"/>
            </a:lvl1pPr>
          </a:lstStyle>
          <a:p>
            <a:r>
              <a:rPr lang="en-US" dirty="0"/>
              <a:t>Click to add title</a:t>
            </a:r>
          </a:p>
        </p:txBody>
      </p:sp>
      <p:sp>
        <p:nvSpPr>
          <p:cNvPr id="9" name="Content Placeholder 2">
            <a:extLst>
              <a:ext uri="{FF2B5EF4-FFF2-40B4-BE49-F238E27FC236}">
                <a16:creationId xmlns:a16="http://schemas.microsoft.com/office/drawing/2014/main" id="{5B630934-DBD2-4535-961F-B198ABA2D05B}"/>
              </a:ext>
            </a:extLst>
          </p:cNvPr>
          <p:cNvSpPr>
            <a:spLocks noGrp="1"/>
          </p:cNvSpPr>
          <p:nvPr>
            <p:ph idx="1" hasCustomPrompt="1"/>
          </p:nvPr>
        </p:nvSpPr>
        <p:spPr>
          <a:xfrm>
            <a:off x="419106" y="2198915"/>
            <a:ext cx="9741183" cy="3345316"/>
          </a:xfrm>
        </p:spPr>
        <p:txBody>
          <a:bodyPr anchor="t" anchorCtr="0">
            <a:normAutofit/>
          </a:bodyPr>
          <a:lstStyle>
            <a:lvl1pPr marL="0" indent="0">
              <a:buNone/>
              <a:defRPr sz="1800" baseline="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020D2A6-7700-487F-AC7E-A5A2C30DC1BF}"/>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C30D6A-6415-42E1-89E9-EF806C3FE339}"/>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E05DBF26-BAB3-D5FD-5EA7-310263D4CA95}"/>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6940584B-2A03-52F7-B667-9CD1A2BD7857}"/>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A3C0872-DC48-53B1-8569-7A913D92D8D1}"/>
              </a:ext>
              <a:ext uri="{C183D7F6-B498-43B3-948B-1728B52AA6E4}">
                <adec:decorative xmlns:adec="http://schemas.microsoft.com/office/drawing/2017/decorative" val="1"/>
              </a:ext>
            </a:extLst>
          </p:cNvPr>
          <p:cNvCxnSpPr>
            <a:cxnSpLocks/>
          </p:cNvCxnSpPr>
          <p:nvPr userDrawn="1"/>
        </p:nvCxnSpPr>
        <p:spPr>
          <a:xfrm flipV="1">
            <a:off x="1074420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635D700-0F05-E0E7-FB42-2FC890C26C08}"/>
              </a:ext>
              <a:ext uri="{C183D7F6-B498-43B3-948B-1728B52AA6E4}">
                <adec:decorative xmlns:adec="http://schemas.microsoft.com/office/drawing/2017/decorative" val="1"/>
              </a:ext>
            </a:extLst>
          </p:cNvPr>
          <p:cNvCxnSpPr>
            <a:cxnSpLocks/>
          </p:cNvCxnSpPr>
          <p:nvPr userDrawn="1"/>
        </p:nvCxnSpPr>
        <p:spPr>
          <a:xfrm flipV="1">
            <a:off x="1063077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C00B3F-62BE-8535-5239-46279DF1B7E6}"/>
              </a:ext>
              <a:ext uri="{C183D7F6-B498-43B3-948B-1728B52AA6E4}">
                <adec:decorative xmlns:adec="http://schemas.microsoft.com/office/drawing/2017/decorative" val="1"/>
              </a:ext>
            </a:extLst>
          </p:cNvPr>
          <p:cNvCxnSpPr>
            <a:cxnSpLocks/>
          </p:cNvCxnSpPr>
          <p:nvPr userDrawn="1"/>
        </p:nvCxnSpPr>
        <p:spPr>
          <a:xfrm>
            <a:off x="0" y="6052457"/>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54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53B4F-080C-8523-03AD-871CC3B8D168}"/>
              </a:ext>
            </a:extLst>
          </p:cNvPr>
          <p:cNvSpPr/>
          <p:nvPr/>
        </p:nvSpPr>
        <p:spPr>
          <a:xfrm>
            <a:off x="1524"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D53B790B-70BD-FD52-2540-F1DA4882170E}"/>
              </a:ext>
            </a:extLst>
          </p:cNvPr>
          <p:cNvSpPr/>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descr="Tag=AccentColor&#10;Flavor=Light&#10;Target=Line">
            <a:extLst>
              <a:ext uri="{FF2B5EF4-FFF2-40B4-BE49-F238E27FC236}">
                <a16:creationId xmlns:a16="http://schemas.microsoft.com/office/drawing/2014/main" id="{7D4FC5F0-CBD6-AEEB-4902-28D624068890}"/>
              </a:ext>
            </a:extLst>
          </p:cNvPr>
          <p:cNvCxnSpPr>
            <a:cxnSpLocks/>
          </p:cNvCxnSpPr>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descr="Tag=AccentColor&#10;Flavor=Light&#10;Target=Line">
            <a:extLst>
              <a:ext uri="{FF2B5EF4-FFF2-40B4-BE49-F238E27FC236}">
                <a16:creationId xmlns:a16="http://schemas.microsoft.com/office/drawing/2014/main" id="{FA9EB4DB-DDA5-1A45-7D87-B2BF67D2D1C3}"/>
              </a:ext>
            </a:extLst>
          </p:cNvPr>
          <p:cNvCxnSpPr>
            <a:cxnSpLocks/>
          </p:cNvCxnSpPr>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18288"/>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4628939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9" r:id="rId13"/>
  </p:sldLayoutIdLs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2"/>
        </a:buClr>
        <a:buFont typeface="Wingdings 2" panose="05020102010507070707" pitchFamily="18" charset="2"/>
        <a:buChar char=""/>
        <a:defRPr sz="22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2107B0-826E-4E2E-390A-A0CBF1F860F6}"/>
              </a:ext>
            </a:extLst>
          </p:cNvPr>
          <p:cNvSpPr>
            <a:spLocks noGrp="1"/>
          </p:cNvSpPr>
          <p:nvPr>
            <p:ph type="title"/>
          </p:nvPr>
        </p:nvSpPr>
        <p:spPr/>
        <p:txBody>
          <a:bodyPr/>
          <a:lstStyle/>
          <a:p>
            <a:r>
              <a:rPr lang="en-US" dirty="0"/>
              <a:t>Do We Trust God?</a:t>
            </a:r>
          </a:p>
        </p:txBody>
      </p:sp>
    </p:spTree>
    <p:extLst>
      <p:ext uri="{BB962C8B-B14F-4D97-AF65-F5344CB8AC3E}">
        <p14:creationId xmlns:p14="http://schemas.microsoft.com/office/powerpoint/2010/main" val="3885810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19106" y="1187776"/>
            <a:ext cx="10058394" cy="5035224"/>
          </a:xfrm>
        </p:spPr>
        <p:txBody>
          <a:bodyPr>
            <a:normAutofit fontScale="92500" lnSpcReduction="10000"/>
          </a:bodyPr>
          <a:lstStyle/>
          <a:p>
            <a:pPr marL="285750" indent="-285750">
              <a:buFont typeface="Arial" panose="020B0604020202020204" pitchFamily="34" charset="0"/>
              <a:buChar char="•"/>
            </a:pPr>
            <a:r>
              <a:rPr lang="en-US" sz="3200" dirty="0"/>
              <a:t>We want explanations for why things in life happen.</a:t>
            </a:r>
          </a:p>
          <a:p>
            <a:pPr marL="1143000" lvl="1" indent="-457200">
              <a:buFont typeface="Arial Narrow" panose="020B0606020202030204" pitchFamily="34" charset="0"/>
              <a:buChar char="-"/>
            </a:pPr>
            <a:r>
              <a:rPr lang="en-US" sz="2800" dirty="0"/>
              <a:t>Who sinned? - John 9:1-2</a:t>
            </a:r>
          </a:p>
          <a:p>
            <a:pPr marL="1143000" lvl="1" indent="-457200">
              <a:buFont typeface="Arial Narrow" panose="020B0606020202030204" pitchFamily="34" charset="0"/>
              <a:buChar char="-"/>
            </a:pPr>
            <a:r>
              <a:rPr lang="en-US" sz="2800" dirty="0"/>
              <a:t>Why did they die? – Luke 13:1,4</a:t>
            </a:r>
          </a:p>
          <a:p>
            <a:pPr marL="1143000" lvl="1" indent="-457200">
              <a:buFont typeface="Arial Narrow" panose="020B0606020202030204" pitchFamily="34" charset="0"/>
              <a:buChar char="-"/>
            </a:pPr>
            <a:r>
              <a:rPr lang="en-US" sz="2800" dirty="0"/>
              <a:t>Why is God causing me to suffer? – Job 31</a:t>
            </a:r>
          </a:p>
          <a:p>
            <a:pPr marL="1143000" lvl="1" indent="-457200">
              <a:buFont typeface="Arial Narrow" panose="020B0606020202030204" pitchFamily="34" charset="0"/>
              <a:buChar char="-"/>
            </a:pPr>
            <a:r>
              <a:rPr lang="en-US" sz="2800" dirty="0"/>
              <a:t>Why do good things happen to bad people? – Psalm 73:3-12</a:t>
            </a:r>
          </a:p>
          <a:p>
            <a:pPr marL="1143000" lvl="1" indent="-457200">
              <a:buFont typeface="Arial Narrow" panose="020B0606020202030204" pitchFamily="34" charset="0"/>
              <a:buChar char="-"/>
            </a:pPr>
            <a:r>
              <a:rPr lang="en-US" sz="2800" dirty="0"/>
              <a:t>Why do bad things happen to good people? – Ruth 1:2-5</a:t>
            </a:r>
          </a:p>
          <a:p>
            <a:pPr marL="457200" indent="-457200">
              <a:buFont typeface="Arial" panose="020B0604020202020204" pitchFamily="34" charset="0"/>
              <a:buChar char="•"/>
            </a:pPr>
            <a:r>
              <a:rPr lang="en-US" sz="3200" dirty="0"/>
              <a:t>We are anxious about things</a:t>
            </a:r>
          </a:p>
          <a:p>
            <a:pPr marL="1143000" lvl="1" indent="-457200">
              <a:buFont typeface="Arial Narrow" panose="020B0606020202030204" pitchFamily="34" charset="0"/>
              <a:buChar char="-"/>
            </a:pPr>
            <a:r>
              <a:rPr lang="en-US" sz="2800" dirty="0"/>
              <a:t>We let worry weigh us down – Proverbs 12:25a</a:t>
            </a:r>
          </a:p>
          <a:p>
            <a:pPr marL="1143000" lvl="1" indent="-457200">
              <a:buFont typeface="Arial Narrow" panose="020B0606020202030204" pitchFamily="34" charset="0"/>
              <a:buChar char="-"/>
            </a:pPr>
            <a:r>
              <a:rPr lang="en-US" sz="2800" dirty="0"/>
              <a:t>We worry about things we can’t change – Luke 12:25-26</a:t>
            </a:r>
          </a:p>
          <a:p>
            <a:pPr marL="1143000" lvl="1" indent="-457200">
              <a:buFont typeface="Arial Narrow" panose="020B0606020202030204" pitchFamily="34" charset="0"/>
              <a:buChar char="-"/>
            </a:pPr>
            <a:r>
              <a:rPr lang="en-US" sz="2800" dirty="0"/>
              <a:t>We worry about things before they even happen – Matthew 6:34</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2</a:t>
            </a:fld>
            <a:endParaRPr lang="en-US" dirty="0"/>
          </a:p>
        </p:txBody>
      </p:sp>
      <p:sp>
        <p:nvSpPr>
          <p:cNvPr id="7" name="Title 1">
            <a:extLst>
              <a:ext uri="{FF2B5EF4-FFF2-40B4-BE49-F238E27FC236}">
                <a16:creationId xmlns:a16="http://schemas.microsoft.com/office/drawing/2014/main" id="{3113B282-097A-D033-B3FB-95A3ADD2BC71}"/>
              </a:ext>
            </a:extLst>
          </p:cNvPr>
          <p:cNvSpPr>
            <a:spLocks noGrp="1"/>
          </p:cNvSpPr>
          <p:nvPr>
            <p:ph type="title"/>
          </p:nvPr>
        </p:nvSpPr>
        <p:spPr>
          <a:xfrm>
            <a:off x="422178" y="365125"/>
            <a:ext cx="9733538" cy="822651"/>
          </a:xfrm>
        </p:spPr>
        <p:txBody>
          <a:bodyPr>
            <a:normAutofit/>
          </a:bodyPr>
          <a:lstStyle/>
          <a:p>
            <a:r>
              <a:rPr lang="en-US" dirty="0"/>
              <a:t>Do we Trust God?</a:t>
            </a:r>
          </a:p>
        </p:txBody>
      </p:sp>
    </p:spTree>
    <p:extLst>
      <p:ext uri="{BB962C8B-B14F-4D97-AF65-F5344CB8AC3E}">
        <p14:creationId xmlns:p14="http://schemas.microsoft.com/office/powerpoint/2010/main" val="698039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FD75-808C-2CAA-13DF-280CF342989B}"/>
              </a:ext>
            </a:extLst>
          </p:cNvPr>
          <p:cNvSpPr>
            <a:spLocks noGrp="1"/>
          </p:cNvSpPr>
          <p:nvPr>
            <p:ph idx="1"/>
          </p:nvPr>
        </p:nvSpPr>
        <p:spPr>
          <a:xfrm>
            <a:off x="419106" y="1198880"/>
            <a:ext cx="10299694" cy="4897120"/>
          </a:xfrm>
        </p:spPr>
        <p:txBody>
          <a:bodyPr>
            <a:normAutofit fontScale="92500" lnSpcReduction="10000"/>
          </a:bodyPr>
          <a:lstStyle/>
          <a:p>
            <a:pPr marL="571500" indent="-571500">
              <a:buFont typeface="Arial" panose="020B0604020202020204" pitchFamily="34" charset="0"/>
              <a:buChar char="•"/>
            </a:pPr>
            <a:r>
              <a:rPr lang="en-US" sz="3600" dirty="0"/>
              <a:t>We don’t trust God like we should</a:t>
            </a:r>
          </a:p>
          <a:p>
            <a:pPr marL="1143000" lvl="1" indent="-457200">
              <a:buFont typeface="Arial Narrow" panose="020B0606020202030204" pitchFamily="34" charset="0"/>
              <a:buChar char="-"/>
            </a:pPr>
            <a:r>
              <a:rPr lang="en-US" sz="2800" dirty="0"/>
              <a:t>Fail to realize that we don’t and can’t know what God knows - Ecclesiastes 3:11, 14-15; 8:16-17; Isaiah 55:8-9; Job 11:7; Romans 11:33</a:t>
            </a:r>
          </a:p>
          <a:p>
            <a:pPr marL="1600200" lvl="2" indent="-457200">
              <a:buFont typeface="Wingdings" panose="05000000000000000000" pitchFamily="2" charset="2"/>
              <a:buChar char="§"/>
            </a:pPr>
            <a:r>
              <a:rPr lang="en-US" sz="2600" dirty="0"/>
              <a:t>Trials could be an opportunity to help others - Esther 4:11-16; Isaiah 53:3-5</a:t>
            </a:r>
          </a:p>
          <a:p>
            <a:pPr marL="1600200" lvl="2" indent="-457200">
              <a:buFont typeface="Wingdings" panose="05000000000000000000" pitchFamily="2" charset="2"/>
              <a:buChar char="§"/>
            </a:pPr>
            <a:r>
              <a:rPr lang="en-US" sz="2600" dirty="0"/>
              <a:t>Trials could be to remind us of the power of God – I Kings 19:10-14</a:t>
            </a:r>
          </a:p>
          <a:p>
            <a:pPr marL="1600200" lvl="2" indent="-457200">
              <a:buFont typeface="Wingdings" panose="05000000000000000000" pitchFamily="2" charset="2"/>
              <a:buChar char="§"/>
            </a:pPr>
            <a:r>
              <a:rPr lang="en-US" sz="2600" dirty="0"/>
              <a:t>Trials could be to remind us we need God – Proverbs 3:5-7; 19:21</a:t>
            </a:r>
          </a:p>
          <a:p>
            <a:pPr marL="1600200" lvl="2" indent="-457200">
              <a:buFont typeface="Wingdings" panose="05000000000000000000" pitchFamily="2" charset="2"/>
              <a:buChar char="§"/>
            </a:pPr>
            <a:r>
              <a:rPr lang="en-US" sz="2600" dirty="0"/>
              <a:t>Trials could be to help us grow – Isaiah 48:10; Romans 5:3-4; James 1:2-4</a:t>
            </a:r>
          </a:p>
          <a:p>
            <a:pPr marL="1257300" lvl="1" indent="-571500">
              <a:buFont typeface="Arial Narrow" panose="020B0606020202030204" pitchFamily="34" charset="0"/>
              <a:buChar char="-"/>
            </a:pPr>
            <a:r>
              <a:rPr lang="en-US" sz="2800" dirty="0"/>
              <a:t>Trusting God will bring us peace – Philippians 4:6-7; Romans 8:28</a:t>
            </a:r>
            <a:endParaRPr lang="en-US" sz="2400" dirty="0"/>
          </a:p>
          <a:p>
            <a:pPr marL="1600200" lvl="2" indent="-457200">
              <a:buFont typeface="Wingdings" panose="05000000000000000000" pitchFamily="2" charset="2"/>
              <a:buChar char="§"/>
            </a:pPr>
            <a:r>
              <a:rPr lang="en-US" sz="2600" dirty="0"/>
              <a:t>Look at Abraham – Genesis 22:1-8</a:t>
            </a:r>
          </a:p>
          <a:p>
            <a:pPr marL="1600200" lvl="2" indent="-457200">
              <a:buFont typeface="Wingdings" panose="05000000000000000000" pitchFamily="2" charset="2"/>
              <a:buChar char="§"/>
            </a:pPr>
            <a:r>
              <a:rPr lang="en-US" sz="2600" dirty="0"/>
              <a:t>Shadrach, Meshach &amp; </a:t>
            </a:r>
            <a:r>
              <a:rPr lang="en-US" sz="2600" dirty="0" err="1"/>
              <a:t>Abendigo</a:t>
            </a:r>
            <a:r>
              <a:rPr lang="en-US" sz="2600" dirty="0"/>
              <a:t> – Daniel 3:15-18</a:t>
            </a:r>
          </a:p>
        </p:txBody>
      </p:sp>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3</a:t>
            </a:fld>
            <a:endParaRPr lang="en-US" dirty="0"/>
          </a:p>
        </p:txBody>
      </p:sp>
      <p:sp>
        <p:nvSpPr>
          <p:cNvPr id="5" name="Title 1">
            <a:extLst>
              <a:ext uri="{FF2B5EF4-FFF2-40B4-BE49-F238E27FC236}">
                <a16:creationId xmlns:a16="http://schemas.microsoft.com/office/drawing/2014/main" id="{9F410434-1D07-8375-4ECE-DC0A633B2E29}"/>
              </a:ext>
            </a:extLst>
          </p:cNvPr>
          <p:cNvSpPr>
            <a:spLocks noGrp="1"/>
          </p:cNvSpPr>
          <p:nvPr>
            <p:ph type="title"/>
          </p:nvPr>
        </p:nvSpPr>
        <p:spPr>
          <a:xfrm>
            <a:off x="422178" y="365125"/>
            <a:ext cx="9733538" cy="822651"/>
          </a:xfrm>
        </p:spPr>
        <p:txBody>
          <a:bodyPr>
            <a:normAutofit/>
          </a:bodyPr>
          <a:lstStyle/>
          <a:p>
            <a:r>
              <a:rPr lang="en-US" dirty="0"/>
              <a:t>Do we Trust God?</a:t>
            </a:r>
          </a:p>
        </p:txBody>
      </p:sp>
    </p:spTree>
    <p:extLst>
      <p:ext uri="{BB962C8B-B14F-4D97-AF65-F5344CB8AC3E}">
        <p14:creationId xmlns:p14="http://schemas.microsoft.com/office/powerpoint/2010/main" val="2141653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91A39-85F0-8474-E3AB-990666EBD8C9}"/>
              </a:ext>
            </a:extLst>
          </p:cNvPr>
          <p:cNvSpPr>
            <a:spLocks noGrp="1"/>
          </p:cNvSpPr>
          <p:nvPr>
            <p:ph type="sldNum" sz="quarter" idx="4"/>
          </p:nvPr>
        </p:nvSpPr>
        <p:spPr/>
        <p:txBody>
          <a:bodyPr/>
          <a:lstStyle/>
          <a:p>
            <a:fld id="{3A4F6043-7A67-491B-98BC-F933DED7226D}" type="slidenum">
              <a:rPr lang="en-US" smtClean="0"/>
              <a:pPr/>
              <a:t>4</a:t>
            </a:fld>
            <a:endParaRPr lang="en-US" dirty="0"/>
          </a:p>
        </p:txBody>
      </p:sp>
      <p:sp>
        <p:nvSpPr>
          <p:cNvPr id="6" name="Content Placeholder 5">
            <a:extLst>
              <a:ext uri="{FF2B5EF4-FFF2-40B4-BE49-F238E27FC236}">
                <a16:creationId xmlns:a16="http://schemas.microsoft.com/office/drawing/2014/main" id="{6043806C-6488-6D4F-EA78-CCEEB30A4DB7}"/>
              </a:ext>
            </a:extLst>
          </p:cNvPr>
          <p:cNvSpPr>
            <a:spLocks noGrp="1"/>
          </p:cNvSpPr>
          <p:nvPr>
            <p:ph idx="1"/>
          </p:nvPr>
        </p:nvSpPr>
        <p:spPr>
          <a:xfrm>
            <a:off x="558806" y="2465615"/>
            <a:ext cx="9741183" cy="1369785"/>
          </a:xfrm>
        </p:spPr>
        <p:txBody>
          <a:bodyPr>
            <a:normAutofit/>
          </a:bodyPr>
          <a:lstStyle/>
          <a:p>
            <a:pPr algn="ctr"/>
            <a:r>
              <a:rPr lang="en-US" sz="7200" dirty="0"/>
              <a:t>Do you trust God?</a:t>
            </a:r>
          </a:p>
        </p:txBody>
      </p:sp>
    </p:spTree>
    <p:extLst>
      <p:ext uri="{BB962C8B-B14F-4D97-AF65-F5344CB8AC3E}">
        <p14:creationId xmlns:p14="http://schemas.microsoft.com/office/powerpoint/2010/main" val="385633369"/>
      </p:ext>
    </p:extLst>
  </p:cSld>
  <p:clrMapOvr>
    <a:masterClrMapping/>
  </p:clrMapOvr>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B665E41-66EB-401D-940D-8E7024721BE5}">
  <ds:schemaRefs>
    <ds:schemaRef ds:uri="http://schemas.microsoft.com/sharepoint/v3/contenttype/forms"/>
  </ds:schemaRefs>
</ds:datastoreItem>
</file>

<file path=customXml/itemProps2.xml><?xml version="1.0" encoding="utf-8"?>
<ds:datastoreItem xmlns:ds="http://schemas.openxmlformats.org/officeDocument/2006/customXml" ds:itemID="{A29436BC-77AE-4AEE-A282-4E162A1CA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B37DAF-AFAF-4561-A80B-C76198EBD319}">
  <ds:schemaRefs>
    <ds:schemaRef ds:uri="71af3243-3dd4-4a8d-8c0d-dd76da1f02a5"/>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230e9df3-be65-4c73-a93b-d1236ebd677e"/>
    <ds:schemaRef ds:uri="16c05727-aa75-4e4a-9b5f-8a80a1165891"/>
    <ds:schemaRef ds:uri="http://schemas.microsoft.com/sharepoint/v3"/>
    <ds:schemaRef ds:uri="http://purl.org/dc/dcmitype/"/>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{D1519DE2-6B91-4F5C-A13D-7DD452FD8CB3}tf67338807_win32</Template>
  <TotalTime>473</TotalTime>
  <Words>2328</Words>
  <Application>Microsoft Office PowerPoint</Application>
  <PresentationFormat>Widescreen</PresentationFormat>
  <Paragraphs>80</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Arial Narrow</vt:lpstr>
      <vt:lpstr>Calibri</vt:lpstr>
      <vt:lpstr>Dante</vt:lpstr>
      <vt:lpstr>Dante (Headings)2</vt:lpstr>
      <vt:lpstr>Wingdings</vt:lpstr>
      <vt:lpstr>Wingdings 2</vt:lpstr>
      <vt:lpstr>OffsetVTI</vt:lpstr>
      <vt:lpstr>Do We Trust God?</vt:lpstr>
      <vt:lpstr>Do we Trust God?</vt:lpstr>
      <vt:lpstr>Do we Trust God?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2</cp:revision>
  <dcterms:created xsi:type="dcterms:W3CDTF">2024-08-02T13:34:44Z</dcterms:created>
  <dcterms:modified xsi:type="dcterms:W3CDTF">2024-08-16T01:05:55Z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