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theme/theme2.xml" ContentType="application/vnd.openxmlformats-officedocument.theme+xml"/>
  <Override PartName="/ppt/theme/theme3.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bookmarkIdSeed="2">
  <p:sldMasterIdLst>
    <p:sldMasterId id="2147483773" r:id="rId1"/>
    <p:sldMasterId id="2147483775" r:id="rId2"/>
    <p:sldMasterId id="2147483777" r:id="rId3"/>
    <p:sldMasterId id="2147483794" r:id="rId4"/>
    <p:sldMasterId id="2147484016" r:id="rId5"/>
    <p:sldMasterId id="2147484187" r:id="rId6"/>
    <p:sldMasterId id="2147484189" r:id="rId7"/>
    <p:sldMasterId id="2147484191" r:id="rId8"/>
    <p:sldMasterId id="2147484193" r:id="rId9"/>
    <p:sldMasterId id="2147484195" r:id="rId10"/>
    <p:sldMasterId id="2147484199" r:id="rId11"/>
    <p:sldMasterId id="2147484211" r:id="rId12"/>
    <p:sldMasterId id="2147484269" r:id="rId13"/>
  </p:sldMasterIdLst>
  <p:notesMasterIdLst>
    <p:notesMasterId r:id="rId41"/>
  </p:notesMasterIdLst>
  <p:handoutMasterIdLst>
    <p:handoutMasterId r:id="rId42"/>
  </p:handoutMasterIdLst>
  <p:sldIdLst>
    <p:sldId id="12565" r:id="rId14"/>
    <p:sldId id="13021" r:id="rId15"/>
    <p:sldId id="13019" r:id="rId16"/>
    <p:sldId id="13020" r:id="rId17"/>
    <p:sldId id="12667" r:id="rId18"/>
    <p:sldId id="12660" r:id="rId19"/>
    <p:sldId id="13025" r:id="rId20"/>
    <p:sldId id="12990" r:id="rId21"/>
    <p:sldId id="13007" r:id="rId22"/>
    <p:sldId id="13008" r:id="rId23"/>
    <p:sldId id="13009" r:id="rId24"/>
    <p:sldId id="13010" r:id="rId25"/>
    <p:sldId id="13011" r:id="rId26"/>
    <p:sldId id="12570" r:id="rId27"/>
    <p:sldId id="13015" r:id="rId28"/>
    <p:sldId id="12573" r:id="rId29"/>
    <p:sldId id="12652" r:id="rId30"/>
    <p:sldId id="12572" r:id="rId31"/>
    <p:sldId id="13012" r:id="rId32"/>
    <p:sldId id="13013" r:id="rId33"/>
    <p:sldId id="13014" r:id="rId34"/>
    <p:sldId id="13006" r:id="rId35"/>
    <p:sldId id="13018" r:id="rId36"/>
    <p:sldId id="13022" r:id="rId37"/>
    <p:sldId id="13023" r:id="rId38"/>
    <p:sldId id="12661" r:id="rId39"/>
    <p:sldId id="13024" r:id="rId40"/>
  </p:sldIdLst>
  <p:sldSz cx="12192000" cy="6858000"/>
  <p:notesSz cx="7010400" cy="9296400"/>
  <p:embeddedFontLst>
    <p:embeddedFont>
      <p:font typeface="Amasis MT Pro Black" panose="02040A04050005020304" pitchFamily="18" charset="0"/>
      <p:bold r:id="rId43"/>
      <p:boldItalic r:id="rId44"/>
    </p:embeddedFont>
    <p:embeddedFont>
      <p:font typeface="Arial Black" panose="020B0A04020102020204" pitchFamily="34" charset="0"/>
      <p:bold r:id="rId45"/>
    </p:embeddedFont>
    <p:embeddedFont>
      <p:font typeface="Arial Narrow" panose="020B0606020202030204" pitchFamily="34" charset="0"/>
      <p:regular r:id="rId46"/>
      <p:bold r:id="rId47"/>
      <p:italic r:id="rId48"/>
      <p:boldItalic r:id="rId49"/>
    </p:embeddedFont>
    <p:embeddedFont>
      <p:font typeface="Eras Demi ITC" panose="020B0805030504020804" pitchFamily="34" charset="0"/>
      <p:regular r:id="rId50"/>
    </p:embeddedFont>
    <p:embeddedFont>
      <p:font typeface="Eras Light ITC" panose="020B0402030504020804" pitchFamily="34" charset="0"/>
      <p:regular r:id="rId51"/>
    </p:embeddedFont>
    <p:embeddedFont>
      <p:font typeface="Eras Medium ITC" panose="020B0602030504020804" pitchFamily="34" charset="0"/>
      <p:regular r:id="rId52"/>
    </p:embeddedFont>
    <p:embeddedFont>
      <p:font typeface="Georgia" panose="02040502050405020303" pitchFamily="18" charset="0"/>
      <p:regular r:id="rId53"/>
      <p:bold r:id="rId54"/>
      <p:italic r:id="rId55"/>
      <p:boldItalic r:id="rId56"/>
    </p:embeddedFont>
    <p:embeddedFont>
      <p:font typeface="Goudita Light SF" panose="020B0604020202020204" charset="0"/>
      <p:regular r:id="rId57"/>
    </p:embeddedFont>
    <p:embeddedFont>
      <p:font typeface="Impact" panose="020B0806030902050204" pitchFamily="34" charset="0"/>
      <p:regular r:id="rId58"/>
    </p:embeddedFont>
    <p:embeddedFont>
      <p:font typeface="Rockwell" panose="02060603020205020403" pitchFamily="18" charset="0"/>
      <p:regular r:id="rId59"/>
      <p:bold r:id="rId60"/>
      <p:italic r:id="rId61"/>
      <p:boldItalic r:id="rId62"/>
    </p:embeddedFont>
  </p:embeddedFontLst>
  <p:custShowLst>
    <p:custShow name="Custom Show 1" id="0">
      <p:sldLst/>
    </p:custShow>
  </p:custShow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647759" algn="l" rtl="0" fontAlgn="base">
      <a:spcBef>
        <a:spcPct val="0"/>
      </a:spcBef>
      <a:spcAft>
        <a:spcPct val="0"/>
      </a:spcAft>
      <a:defRPr kern="1200">
        <a:solidFill>
          <a:schemeClr val="tx1"/>
        </a:solidFill>
        <a:latin typeface="Arial" charset="0"/>
        <a:ea typeface="+mn-ea"/>
        <a:cs typeface="+mn-cs"/>
      </a:defRPr>
    </a:lvl2pPr>
    <a:lvl3pPr marL="1295574" algn="l" rtl="0" fontAlgn="base">
      <a:spcBef>
        <a:spcPct val="0"/>
      </a:spcBef>
      <a:spcAft>
        <a:spcPct val="0"/>
      </a:spcAft>
      <a:defRPr kern="1200">
        <a:solidFill>
          <a:schemeClr val="tx1"/>
        </a:solidFill>
        <a:latin typeface="Arial" charset="0"/>
        <a:ea typeface="+mn-ea"/>
        <a:cs typeface="+mn-cs"/>
      </a:defRPr>
    </a:lvl3pPr>
    <a:lvl4pPr marL="1943374" algn="l" rtl="0" fontAlgn="base">
      <a:spcBef>
        <a:spcPct val="0"/>
      </a:spcBef>
      <a:spcAft>
        <a:spcPct val="0"/>
      </a:spcAft>
      <a:defRPr kern="1200">
        <a:solidFill>
          <a:schemeClr val="tx1"/>
        </a:solidFill>
        <a:latin typeface="Arial" charset="0"/>
        <a:ea typeface="+mn-ea"/>
        <a:cs typeface="+mn-cs"/>
      </a:defRPr>
    </a:lvl4pPr>
    <a:lvl5pPr marL="2591155" algn="l" rtl="0" fontAlgn="base">
      <a:spcBef>
        <a:spcPct val="0"/>
      </a:spcBef>
      <a:spcAft>
        <a:spcPct val="0"/>
      </a:spcAft>
      <a:defRPr kern="1200">
        <a:solidFill>
          <a:schemeClr val="tx1"/>
        </a:solidFill>
        <a:latin typeface="Arial" charset="0"/>
        <a:ea typeface="+mn-ea"/>
        <a:cs typeface="+mn-cs"/>
      </a:defRPr>
    </a:lvl5pPr>
    <a:lvl6pPr marL="3238954" algn="l" defTabSz="1295574" rtl="0" eaLnBrk="1" latinLnBrk="0" hangingPunct="1">
      <a:defRPr kern="1200">
        <a:solidFill>
          <a:schemeClr val="tx1"/>
        </a:solidFill>
        <a:latin typeface="Arial" charset="0"/>
        <a:ea typeface="+mn-ea"/>
        <a:cs typeface="+mn-cs"/>
      </a:defRPr>
    </a:lvl6pPr>
    <a:lvl7pPr marL="3886740" algn="l" defTabSz="1295574" rtl="0" eaLnBrk="1" latinLnBrk="0" hangingPunct="1">
      <a:defRPr kern="1200">
        <a:solidFill>
          <a:schemeClr val="tx1"/>
        </a:solidFill>
        <a:latin typeface="Arial" charset="0"/>
        <a:ea typeface="+mn-ea"/>
        <a:cs typeface="+mn-cs"/>
      </a:defRPr>
    </a:lvl7pPr>
    <a:lvl8pPr marL="4534525" algn="l" defTabSz="1295574" rtl="0" eaLnBrk="1" latinLnBrk="0" hangingPunct="1">
      <a:defRPr kern="1200">
        <a:solidFill>
          <a:schemeClr val="tx1"/>
        </a:solidFill>
        <a:latin typeface="Arial" charset="0"/>
        <a:ea typeface="+mn-ea"/>
        <a:cs typeface="+mn-cs"/>
      </a:defRPr>
    </a:lvl8pPr>
    <a:lvl9pPr marL="5182296" algn="l" defTabSz="1295574"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7"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0000"/>
    <a:srgbClr val="3333FF"/>
    <a:srgbClr val="800000"/>
    <a:srgbClr val="A50021"/>
    <a:srgbClr val="FFFFFF"/>
    <a:srgbClr val="178BCB"/>
    <a:srgbClr val="52C2E7"/>
    <a:srgbClr val="66FF66"/>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709" autoAdjust="0"/>
  </p:normalViewPr>
  <p:slideViewPr>
    <p:cSldViewPr>
      <p:cViewPr varScale="1">
        <p:scale>
          <a:sx n="66" d="100"/>
          <a:sy n="66" d="100"/>
        </p:scale>
        <p:origin x="816" y="48"/>
      </p:cViewPr>
      <p:guideLst>
        <p:guide orient="horz" pos="2160"/>
        <p:guide pos="3840"/>
      </p:guideLst>
    </p:cSldViewPr>
  </p:slideViewPr>
  <p:outlineViewPr>
    <p:cViewPr>
      <p:scale>
        <a:sx n="33" d="100"/>
        <a:sy n="33" d="100"/>
      </p:scale>
      <p:origin x="0" y="20976"/>
    </p:cViewPr>
  </p:outlineViewPr>
  <p:notesTextViewPr>
    <p:cViewPr>
      <p:scale>
        <a:sx n="100" d="100"/>
        <a:sy n="100" d="100"/>
      </p:scale>
      <p:origin x="0" y="0"/>
    </p:cViewPr>
  </p:notesTextViewPr>
  <p:sorterViewPr>
    <p:cViewPr>
      <p:scale>
        <a:sx n="66" d="100"/>
        <a:sy n="66" d="100"/>
      </p:scale>
      <p:origin x="0" y="10860"/>
    </p:cViewPr>
  </p:sorterViewPr>
  <p:notesViewPr>
    <p:cSldViewPr>
      <p:cViewPr varScale="1">
        <p:scale>
          <a:sx n="52" d="100"/>
          <a:sy n="52" d="100"/>
        </p:scale>
        <p:origin x="-1926" y="-102"/>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handoutMaster" Target="handoutMasters/handout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63"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font" Target="fonts/font16.fntdata"/><Relationship Id="rId66"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font" Target="fonts/font19.fntdata"/><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64"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font" Target="fonts/font9.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font" Target="fonts/font4.fntdata"/><Relationship Id="rId59" Type="http://schemas.openxmlformats.org/officeDocument/2006/relationships/font" Target="fonts/font17.fntdata"/><Relationship Id="rId20" Type="http://schemas.openxmlformats.org/officeDocument/2006/relationships/slide" Target="slides/slide7.xml"/><Relationship Id="rId41" Type="http://schemas.openxmlformats.org/officeDocument/2006/relationships/notesMaster" Target="notesMasters/notesMaster1.xml"/><Relationship Id="rId54" Type="http://schemas.openxmlformats.org/officeDocument/2006/relationships/font" Target="fonts/font12.fntdata"/><Relationship Id="rId62"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font" Target="fonts/font7.fntdata"/><Relationship Id="rId57" Type="http://schemas.openxmlformats.org/officeDocument/2006/relationships/font" Target="fonts/font15.fntdata"/><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font" Target="fonts/font18.fntdata"/><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4"/>
            <a:ext cx="3037946" cy="464345"/>
          </a:xfrm>
          <a:prstGeom prst="rect">
            <a:avLst/>
          </a:prstGeom>
          <a:noFill/>
          <a:ln w="9525">
            <a:noFill/>
            <a:miter lim="800000"/>
            <a:headEnd/>
            <a:tailEnd/>
          </a:ln>
          <a:effectLst/>
        </p:spPr>
        <p:txBody>
          <a:bodyPr vert="horz" wrap="square" lIns="93153" tIns="46577" rIns="93153" bIns="46577" numCol="1" anchor="t" anchorCtr="0" compatLnSpc="1">
            <a:prstTxWarp prst="textNoShape">
              <a:avLst/>
            </a:prstTxWarp>
          </a:bodyPr>
          <a:lstStyle>
            <a:lvl1pPr defTabSz="931384">
              <a:defRPr sz="1200" smtClean="0"/>
            </a:lvl1pPr>
          </a:lstStyle>
          <a:p>
            <a:pPr>
              <a:defRPr/>
            </a:pPr>
            <a:endParaRPr lang="en-US"/>
          </a:p>
        </p:txBody>
      </p:sp>
      <p:sp>
        <p:nvSpPr>
          <p:cNvPr id="56323" name="Rectangle 3"/>
          <p:cNvSpPr>
            <a:spLocks noGrp="1" noChangeArrowheads="1"/>
          </p:cNvSpPr>
          <p:nvPr>
            <p:ph type="dt" sz="quarter" idx="1"/>
          </p:nvPr>
        </p:nvSpPr>
        <p:spPr bwMode="auto">
          <a:xfrm>
            <a:off x="3970873" y="4"/>
            <a:ext cx="3037946" cy="464345"/>
          </a:xfrm>
          <a:prstGeom prst="rect">
            <a:avLst/>
          </a:prstGeom>
          <a:noFill/>
          <a:ln w="9525">
            <a:noFill/>
            <a:miter lim="800000"/>
            <a:headEnd/>
            <a:tailEnd/>
          </a:ln>
          <a:effectLst/>
        </p:spPr>
        <p:txBody>
          <a:bodyPr vert="horz" wrap="square" lIns="93153" tIns="46577" rIns="93153" bIns="46577" numCol="1" anchor="t" anchorCtr="0" compatLnSpc="1">
            <a:prstTxWarp prst="textNoShape">
              <a:avLst/>
            </a:prstTxWarp>
          </a:bodyPr>
          <a:lstStyle>
            <a:lvl1pPr algn="r" defTabSz="931384">
              <a:defRPr sz="1200" smtClean="0"/>
            </a:lvl1pPr>
          </a:lstStyle>
          <a:p>
            <a:pPr>
              <a:defRPr/>
            </a:pPr>
            <a:endParaRPr lang="en-US"/>
          </a:p>
        </p:txBody>
      </p:sp>
      <p:sp>
        <p:nvSpPr>
          <p:cNvPr id="56324" name="Rectangle 4"/>
          <p:cNvSpPr>
            <a:spLocks noGrp="1" noChangeArrowheads="1"/>
          </p:cNvSpPr>
          <p:nvPr>
            <p:ph type="ftr" sz="quarter" idx="2"/>
          </p:nvPr>
        </p:nvSpPr>
        <p:spPr bwMode="auto">
          <a:xfrm>
            <a:off x="0" y="8830473"/>
            <a:ext cx="3037946" cy="464345"/>
          </a:xfrm>
          <a:prstGeom prst="rect">
            <a:avLst/>
          </a:prstGeom>
          <a:noFill/>
          <a:ln w="9525">
            <a:noFill/>
            <a:miter lim="800000"/>
            <a:headEnd/>
            <a:tailEnd/>
          </a:ln>
          <a:effectLst/>
        </p:spPr>
        <p:txBody>
          <a:bodyPr vert="horz" wrap="square" lIns="93153" tIns="46577" rIns="93153" bIns="46577" numCol="1" anchor="b" anchorCtr="0" compatLnSpc="1">
            <a:prstTxWarp prst="textNoShape">
              <a:avLst/>
            </a:prstTxWarp>
          </a:bodyPr>
          <a:lstStyle>
            <a:lvl1pPr defTabSz="931384">
              <a:defRPr sz="1200" smtClean="0"/>
            </a:lvl1pPr>
          </a:lstStyle>
          <a:p>
            <a:pPr>
              <a:defRPr/>
            </a:pPr>
            <a:endParaRPr lang="en-US"/>
          </a:p>
        </p:txBody>
      </p:sp>
      <p:sp>
        <p:nvSpPr>
          <p:cNvPr id="56325" name="Rectangle 5"/>
          <p:cNvSpPr>
            <a:spLocks noGrp="1" noChangeArrowheads="1"/>
          </p:cNvSpPr>
          <p:nvPr>
            <p:ph type="sldNum" sz="quarter" idx="3"/>
          </p:nvPr>
        </p:nvSpPr>
        <p:spPr bwMode="auto">
          <a:xfrm>
            <a:off x="3970873" y="8830473"/>
            <a:ext cx="3037946" cy="464345"/>
          </a:xfrm>
          <a:prstGeom prst="rect">
            <a:avLst/>
          </a:prstGeom>
          <a:noFill/>
          <a:ln w="9525">
            <a:noFill/>
            <a:miter lim="800000"/>
            <a:headEnd/>
            <a:tailEnd/>
          </a:ln>
          <a:effectLst/>
        </p:spPr>
        <p:txBody>
          <a:bodyPr vert="horz" wrap="square" lIns="93153" tIns="46577" rIns="93153" bIns="46577" numCol="1" anchor="b" anchorCtr="0" compatLnSpc="1">
            <a:prstTxWarp prst="textNoShape">
              <a:avLst/>
            </a:prstTxWarp>
          </a:bodyPr>
          <a:lstStyle>
            <a:lvl1pPr algn="r" defTabSz="931384">
              <a:defRPr sz="1200" smtClean="0"/>
            </a:lvl1pPr>
          </a:lstStyle>
          <a:p>
            <a:pPr>
              <a:defRPr/>
            </a:pPr>
            <a:fld id="{399ADA2C-9F2D-4D59-823B-74FEE15773D3}" type="slidenum">
              <a:rPr lang="en-US"/>
              <a:pPr>
                <a:defRPr/>
              </a:pPr>
              <a:t>‹#›</a:t>
            </a:fld>
            <a:endParaRPr lang="en-US"/>
          </a:p>
        </p:txBody>
      </p:sp>
    </p:spTree>
    <p:extLst>
      <p:ext uri="{BB962C8B-B14F-4D97-AF65-F5344CB8AC3E}">
        <p14:creationId xmlns:p14="http://schemas.microsoft.com/office/powerpoint/2010/main" val="6233821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4"/>
            <a:ext cx="3037946" cy="464345"/>
          </a:xfrm>
          <a:prstGeom prst="rect">
            <a:avLst/>
          </a:prstGeom>
          <a:noFill/>
          <a:ln w="9525">
            <a:noFill/>
            <a:miter lim="800000"/>
            <a:headEnd/>
            <a:tailEnd/>
          </a:ln>
          <a:effectLst/>
        </p:spPr>
        <p:txBody>
          <a:bodyPr vert="horz" wrap="square" lIns="93153" tIns="46577" rIns="93153" bIns="46577" numCol="1" anchor="t" anchorCtr="0" compatLnSpc="1">
            <a:prstTxWarp prst="textNoShape">
              <a:avLst/>
            </a:prstTxWarp>
          </a:bodyPr>
          <a:lstStyle>
            <a:lvl1pPr defTabSz="931384">
              <a:defRPr sz="1200" smtClean="0"/>
            </a:lvl1pPr>
          </a:lstStyle>
          <a:p>
            <a:pPr>
              <a:defRPr/>
            </a:pPr>
            <a:endParaRPr lang="en-US"/>
          </a:p>
        </p:txBody>
      </p:sp>
      <p:sp>
        <p:nvSpPr>
          <p:cNvPr id="5123" name="Rectangle 3"/>
          <p:cNvSpPr>
            <a:spLocks noGrp="1" noChangeArrowheads="1"/>
          </p:cNvSpPr>
          <p:nvPr>
            <p:ph type="dt" idx="1"/>
          </p:nvPr>
        </p:nvSpPr>
        <p:spPr bwMode="auto">
          <a:xfrm>
            <a:off x="3970873" y="4"/>
            <a:ext cx="3037946" cy="464345"/>
          </a:xfrm>
          <a:prstGeom prst="rect">
            <a:avLst/>
          </a:prstGeom>
          <a:noFill/>
          <a:ln w="9525">
            <a:noFill/>
            <a:miter lim="800000"/>
            <a:headEnd/>
            <a:tailEnd/>
          </a:ln>
          <a:effectLst/>
        </p:spPr>
        <p:txBody>
          <a:bodyPr vert="horz" wrap="square" lIns="93153" tIns="46577" rIns="93153" bIns="46577" numCol="1" anchor="t" anchorCtr="0" compatLnSpc="1">
            <a:prstTxWarp prst="textNoShape">
              <a:avLst/>
            </a:prstTxWarp>
          </a:bodyPr>
          <a:lstStyle>
            <a:lvl1pPr algn="r" defTabSz="931384">
              <a:defRPr sz="1200" smtClean="0"/>
            </a:lvl1pPr>
          </a:lstStyle>
          <a:p>
            <a:pPr>
              <a:defRPr/>
            </a:pPr>
            <a:endParaRPr lang="en-US"/>
          </a:p>
        </p:txBody>
      </p:sp>
      <p:sp>
        <p:nvSpPr>
          <p:cNvPr id="73732" name="Rectangle 4"/>
          <p:cNvSpPr>
            <a:spLocks noGrp="1" noRot="1" noChangeAspect="1" noChangeArrowheads="1" noTextEdit="1"/>
          </p:cNvSpPr>
          <p:nvPr>
            <p:ph type="sldImg" idx="2"/>
          </p:nvPr>
        </p:nvSpPr>
        <p:spPr bwMode="auto">
          <a:xfrm>
            <a:off x="407988" y="696913"/>
            <a:ext cx="6196012" cy="34861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701675" y="4415240"/>
            <a:ext cx="5607053" cy="4183855"/>
          </a:xfrm>
          <a:prstGeom prst="rect">
            <a:avLst/>
          </a:prstGeom>
          <a:noFill/>
          <a:ln w="9525">
            <a:noFill/>
            <a:miter lim="800000"/>
            <a:headEnd/>
            <a:tailEnd/>
          </a:ln>
          <a:effectLst/>
        </p:spPr>
        <p:txBody>
          <a:bodyPr vert="horz" wrap="square" lIns="93153" tIns="46577" rIns="93153" bIns="4657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830473"/>
            <a:ext cx="3037946" cy="464345"/>
          </a:xfrm>
          <a:prstGeom prst="rect">
            <a:avLst/>
          </a:prstGeom>
          <a:noFill/>
          <a:ln w="9525">
            <a:noFill/>
            <a:miter lim="800000"/>
            <a:headEnd/>
            <a:tailEnd/>
          </a:ln>
          <a:effectLst/>
        </p:spPr>
        <p:txBody>
          <a:bodyPr vert="horz" wrap="square" lIns="93153" tIns="46577" rIns="93153" bIns="46577" numCol="1" anchor="b" anchorCtr="0" compatLnSpc="1">
            <a:prstTxWarp prst="textNoShape">
              <a:avLst/>
            </a:prstTxWarp>
          </a:bodyPr>
          <a:lstStyle>
            <a:lvl1pPr defTabSz="931384">
              <a:defRPr sz="1200" smtClean="0"/>
            </a:lvl1pPr>
          </a:lstStyle>
          <a:p>
            <a:pPr>
              <a:defRPr/>
            </a:pPr>
            <a:endParaRPr lang="en-US"/>
          </a:p>
        </p:txBody>
      </p:sp>
      <p:sp>
        <p:nvSpPr>
          <p:cNvPr id="5127" name="Rectangle 7"/>
          <p:cNvSpPr>
            <a:spLocks noGrp="1" noChangeArrowheads="1"/>
          </p:cNvSpPr>
          <p:nvPr>
            <p:ph type="sldNum" sz="quarter" idx="5"/>
          </p:nvPr>
        </p:nvSpPr>
        <p:spPr bwMode="auto">
          <a:xfrm>
            <a:off x="3970873" y="8830473"/>
            <a:ext cx="3037946" cy="464345"/>
          </a:xfrm>
          <a:prstGeom prst="rect">
            <a:avLst/>
          </a:prstGeom>
          <a:noFill/>
          <a:ln w="9525">
            <a:noFill/>
            <a:miter lim="800000"/>
            <a:headEnd/>
            <a:tailEnd/>
          </a:ln>
          <a:effectLst/>
        </p:spPr>
        <p:txBody>
          <a:bodyPr vert="horz" wrap="square" lIns="93153" tIns="46577" rIns="93153" bIns="46577" numCol="1" anchor="b" anchorCtr="0" compatLnSpc="1">
            <a:prstTxWarp prst="textNoShape">
              <a:avLst/>
            </a:prstTxWarp>
          </a:bodyPr>
          <a:lstStyle>
            <a:lvl1pPr algn="r" defTabSz="931384">
              <a:defRPr sz="1200" smtClean="0"/>
            </a:lvl1pPr>
          </a:lstStyle>
          <a:p>
            <a:pPr>
              <a:defRPr/>
            </a:pPr>
            <a:fld id="{6EA8DB03-FC57-4165-9A7A-DDBD72494F48}" type="slidenum">
              <a:rPr lang="en-US"/>
              <a:pPr>
                <a:defRPr/>
              </a:pPr>
              <a:t>‹#›</a:t>
            </a:fld>
            <a:endParaRPr lang="en-US"/>
          </a:p>
        </p:txBody>
      </p:sp>
    </p:spTree>
    <p:extLst>
      <p:ext uri="{BB962C8B-B14F-4D97-AF65-F5344CB8AC3E}">
        <p14:creationId xmlns:p14="http://schemas.microsoft.com/office/powerpoint/2010/main" val="37179004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700" kern="1200">
        <a:solidFill>
          <a:schemeClr val="tx1"/>
        </a:solidFill>
        <a:latin typeface="Arial" charset="0"/>
        <a:ea typeface="+mn-ea"/>
        <a:cs typeface="+mn-cs"/>
      </a:defRPr>
    </a:lvl1pPr>
    <a:lvl2pPr marL="647759" algn="l" rtl="0" eaLnBrk="0" fontAlgn="base" hangingPunct="0">
      <a:spcBef>
        <a:spcPct val="30000"/>
      </a:spcBef>
      <a:spcAft>
        <a:spcPct val="0"/>
      </a:spcAft>
      <a:defRPr sz="1700" kern="1200">
        <a:solidFill>
          <a:schemeClr val="tx1"/>
        </a:solidFill>
        <a:latin typeface="Arial" charset="0"/>
        <a:ea typeface="+mn-ea"/>
        <a:cs typeface="+mn-cs"/>
      </a:defRPr>
    </a:lvl2pPr>
    <a:lvl3pPr marL="1295574" algn="l" rtl="0" eaLnBrk="0" fontAlgn="base" hangingPunct="0">
      <a:spcBef>
        <a:spcPct val="30000"/>
      </a:spcBef>
      <a:spcAft>
        <a:spcPct val="0"/>
      </a:spcAft>
      <a:defRPr sz="1700" kern="1200">
        <a:solidFill>
          <a:schemeClr val="tx1"/>
        </a:solidFill>
        <a:latin typeface="Arial" charset="0"/>
        <a:ea typeface="+mn-ea"/>
        <a:cs typeface="+mn-cs"/>
      </a:defRPr>
    </a:lvl3pPr>
    <a:lvl4pPr marL="1943374" algn="l" rtl="0" eaLnBrk="0" fontAlgn="base" hangingPunct="0">
      <a:spcBef>
        <a:spcPct val="30000"/>
      </a:spcBef>
      <a:spcAft>
        <a:spcPct val="0"/>
      </a:spcAft>
      <a:defRPr sz="1700" kern="1200">
        <a:solidFill>
          <a:schemeClr val="tx1"/>
        </a:solidFill>
        <a:latin typeface="Arial" charset="0"/>
        <a:ea typeface="+mn-ea"/>
        <a:cs typeface="+mn-cs"/>
      </a:defRPr>
    </a:lvl4pPr>
    <a:lvl5pPr marL="2591155" algn="l" rtl="0" eaLnBrk="0" fontAlgn="base" hangingPunct="0">
      <a:spcBef>
        <a:spcPct val="30000"/>
      </a:spcBef>
      <a:spcAft>
        <a:spcPct val="0"/>
      </a:spcAft>
      <a:defRPr sz="1700" kern="1200">
        <a:solidFill>
          <a:schemeClr val="tx1"/>
        </a:solidFill>
        <a:latin typeface="Arial" charset="0"/>
        <a:ea typeface="+mn-ea"/>
        <a:cs typeface="+mn-cs"/>
      </a:defRPr>
    </a:lvl5pPr>
    <a:lvl6pPr marL="3238954" algn="l" defTabSz="1295574" rtl="0" eaLnBrk="1" latinLnBrk="0" hangingPunct="1">
      <a:defRPr sz="1700" kern="1200">
        <a:solidFill>
          <a:schemeClr val="tx1"/>
        </a:solidFill>
        <a:latin typeface="+mn-lt"/>
        <a:ea typeface="+mn-ea"/>
        <a:cs typeface="+mn-cs"/>
      </a:defRPr>
    </a:lvl6pPr>
    <a:lvl7pPr marL="3886740" algn="l" defTabSz="1295574" rtl="0" eaLnBrk="1" latinLnBrk="0" hangingPunct="1">
      <a:defRPr sz="1700" kern="1200">
        <a:solidFill>
          <a:schemeClr val="tx1"/>
        </a:solidFill>
        <a:latin typeface="+mn-lt"/>
        <a:ea typeface="+mn-ea"/>
        <a:cs typeface="+mn-cs"/>
      </a:defRPr>
    </a:lvl7pPr>
    <a:lvl8pPr marL="4534525" algn="l" defTabSz="1295574" rtl="0" eaLnBrk="1" latinLnBrk="0" hangingPunct="1">
      <a:defRPr sz="1700" kern="1200">
        <a:solidFill>
          <a:schemeClr val="tx1"/>
        </a:solidFill>
        <a:latin typeface="+mn-lt"/>
        <a:ea typeface="+mn-ea"/>
        <a:cs typeface="+mn-cs"/>
      </a:defRPr>
    </a:lvl8pPr>
    <a:lvl9pPr marL="5182296" algn="l" defTabSz="1295574" rtl="0" eaLnBrk="1" latinLnBrk="0" hangingPunct="1">
      <a:defRPr sz="17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2B751E60-8CF4-4D04-9671-CAD5640549B3}" type="slidenum">
              <a:rPr lang="en-US" smtClean="0"/>
              <a:pPr>
                <a:defRPr/>
              </a:pPr>
              <a:t>‹#›</a:t>
            </a:fld>
            <a:endParaRPr lang="en-US"/>
          </a:p>
        </p:txBody>
      </p:sp>
    </p:spTree>
    <p:extLst>
      <p:ext uri="{BB962C8B-B14F-4D97-AF65-F5344CB8AC3E}">
        <p14:creationId xmlns:p14="http://schemas.microsoft.com/office/powerpoint/2010/main" val="1102347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9D577B5-259D-4863-9E9F-60216EBA4F6E}" type="slidenum">
              <a:rPr lang="en-US" smtClean="0"/>
              <a:pPr>
                <a:defRPr/>
              </a:pPr>
              <a:t>‹#›</a:t>
            </a:fld>
            <a:endParaRPr lang="en-US"/>
          </a:p>
        </p:txBody>
      </p:sp>
    </p:spTree>
    <p:extLst>
      <p:ext uri="{BB962C8B-B14F-4D97-AF65-F5344CB8AC3E}">
        <p14:creationId xmlns:p14="http://schemas.microsoft.com/office/powerpoint/2010/main" val="3701642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00480" y="3030085"/>
            <a:ext cx="14738773" cy="2090702"/>
          </a:xfrm>
        </p:spPr>
        <p:txBody>
          <a:bodyPr/>
          <a:lstStyle/>
          <a:p>
            <a:r>
              <a:rPr lang="en-US"/>
              <a:t>Click to edit Master title style</a:t>
            </a:r>
          </a:p>
        </p:txBody>
      </p:sp>
      <p:sp>
        <p:nvSpPr>
          <p:cNvPr id="3" name="Subtitle 2"/>
          <p:cNvSpPr>
            <a:spLocks noGrp="1"/>
          </p:cNvSpPr>
          <p:nvPr>
            <p:ph type="subTitle" idx="1"/>
          </p:nvPr>
        </p:nvSpPr>
        <p:spPr>
          <a:xfrm>
            <a:off x="2600960" y="5527045"/>
            <a:ext cx="12137813" cy="2492587"/>
          </a:xfrm>
        </p:spPr>
        <p:txBody>
          <a:bodyPr/>
          <a:lstStyle>
            <a:lvl1pPr marL="0" indent="0" algn="ctr">
              <a:buNone/>
              <a:defRPr>
                <a:solidFill>
                  <a:schemeClr val="tx1">
                    <a:tint val="75000"/>
                  </a:schemeClr>
                </a:solidFill>
              </a:defRPr>
            </a:lvl1pPr>
            <a:lvl2pPr marL="647759" indent="0" algn="ctr">
              <a:buNone/>
              <a:defRPr>
                <a:solidFill>
                  <a:schemeClr val="tx1">
                    <a:tint val="75000"/>
                  </a:schemeClr>
                </a:solidFill>
              </a:defRPr>
            </a:lvl2pPr>
            <a:lvl3pPr marL="1295574" indent="0" algn="ctr">
              <a:buNone/>
              <a:defRPr>
                <a:solidFill>
                  <a:schemeClr val="tx1">
                    <a:tint val="75000"/>
                  </a:schemeClr>
                </a:solidFill>
              </a:defRPr>
            </a:lvl3pPr>
            <a:lvl4pPr marL="1943374" indent="0" algn="ctr">
              <a:buNone/>
              <a:defRPr>
                <a:solidFill>
                  <a:schemeClr val="tx1">
                    <a:tint val="75000"/>
                  </a:schemeClr>
                </a:solidFill>
              </a:defRPr>
            </a:lvl4pPr>
            <a:lvl5pPr marL="2591155" indent="0" algn="ctr">
              <a:buNone/>
              <a:defRPr>
                <a:solidFill>
                  <a:schemeClr val="tx1">
                    <a:tint val="75000"/>
                  </a:schemeClr>
                </a:solidFill>
              </a:defRPr>
            </a:lvl5pPr>
            <a:lvl6pPr marL="3238954" indent="0" algn="ctr">
              <a:buNone/>
              <a:defRPr>
                <a:solidFill>
                  <a:schemeClr val="tx1">
                    <a:tint val="75000"/>
                  </a:schemeClr>
                </a:solidFill>
              </a:defRPr>
            </a:lvl6pPr>
            <a:lvl7pPr marL="3886740" indent="0" algn="ctr">
              <a:buNone/>
              <a:defRPr>
                <a:solidFill>
                  <a:schemeClr val="tx1">
                    <a:tint val="75000"/>
                  </a:schemeClr>
                </a:solidFill>
              </a:defRPr>
            </a:lvl7pPr>
            <a:lvl8pPr marL="4534525" indent="0" algn="ctr">
              <a:buNone/>
              <a:defRPr>
                <a:solidFill>
                  <a:schemeClr val="tx1">
                    <a:tint val="75000"/>
                  </a:schemeClr>
                </a:solidFill>
              </a:defRPr>
            </a:lvl8pPr>
            <a:lvl9pPr marL="518229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9175E5C-518C-4959-AB16-A24A0B7B78E2}" type="slidenum">
              <a:rPr lang="en-US" smtClean="0"/>
              <a:pPr>
                <a:defRPr/>
              </a:pPr>
              <a:t>‹#›</a:t>
            </a:fld>
            <a:endParaRPr lang="en-US"/>
          </a:p>
        </p:txBody>
      </p:sp>
    </p:spTree>
    <p:extLst>
      <p:ext uri="{BB962C8B-B14F-4D97-AF65-F5344CB8AC3E}">
        <p14:creationId xmlns:p14="http://schemas.microsoft.com/office/powerpoint/2010/main" val="2207695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defTabSz="457200" fontAlgn="auto">
              <a:spcBef>
                <a:spcPts val="0"/>
              </a:spcBef>
              <a:spcAft>
                <a:spcPts val="0"/>
              </a:spcAft>
              <a:defRPr/>
            </a:pPr>
            <a:fld id="{AE351813-2EC6-4675-8D40-ED34F8BE404C}" type="datetimeFigureOut">
              <a:rPr lang="en-US" smtClean="0">
                <a:solidFill>
                  <a:prstClr val="black">
                    <a:tint val="75000"/>
                  </a:prstClr>
                </a:solidFill>
                <a:latin typeface="Calibri" panose="020F0502020204030204"/>
              </a:rPr>
              <a:pPr defTabSz="457200" fontAlgn="auto">
                <a:spcBef>
                  <a:spcPts val="0"/>
                </a:spcBef>
                <a:spcAft>
                  <a:spcPts val="0"/>
                </a:spcAft>
                <a:defRPr/>
              </a:pPr>
              <a:t>8/6/2024</a:t>
            </a:fld>
            <a:endParaRPr lang="en-US">
              <a:solidFill>
                <a:prstClr val="black">
                  <a:tint val="75000"/>
                </a:prstClr>
              </a:solidFill>
              <a:latin typeface="Calibri" panose="020F0502020204030204"/>
            </a:endParaRPr>
          </a:p>
        </p:txBody>
      </p:sp>
      <p:sp>
        <p:nvSpPr>
          <p:cNvPr id="5" name="Footer Placeholder 4"/>
          <p:cNvSpPr>
            <a:spLocks noGrp="1"/>
          </p:cNvSpPr>
          <p:nvPr>
            <p:ph type="ftr" sz="quarter" idx="11"/>
          </p:nvPr>
        </p:nvSpPr>
        <p:spPr/>
        <p:txBody>
          <a:bodyPr/>
          <a:lstStyle/>
          <a:p>
            <a:pPr defTabSz="457200" fontAlgn="auto">
              <a:spcBef>
                <a:spcPts val="0"/>
              </a:spcBef>
              <a:spcAft>
                <a:spcPts val="0"/>
              </a:spcAft>
              <a:defRPr/>
            </a:pPr>
            <a:endParaRPr lang="en-US">
              <a:solidFill>
                <a:prstClr val="black">
                  <a:tint val="75000"/>
                </a:prstClr>
              </a:solidFill>
              <a:latin typeface="Calibri" panose="020F0502020204030204"/>
            </a:endParaRPr>
          </a:p>
        </p:txBody>
      </p:sp>
      <p:sp>
        <p:nvSpPr>
          <p:cNvPr id="6" name="Slide Number Placeholder 5"/>
          <p:cNvSpPr>
            <a:spLocks noGrp="1"/>
          </p:cNvSpPr>
          <p:nvPr>
            <p:ph type="sldNum" sz="quarter" idx="12"/>
          </p:nvPr>
        </p:nvSpPr>
        <p:spPr/>
        <p:txBody>
          <a:bodyPr/>
          <a:lstStyle/>
          <a:p>
            <a:pPr defTabSz="457200" fontAlgn="auto">
              <a:spcBef>
                <a:spcPts val="0"/>
              </a:spcBef>
              <a:spcAft>
                <a:spcPts val="0"/>
              </a:spcAft>
              <a:defRPr/>
            </a:pPr>
            <a:fld id="{4A0775E2-A79C-490E-8BD4-9B4A2DD7906A}" type="slidenum">
              <a:rPr lang="en-US" smtClean="0">
                <a:solidFill>
                  <a:prstClr val="black">
                    <a:tint val="75000"/>
                  </a:prstClr>
                </a:solidFill>
                <a:latin typeface="Calibri" panose="020F0502020204030204"/>
              </a:rPr>
              <a:pPr defTabSz="457200" fontAlgn="auto">
                <a:spcBef>
                  <a:spcPts val="0"/>
                </a:spcBef>
                <a:spcAft>
                  <a:spcPts val="0"/>
                </a:spcAft>
                <a:def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138920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457200" fontAlgn="auto">
              <a:spcBef>
                <a:spcPts val="0"/>
              </a:spcBef>
              <a:spcAft>
                <a:spcPts val="0"/>
              </a:spcAft>
              <a:defRPr/>
            </a:pPr>
            <a:fld id="{AE351813-2EC6-4675-8D40-ED34F8BE404C}" type="datetimeFigureOut">
              <a:rPr lang="en-US" smtClean="0">
                <a:solidFill>
                  <a:prstClr val="black">
                    <a:tint val="75000"/>
                  </a:prstClr>
                </a:solidFill>
                <a:latin typeface="Calibri" panose="020F0502020204030204"/>
              </a:rPr>
              <a:pPr defTabSz="457200" fontAlgn="auto">
                <a:spcBef>
                  <a:spcPts val="0"/>
                </a:spcBef>
                <a:spcAft>
                  <a:spcPts val="0"/>
                </a:spcAft>
                <a:defRPr/>
              </a:pPr>
              <a:t>8/6/2024</a:t>
            </a:fld>
            <a:endParaRPr lang="en-US">
              <a:solidFill>
                <a:prstClr val="black">
                  <a:tint val="75000"/>
                </a:prstClr>
              </a:solidFill>
              <a:latin typeface="Calibri" panose="020F0502020204030204"/>
            </a:endParaRPr>
          </a:p>
        </p:txBody>
      </p:sp>
      <p:sp>
        <p:nvSpPr>
          <p:cNvPr id="5" name="Footer Placeholder 4"/>
          <p:cNvSpPr>
            <a:spLocks noGrp="1"/>
          </p:cNvSpPr>
          <p:nvPr>
            <p:ph type="ftr" sz="quarter" idx="11"/>
          </p:nvPr>
        </p:nvSpPr>
        <p:spPr/>
        <p:txBody>
          <a:bodyPr/>
          <a:lstStyle/>
          <a:p>
            <a:pPr defTabSz="457200" fontAlgn="auto">
              <a:spcBef>
                <a:spcPts val="0"/>
              </a:spcBef>
              <a:spcAft>
                <a:spcPts val="0"/>
              </a:spcAft>
              <a:defRPr/>
            </a:pPr>
            <a:endParaRPr lang="en-US">
              <a:solidFill>
                <a:prstClr val="black">
                  <a:tint val="75000"/>
                </a:prstClr>
              </a:solidFill>
              <a:latin typeface="Calibri" panose="020F0502020204030204"/>
            </a:endParaRPr>
          </a:p>
        </p:txBody>
      </p:sp>
      <p:sp>
        <p:nvSpPr>
          <p:cNvPr id="6" name="Slide Number Placeholder 5"/>
          <p:cNvSpPr>
            <a:spLocks noGrp="1"/>
          </p:cNvSpPr>
          <p:nvPr>
            <p:ph type="sldNum" sz="quarter" idx="12"/>
          </p:nvPr>
        </p:nvSpPr>
        <p:spPr/>
        <p:txBody>
          <a:bodyPr/>
          <a:lstStyle/>
          <a:p>
            <a:pPr defTabSz="457200" fontAlgn="auto">
              <a:spcBef>
                <a:spcPts val="0"/>
              </a:spcBef>
              <a:spcAft>
                <a:spcPts val="0"/>
              </a:spcAft>
              <a:defRPr/>
            </a:pPr>
            <a:fld id="{4A0775E2-A79C-490E-8BD4-9B4A2DD7906A}" type="slidenum">
              <a:rPr lang="en-US" smtClean="0">
                <a:solidFill>
                  <a:prstClr val="black">
                    <a:tint val="75000"/>
                  </a:prstClr>
                </a:solidFill>
                <a:latin typeface="Calibri" panose="020F0502020204030204"/>
              </a:rPr>
              <a:pPr defTabSz="457200" fontAlgn="auto">
                <a:spcBef>
                  <a:spcPts val="0"/>
                </a:spcBef>
                <a:spcAft>
                  <a:spcPts val="0"/>
                </a:spcAft>
                <a:def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22049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351813-2EC6-4675-8D40-ED34F8BE404C}" type="datetimeFigureOut">
              <a:rPr lang="en-US" smtClean="0"/>
              <a:pPr/>
              <a:t>8/6/2024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0775E2-A79C-490E-8BD4-9B4A2DD7906A}" type="slidenum">
              <a:rPr lang="en-US" smtClean="0"/>
              <a:pPr/>
              <a:t>‹#›</a:t>
            </a:fld>
            <a:endParaRPr lang="en-US"/>
          </a:p>
        </p:txBody>
      </p:sp>
    </p:spTree>
    <p:extLst>
      <p:ext uri="{BB962C8B-B14F-4D97-AF65-F5344CB8AC3E}">
        <p14:creationId xmlns:p14="http://schemas.microsoft.com/office/powerpoint/2010/main" val="458807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351813-2EC6-4675-8D40-ED34F8BE404C}" type="datetimeFigureOut">
              <a:rPr lang="en-US" smtClean="0"/>
              <a:pPr/>
              <a:t>8/6/2024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0775E2-A79C-490E-8BD4-9B4A2DD7906A}" type="slidenum">
              <a:rPr lang="en-US" smtClean="0"/>
              <a:pPr/>
              <a:t>‹#›</a:t>
            </a:fld>
            <a:endParaRPr lang="en-US"/>
          </a:p>
        </p:txBody>
      </p:sp>
    </p:spTree>
    <p:extLst>
      <p:ext uri="{BB962C8B-B14F-4D97-AF65-F5344CB8AC3E}">
        <p14:creationId xmlns:p14="http://schemas.microsoft.com/office/powerpoint/2010/main" val="25011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E351813-2EC6-4675-8D40-ED34F8BE404C}" type="datetimeFigureOut">
              <a:rPr lang="en-US" smtClean="0"/>
              <a:pPr/>
              <a:t>8/6/2024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0775E2-A79C-490E-8BD4-9B4A2DD7906A}" type="slidenum">
              <a:rPr lang="en-US" smtClean="0"/>
              <a:pPr/>
              <a:t>‹#›</a:t>
            </a:fld>
            <a:endParaRPr lang="en-US"/>
          </a:p>
        </p:txBody>
      </p:sp>
    </p:spTree>
    <p:extLst>
      <p:ext uri="{BB962C8B-B14F-4D97-AF65-F5344CB8AC3E}">
        <p14:creationId xmlns:p14="http://schemas.microsoft.com/office/powerpoint/2010/main" val="637905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E351813-2EC6-4675-8D40-ED34F8BE404C}" type="datetimeFigureOut">
              <a:rPr lang="en-US" smtClean="0"/>
              <a:pPr/>
              <a:t>8/6/2024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0775E2-A79C-490E-8BD4-9B4A2DD7906A}" type="slidenum">
              <a:rPr lang="en-US" smtClean="0"/>
              <a:pPr/>
              <a:t>‹#›</a:t>
            </a:fld>
            <a:endParaRPr lang="en-US"/>
          </a:p>
        </p:txBody>
      </p:sp>
    </p:spTree>
    <p:extLst>
      <p:ext uri="{BB962C8B-B14F-4D97-AF65-F5344CB8AC3E}">
        <p14:creationId xmlns:p14="http://schemas.microsoft.com/office/powerpoint/2010/main" val="3713353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351813-2EC6-4675-8D40-ED34F8BE404C}" type="datetimeFigureOut">
              <a:rPr lang="en-US" smtClean="0"/>
              <a:pPr/>
              <a:t>8/6/2024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0775E2-A79C-490E-8BD4-9B4A2DD7906A}" type="slidenum">
              <a:rPr lang="en-US" smtClean="0"/>
              <a:pPr/>
              <a:t>‹#›</a:t>
            </a:fld>
            <a:endParaRPr lang="en-US"/>
          </a:p>
        </p:txBody>
      </p:sp>
    </p:spTree>
    <p:extLst>
      <p:ext uri="{BB962C8B-B14F-4D97-AF65-F5344CB8AC3E}">
        <p14:creationId xmlns:p14="http://schemas.microsoft.com/office/powerpoint/2010/main" val="3089878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351813-2EC6-4675-8D40-ED34F8BE404C}" type="datetimeFigureOut">
              <a:rPr lang="en-US" smtClean="0"/>
              <a:pPr/>
              <a:t>8/6/2024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0775E2-A79C-490E-8BD4-9B4A2DD7906A}" type="slidenum">
              <a:rPr lang="en-US" smtClean="0"/>
              <a:pPr/>
              <a:t>‹#›</a:t>
            </a:fld>
            <a:endParaRPr lang="en-US"/>
          </a:p>
        </p:txBody>
      </p:sp>
    </p:spTree>
    <p:extLst>
      <p:ext uri="{BB962C8B-B14F-4D97-AF65-F5344CB8AC3E}">
        <p14:creationId xmlns:p14="http://schemas.microsoft.com/office/powerpoint/2010/main" val="3465776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351813-2EC6-4675-8D40-ED34F8BE404C}" type="datetimeFigureOut">
              <a:rPr lang="en-US" smtClean="0"/>
              <a:pPr/>
              <a:t>8/6/2024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0775E2-A79C-490E-8BD4-9B4A2DD7906A}" type="slidenum">
              <a:rPr lang="en-US" smtClean="0"/>
              <a:pPr/>
              <a:t>‹#›</a:t>
            </a:fld>
            <a:endParaRPr lang="en-US"/>
          </a:p>
        </p:txBody>
      </p:sp>
    </p:spTree>
    <p:extLst>
      <p:ext uri="{BB962C8B-B14F-4D97-AF65-F5344CB8AC3E}">
        <p14:creationId xmlns:p14="http://schemas.microsoft.com/office/powerpoint/2010/main" val="42019128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351813-2EC6-4675-8D40-ED34F8BE404C}" type="datetimeFigureOut">
              <a:rPr lang="en-US" smtClean="0"/>
              <a:pPr/>
              <a:t>8/6/2024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0775E2-A79C-490E-8BD4-9B4A2DD7906A}" type="slidenum">
              <a:rPr lang="en-US" smtClean="0"/>
              <a:pPr/>
              <a:t>‹#›</a:t>
            </a:fld>
            <a:endParaRPr lang="en-US"/>
          </a:p>
        </p:txBody>
      </p:sp>
    </p:spTree>
    <p:extLst>
      <p:ext uri="{BB962C8B-B14F-4D97-AF65-F5344CB8AC3E}">
        <p14:creationId xmlns:p14="http://schemas.microsoft.com/office/powerpoint/2010/main" val="4099632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351813-2EC6-4675-8D40-ED34F8BE404C}" type="datetimeFigureOut">
              <a:rPr lang="en-US" smtClean="0"/>
              <a:pPr/>
              <a:t>8/6/2024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0775E2-A79C-490E-8BD4-9B4A2DD7906A}" type="slidenum">
              <a:rPr lang="en-US" smtClean="0"/>
              <a:pPr/>
              <a:t>‹#›</a:t>
            </a:fld>
            <a:endParaRPr lang="en-US"/>
          </a:p>
        </p:txBody>
      </p:sp>
    </p:spTree>
    <p:extLst>
      <p:ext uri="{BB962C8B-B14F-4D97-AF65-F5344CB8AC3E}">
        <p14:creationId xmlns:p14="http://schemas.microsoft.com/office/powerpoint/2010/main" val="168266988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theme" Target="../theme/theme12.xml"/><Relationship Id="rId4" Type="http://schemas.openxmlformats.org/officeDocument/2006/relationships/image" Target="../media/image12.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13.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866987" y="390598"/>
            <a:ext cx="15605760" cy="1625600"/>
          </a:xfrm>
          <a:prstGeom prst="rect">
            <a:avLst/>
          </a:prstGeom>
          <a:noFill/>
          <a:ln w="9525">
            <a:noFill/>
            <a:miter lim="800000"/>
            <a:headEnd/>
            <a:tailEnd/>
          </a:ln>
        </p:spPr>
        <p:txBody>
          <a:bodyPr vert="horz" wrap="square" lIns="129551" tIns="64778" rIns="129551" bIns="64778" numCol="1" anchor="ctr" anchorCtr="0" compatLnSpc="1">
            <a:prstTxWarp prst="textNoShape">
              <a:avLst/>
            </a:prstTxWarp>
          </a:bodyPr>
          <a:lstStyle/>
          <a:p>
            <a:pPr lvl="0"/>
            <a:r>
              <a:rPr lang="en-US"/>
              <a:t>Click to edit Master title style</a:t>
            </a:r>
          </a:p>
        </p:txBody>
      </p:sp>
      <p:sp>
        <p:nvSpPr>
          <p:cNvPr id="13315" name="Rectangle 3"/>
          <p:cNvSpPr>
            <a:spLocks noGrp="1" noChangeArrowheads="1"/>
          </p:cNvSpPr>
          <p:nvPr>
            <p:ph type="body" idx="1"/>
          </p:nvPr>
        </p:nvSpPr>
        <p:spPr bwMode="auto">
          <a:xfrm>
            <a:off x="866987" y="2275958"/>
            <a:ext cx="15605760" cy="6436925"/>
          </a:xfrm>
          <a:prstGeom prst="rect">
            <a:avLst/>
          </a:prstGeom>
          <a:noFill/>
          <a:ln w="9525">
            <a:noFill/>
            <a:miter lim="800000"/>
            <a:headEnd/>
            <a:tailEnd/>
          </a:ln>
        </p:spPr>
        <p:txBody>
          <a:bodyPr vert="horz" wrap="square" lIns="129551" tIns="64778" rIns="129551" bIns="6477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0" name="Rectangle 4"/>
          <p:cNvSpPr>
            <a:spLocks noGrp="1" noChangeArrowheads="1"/>
          </p:cNvSpPr>
          <p:nvPr>
            <p:ph type="dt" sz="half" idx="2"/>
          </p:nvPr>
        </p:nvSpPr>
        <p:spPr bwMode="auto">
          <a:xfrm>
            <a:off x="866990" y="8882207"/>
            <a:ext cx="4045937" cy="677335"/>
          </a:xfrm>
          <a:prstGeom prst="rect">
            <a:avLst/>
          </a:prstGeom>
          <a:noFill/>
          <a:ln w="9525">
            <a:noFill/>
            <a:miter lim="800000"/>
            <a:headEnd/>
            <a:tailEnd/>
          </a:ln>
          <a:effectLst/>
        </p:spPr>
        <p:txBody>
          <a:bodyPr vert="horz" wrap="square" lIns="129551" tIns="64778" rIns="129551" bIns="64778" numCol="1" anchor="t" anchorCtr="0" compatLnSpc="1">
            <a:prstTxWarp prst="textNoShape">
              <a:avLst/>
            </a:prstTxWarp>
          </a:bodyPr>
          <a:lstStyle>
            <a:lvl1pPr>
              <a:defRPr sz="2000">
                <a:latin typeface="Arial" pitchFamily="34" charset="0"/>
                <a:ea typeface="+mn-ea"/>
              </a:defRPr>
            </a:lvl1pPr>
          </a:lstStyle>
          <a:p>
            <a:pPr>
              <a:defRPr/>
            </a:pPr>
            <a:endParaRPr lang="en-US">
              <a:solidFill>
                <a:srgbClr val="FFFFFF"/>
              </a:solidFill>
            </a:endParaRPr>
          </a:p>
        </p:txBody>
      </p:sp>
      <p:sp>
        <p:nvSpPr>
          <p:cNvPr id="4101" name="Rectangle 5"/>
          <p:cNvSpPr>
            <a:spLocks noGrp="1" noChangeArrowheads="1"/>
          </p:cNvSpPr>
          <p:nvPr>
            <p:ph type="ftr" sz="quarter" idx="3"/>
          </p:nvPr>
        </p:nvSpPr>
        <p:spPr bwMode="auto">
          <a:xfrm>
            <a:off x="5924411" y="8882207"/>
            <a:ext cx="5490916" cy="677335"/>
          </a:xfrm>
          <a:prstGeom prst="rect">
            <a:avLst/>
          </a:prstGeom>
          <a:noFill/>
          <a:ln w="9525">
            <a:noFill/>
            <a:miter lim="800000"/>
            <a:headEnd/>
            <a:tailEnd/>
          </a:ln>
          <a:effectLst/>
        </p:spPr>
        <p:txBody>
          <a:bodyPr vert="horz" wrap="square" lIns="129551" tIns="64778" rIns="129551" bIns="64778" numCol="1" anchor="t" anchorCtr="0" compatLnSpc="1">
            <a:prstTxWarp prst="textNoShape">
              <a:avLst/>
            </a:prstTxWarp>
          </a:bodyPr>
          <a:lstStyle>
            <a:lvl1pPr algn="ctr">
              <a:defRPr sz="2000">
                <a:latin typeface="Arial" pitchFamily="34" charset="0"/>
                <a:ea typeface="+mn-ea"/>
              </a:defRPr>
            </a:lvl1pPr>
          </a:lstStyle>
          <a:p>
            <a:pPr>
              <a:defRPr/>
            </a:pPr>
            <a:endParaRPr lang="en-US">
              <a:solidFill>
                <a:srgbClr val="FFFFFF"/>
              </a:solidFill>
            </a:endParaRPr>
          </a:p>
        </p:txBody>
      </p:sp>
      <p:sp>
        <p:nvSpPr>
          <p:cNvPr id="4102" name="Rectangle 6"/>
          <p:cNvSpPr>
            <a:spLocks noGrp="1" noChangeArrowheads="1"/>
          </p:cNvSpPr>
          <p:nvPr>
            <p:ph type="sldNum" sz="quarter" idx="4"/>
          </p:nvPr>
        </p:nvSpPr>
        <p:spPr bwMode="auto">
          <a:xfrm>
            <a:off x="12426813" y="8882207"/>
            <a:ext cx="4045937" cy="677335"/>
          </a:xfrm>
          <a:prstGeom prst="rect">
            <a:avLst/>
          </a:prstGeom>
          <a:noFill/>
          <a:ln w="9525">
            <a:noFill/>
            <a:miter lim="800000"/>
            <a:headEnd/>
            <a:tailEnd/>
          </a:ln>
          <a:effectLst/>
        </p:spPr>
        <p:txBody>
          <a:bodyPr vert="horz" wrap="square" lIns="129551" tIns="64778" rIns="129551" bIns="64778" numCol="1" anchor="t" anchorCtr="0" compatLnSpc="1">
            <a:prstTxWarp prst="textNoShape">
              <a:avLst/>
            </a:prstTxWarp>
          </a:bodyPr>
          <a:lstStyle>
            <a:lvl1pPr algn="r">
              <a:defRPr sz="2000"/>
            </a:lvl1pPr>
          </a:lstStyle>
          <a:p>
            <a:fld id="{629D329E-C101-494A-99E6-36632730DD1F}" type="slidenum">
              <a:rPr lang="en-US" smtClean="0">
                <a:solidFill>
                  <a:srgbClr val="FFFFFF"/>
                </a:solidFill>
                <a:latin typeface="Arial" pitchFamily="34" charset="0"/>
              </a:rPr>
              <a:pPr/>
              <a:t>‹#›</a:t>
            </a:fld>
            <a:endParaRPr lang="en-US">
              <a:solidFill>
                <a:srgbClr val="FFFFFF"/>
              </a:solidFill>
              <a:latin typeface="Arial" pitchFamily="34" charset="0"/>
            </a:endParaRPr>
          </a:p>
        </p:txBody>
      </p:sp>
    </p:spTree>
  </p:cSld>
  <p:clrMap bg1="dk2" tx1="lt1" bg2="dk1" tx2="lt2" accent1="accent1" accent2="accent2" accent3="accent3" accent4="accent4" accent5="accent5" accent6="accent6" hlink="hlink" folHlink="folHlink"/>
  <p:txStyles>
    <p:titleStyle>
      <a:lvl1pPr algn="ctr" rtl="0" eaLnBrk="0" fontAlgn="base" hangingPunct="0">
        <a:spcBef>
          <a:spcPct val="0"/>
        </a:spcBef>
        <a:spcAft>
          <a:spcPct val="0"/>
        </a:spcAft>
        <a:defRPr sz="5700" b="1" i="1">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5700" b="1" i="1">
          <a:solidFill>
            <a:schemeClr val="tx2"/>
          </a:solidFill>
          <a:latin typeface="Georgia" pitchFamily="18" charset="0"/>
          <a:ea typeface="ＭＳ Ｐゴシック" charset="-128"/>
          <a:cs typeface="ＭＳ Ｐゴシック" charset="-128"/>
        </a:defRPr>
      </a:lvl2pPr>
      <a:lvl3pPr algn="ctr" rtl="0" eaLnBrk="0" fontAlgn="base" hangingPunct="0">
        <a:spcBef>
          <a:spcPct val="0"/>
        </a:spcBef>
        <a:spcAft>
          <a:spcPct val="0"/>
        </a:spcAft>
        <a:defRPr sz="5700" b="1" i="1">
          <a:solidFill>
            <a:schemeClr val="tx2"/>
          </a:solidFill>
          <a:latin typeface="Georgia" pitchFamily="18" charset="0"/>
          <a:ea typeface="ＭＳ Ｐゴシック" charset="-128"/>
          <a:cs typeface="ＭＳ Ｐゴシック" charset="-128"/>
        </a:defRPr>
      </a:lvl3pPr>
      <a:lvl4pPr algn="ctr" rtl="0" eaLnBrk="0" fontAlgn="base" hangingPunct="0">
        <a:spcBef>
          <a:spcPct val="0"/>
        </a:spcBef>
        <a:spcAft>
          <a:spcPct val="0"/>
        </a:spcAft>
        <a:defRPr sz="5700" b="1" i="1">
          <a:solidFill>
            <a:schemeClr val="tx2"/>
          </a:solidFill>
          <a:latin typeface="Georgia" pitchFamily="18" charset="0"/>
          <a:ea typeface="ＭＳ Ｐゴシック" charset="-128"/>
          <a:cs typeface="ＭＳ Ｐゴシック" charset="-128"/>
        </a:defRPr>
      </a:lvl4pPr>
      <a:lvl5pPr algn="ctr" rtl="0" eaLnBrk="0" fontAlgn="base" hangingPunct="0">
        <a:spcBef>
          <a:spcPct val="0"/>
        </a:spcBef>
        <a:spcAft>
          <a:spcPct val="0"/>
        </a:spcAft>
        <a:defRPr sz="5700" b="1" i="1">
          <a:solidFill>
            <a:schemeClr val="tx2"/>
          </a:solidFill>
          <a:latin typeface="Georgia" pitchFamily="18" charset="0"/>
          <a:ea typeface="ＭＳ Ｐゴシック" charset="-128"/>
          <a:cs typeface="ＭＳ Ｐゴシック" charset="-128"/>
        </a:defRPr>
      </a:lvl5pPr>
      <a:lvl6pPr marL="647759" algn="ctr" rtl="0" fontAlgn="base">
        <a:spcBef>
          <a:spcPct val="0"/>
        </a:spcBef>
        <a:spcAft>
          <a:spcPct val="0"/>
        </a:spcAft>
        <a:defRPr sz="5700" b="1" i="1">
          <a:solidFill>
            <a:schemeClr val="tx2"/>
          </a:solidFill>
          <a:latin typeface="Georgia" pitchFamily="18" charset="0"/>
        </a:defRPr>
      </a:lvl6pPr>
      <a:lvl7pPr marL="1295574" algn="ctr" rtl="0" fontAlgn="base">
        <a:spcBef>
          <a:spcPct val="0"/>
        </a:spcBef>
        <a:spcAft>
          <a:spcPct val="0"/>
        </a:spcAft>
        <a:defRPr sz="5700" b="1" i="1">
          <a:solidFill>
            <a:schemeClr val="tx2"/>
          </a:solidFill>
          <a:latin typeface="Georgia" pitchFamily="18" charset="0"/>
        </a:defRPr>
      </a:lvl7pPr>
      <a:lvl8pPr marL="1943374" algn="ctr" rtl="0" fontAlgn="base">
        <a:spcBef>
          <a:spcPct val="0"/>
        </a:spcBef>
        <a:spcAft>
          <a:spcPct val="0"/>
        </a:spcAft>
        <a:defRPr sz="5700" b="1" i="1">
          <a:solidFill>
            <a:schemeClr val="tx2"/>
          </a:solidFill>
          <a:latin typeface="Georgia" pitchFamily="18" charset="0"/>
        </a:defRPr>
      </a:lvl8pPr>
      <a:lvl9pPr marL="2591155" algn="ctr" rtl="0" fontAlgn="base">
        <a:spcBef>
          <a:spcPct val="0"/>
        </a:spcBef>
        <a:spcAft>
          <a:spcPct val="0"/>
        </a:spcAft>
        <a:defRPr sz="5700" b="1" i="1">
          <a:solidFill>
            <a:schemeClr val="tx2"/>
          </a:solidFill>
          <a:latin typeface="Georgia" pitchFamily="18" charset="0"/>
        </a:defRPr>
      </a:lvl9pPr>
    </p:titleStyle>
    <p:bodyStyle>
      <a:lvl1pPr marL="485863" indent="-485863" algn="l" rtl="0" eaLnBrk="0" fontAlgn="base" hangingPunct="0">
        <a:spcBef>
          <a:spcPct val="20000"/>
        </a:spcBef>
        <a:spcAft>
          <a:spcPct val="0"/>
        </a:spcAft>
        <a:buChar char="•"/>
        <a:defRPr sz="4600">
          <a:solidFill>
            <a:schemeClr val="tx1"/>
          </a:solidFill>
          <a:latin typeface="+mn-lt"/>
          <a:ea typeface="ＭＳ Ｐゴシック" charset="-128"/>
          <a:cs typeface="ＭＳ Ｐゴシック" charset="-128"/>
        </a:defRPr>
      </a:lvl1pPr>
      <a:lvl2pPr marL="1052651" indent="-404909" algn="l" rtl="0" eaLnBrk="0" fontAlgn="base" hangingPunct="0">
        <a:spcBef>
          <a:spcPct val="20000"/>
        </a:spcBef>
        <a:spcAft>
          <a:spcPct val="0"/>
        </a:spcAft>
        <a:buChar char="–"/>
        <a:defRPr sz="4000">
          <a:solidFill>
            <a:schemeClr val="tx1"/>
          </a:solidFill>
          <a:latin typeface="+mn-lt"/>
          <a:ea typeface="ＭＳ Ｐゴシック" charset="-128"/>
        </a:defRPr>
      </a:lvl2pPr>
      <a:lvl3pPr marL="1619478" indent="-323875" algn="l" rtl="0" eaLnBrk="0" fontAlgn="base" hangingPunct="0">
        <a:spcBef>
          <a:spcPct val="20000"/>
        </a:spcBef>
        <a:spcAft>
          <a:spcPct val="0"/>
        </a:spcAft>
        <a:buChar char="•"/>
        <a:defRPr sz="3400">
          <a:solidFill>
            <a:schemeClr val="tx1"/>
          </a:solidFill>
          <a:latin typeface="+mn-lt"/>
          <a:ea typeface="ＭＳ Ｐゴシック" charset="-128"/>
        </a:defRPr>
      </a:lvl3pPr>
      <a:lvl4pPr marL="2267258" indent="-323875" algn="l" rtl="0" eaLnBrk="0" fontAlgn="base" hangingPunct="0">
        <a:spcBef>
          <a:spcPct val="20000"/>
        </a:spcBef>
        <a:spcAft>
          <a:spcPct val="0"/>
        </a:spcAft>
        <a:buChar char="–"/>
        <a:defRPr sz="2800">
          <a:solidFill>
            <a:schemeClr val="tx1"/>
          </a:solidFill>
          <a:latin typeface="+mn-lt"/>
          <a:ea typeface="ＭＳ Ｐゴシック" charset="-128"/>
        </a:defRPr>
      </a:lvl4pPr>
      <a:lvl5pPr marL="2915058" indent="-323875" algn="l" rtl="0" eaLnBrk="0" fontAlgn="base" hangingPunct="0">
        <a:spcBef>
          <a:spcPct val="20000"/>
        </a:spcBef>
        <a:spcAft>
          <a:spcPct val="0"/>
        </a:spcAft>
        <a:buChar char="»"/>
        <a:defRPr sz="2800">
          <a:solidFill>
            <a:schemeClr val="tx1"/>
          </a:solidFill>
          <a:latin typeface="+mn-lt"/>
          <a:ea typeface="ＭＳ Ｐゴシック" charset="-128"/>
        </a:defRPr>
      </a:lvl5pPr>
      <a:lvl6pPr marL="3562858" indent="-323875" algn="l" rtl="0" fontAlgn="base">
        <a:spcBef>
          <a:spcPct val="20000"/>
        </a:spcBef>
        <a:spcAft>
          <a:spcPct val="0"/>
        </a:spcAft>
        <a:buChar char="»"/>
        <a:defRPr sz="2800">
          <a:solidFill>
            <a:schemeClr val="tx1"/>
          </a:solidFill>
          <a:latin typeface="+mn-lt"/>
        </a:defRPr>
      </a:lvl6pPr>
      <a:lvl7pPr marL="4210625" indent="-323875" algn="l" rtl="0" fontAlgn="base">
        <a:spcBef>
          <a:spcPct val="20000"/>
        </a:spcBef>
        <a:spcAft>
          <a:spcPct val="0"/>
        </a:spcAft>
        <a:buChar char="»"/>
        <a:defRPr sz="2800">
          <a:solidFill>
            <a:schemeClr val="tx1"/>
          </a:solidFill>
          <a:latin typeface="+mn-lt"/>
        </a:defRPr>
      </a:lvl7pPr>
      <a:lvl8pPr marL="4858422" indent="-323875" algn="l" rtl="0" fontAlgn="base">
        <a:spcBef>
          <a:spcPct val="20000"/>
        </a:spcBef>
        <a:spcAft>
          <a:spcPct val="0"/>
        </a:spcAft>
        <a:buChar char="»"/>
        <a:defRPr sz="2800">
          <a:solidFill>
            <a:schemeClr val="tx1"/>
          </a:solidFill>
          <a:latin typeface="+mn-lt"/>
        </a:defRPr>
      </a:lvl8pPr>
      <a:lvl9pPr marL="5506181" indent="-323875" algn="l" rtl="0" fontAlgn="base">
        <a:spcBef>
          <a:spcPct val="20000"/>
        </a:spcBef>
        <a:spcAft>
          <a:spcPct val="0"/>
        </a:spcAft>
        <a:buChar char="»"/>
        <a:defRPr sz="2800">
          <a:solidFill>
            <a:schemeClr val="tx1"/>
          </a:solidFill>
          <a:latin typeface="+mn-lt"/>
        </a:defRPr>
      </a:lvl9pPr>
    </p:bodyStyle>
    <p:otherStyle>
      <a:defPPr>
        <a:defRPr lang="en-US"/>
      </a:defPPr>
      <a:lvl1pPr marL="0" algn="l" defTabSz="1295574" rtl="0" eaLnBrk="1" latinLnBrk="0" hangingPunct="1">
        <a:defRPr sz="2600" kern="1200">
          <a:solidFill>
            <a:schemeClr val="tx1"/>
          </a:solidFill>
          <a:latin typeface="+mn-lt"/>
          <a:ea typeface="+mn-ea"/>
          <a:cs typeface="+mn-cs"/>
        </a:defRPr>
      </a:lvl1pPr>
      <a:lvl2pPr marL="647759" algn="l" defTabSz="1295574" rtl="0" eaLnBrk="1" latinLnBrk="0" hangingPunct="1">
        <a:defRPr sz="2600" kern="1200">
          <a:solidFill>
            <a:schemeClr val="tx1"/>
          </a:solidFill>
          <a:latin typeface="+mn-lt"/>
          <a:ea typeface="+mn-ea"/>
          <a:cs typeface="+mn-cs"/>
        </a:defRPr>
      </a:lvl2pPr>
      <a:lvl3pPr marL="1295574" algn="l" defTabSz="1295574" rtl="0" eaLnBrk="1" latinLnBrk="0" hangingPunct="1">
        <a:defRPr sz="2600" kern="1200">
          <a:solidFill>
            <a:schemeClr val="tx1"/>
          </a:solidFill>
          <a:latin typeface="+mn-lt"/>
          <a:ea typeface="+mn-ea"/>
          <a:cs typeface="+mn-cs"/>
        </a:defRPr>
      </a:lvl3pPr>
      <a:lvl4pPr marL="1943374" algn="l" defTabSz="1295574" rtl="0" eaLnBrk="1" latinLnBrk="0" hangingPunct="1">
        <a:defRPr sz="2600" kern="1200">
          <a:solidFill>
            <a:schemeClr val="tx1"/>
          </a:solidFill>
          <a:latin typeface="+mn-lt"/>
          <a:ea typeface="+mn-ea"/>
          <a:cs typeface="+mn-cs"/>
        </a:defRPr>
      </a:lvl4pPr>
      <a:lvl5pPr marL="2591155" algn="l" defTabSz="1295574" rtl="0" eaLnBrk="1" latinLnBrk="0" hangingPunct="1">
        <a:defRPr sz="2600" kern="1200">
          <a:solidFill>
            <a:schemeClr val="tx1"/>
          </a:solidFill>
          <a:latin typeface="+mn-lt"/>
          <a:ea typeface="+mn-ea"/>
          <a:cs typeface="+mn-cs"/>
        </a:defRPr>
      </a:lvl5pPr>
      <a:lvl6pPr marL="3238954" algn="l" defTabSz="1295574" rtl="0" eaLnBrk="1" latinLnBrk="0" hangingPunct="1">
        <a:defRPr sz="2600" kern="1200">
          <a:solidFill>
            <a:schemeClr val="tx1"/>
          </a:solidFill>
          <a:latin typeface="+mn-lt"/>
          <a:ea typeface="+mn-ea"/>
          <a:cs typeface="+mn-cs"/>
        </a:defRPr>
      </a:lvl6pPr>
      <a:lvl7pPr marL="3886740" algn="l" defTabSz="1295574" rtl="0" eaLnBrk="1" latinLnBrk="0" hangingPunct="1">
        <a:defRPr sz="2600" kern="1200">
          <a:solidFill>
            <a:schemeClr val="tx1"/>
          </a:solidFill>
          <a:latin typeface="+mn-lt"/>
          <a:ea typeface="+mn-ea"/>
          <a:cs typeface="+mn-cs"/>
        </a:defRPr>
      </a:lvl7pPr>
      <a:lvl8pPr marL="4534525" algn="l" defTabSz="1295574" rtl="0" eaLnBrk="1" latinLnBrk="0" hangingPunct="1">
        <a:defRPr sz="2600" kern="1200">
          <a:solidFill>
            <a:schemeClr val="tx1"/>
          </a:solidFill>
          <a:latin typeface="+mn-lt"/>
          <a:ea typeface="+mn-ea"/>
          <a:cs typeface="+mn-cs"/>
        </a:defRPr>
      </a:lvl8pPr>
      <a:lvl9pPr marL="5182296" algn="l" defTabSz="1295574" rtl="0" eaLnBrk="1" latinLnBrk="0" hangingPunct="1">
        <a:defRPr sz="2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866987" y="390598"/>
            <a:ext cx="15605760" cy="1625600"/>
          </a:xfrm>
          <a:prstGeom prst="rect">
            <a:avLst/>
          </a:prstGeom>
          <a:noFill/>
          <a:ln w="9525">
            <a:noFill/>
            <a:miter lim="800000"/>
            <a:headEnd/>
            <a:tailEnd/>
          </a:ln>
        </p:spPr>
        <p:txBody>
          <a:bodyPr vert="horz" wrap="square" lIns="129551" tIns="64778" rIns="129551" bIns="64778" numCol="1" anchor="ctr" anchorCtr="0" compatLnSpc="1">
            <a:prstTxWarp prst="textNoShape">
              <a:avLst/>
            </a:prstTxWarp>
          </a:bodyPr>
          <a:lstStyle/>
          <a:p>
            <a:pPr lvl="0"/>
            <a:r>
              <a:rPr lang="en-US"/>
              <a:t>Click to edit Master title style</a:t>
            </a:r>
          </a:p>
        </p:txBody>
      </p:sp>
      <p:sp>
        <p:nvSpPr>
          <p:cNvPr id="25603" name="Rectangle 3"/>
          <p:cNvSpPr>
            <a:spLocks noGrp="1" noChangeArrowheads="1"/>
          </p:cNvSpPr>
          <p:nvPr>
            <p:ph type="body" idx="1"/>
          </p:nvPr>
        </p:nvSpPr>
        <p:spPr bwMode="auto">
          <a:xfrm>
            <a:off x="5057423" y="2275958"/>
            <a:ext cx="11415324" cy="6436925"/>
          </a:xfrm>
          <a:prstGeom prst="rect">
            <a:avLst/>
          </a:prstGeom>
          <a:noFill/>
          <a:ln w="9525">
            <a:noFill/>
            <a:miter lim="800000"/>
            <a:headEnd/>
            <a:tailEnd/>
          </a:ln>
        </p:spPr>
        <p:txBody>
          <a:bodyPr vert="horz" wrap="square" lIns="129551" tIns="64778" rIns="129551" bIns="6477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4" name="Rectangle 4"/>
          <p:cNvSpPr>
            <a:spLocks noGrp="1" noChangeArrowheads="1"/>
          </p:cNvSpPr>
          <p:nvPr>
            <p:ph type="dt" sz="half" idx="2"/>
          </p:nvPr>
        </p:nvSpPr>
        <p:spPr bwMode="auto">
          <a:xfrm>
            <a:off x="866990" y="8882207"/>
            <a:ext cx="4045937" cy="677335"/>
          </a:xfrm>
          <a:prstGeom prst="rect">
            <a:avLst/>
          </a:prstGeom>
          <a:noFill/>
          <a:ln w="9525">
            <a:noFill/>
            <a:miter lim="800000"/>
            <a:headEnd/>
            <a:tailEnd/>
          </a:ln>
          <a:effectLst/>
        </p:spPr>
        <p:txBody>
          <a:bodyPr vert="horz" wrap="square" lIns="129551" tIns="64778" rIns="129551" bIns="64778" numCol="1" anchor="t" anchorCtr="0" compatLnSpc="1">
            <a:prstTxWarp prst="textNoShape">
              <a:avLst/>
            </a:prstTxWarp>
          </a:bodyPr>
          <a:lstStyle>
            <a:lvl1pPr>
              <a:defRPr sz="2000">
                <a:latin typeface="Arial" pitchFamily="34" charset="0"/>
                <a:ea typeface="+mn-ea"/>
              </a:defRPr>
            </a:lvl1pPr>
          </a:lstStyle>
          <a:p>
            <a:pPr>
              <a:defRPr/>
            </a:pPr>
            <a:endParaRPr lang="en-US">
              <a:solidFill>
                <a:srgbClr val="FFFFFF"/>
              </a:solidFill>
            </a:endParaRPr>
          </a:p>
        </p:txBody>
      </p:sp>
      <p:sp>
        <p:nvSpPr>
          <p:cNvPr id="5125" name="Rectangle 5"/>
          <p:cNvSpPr>
            <a:spLocks noGrp="1" noChangeArrowheads="1"/>
          </p:cNvSpPr>
          <p:nvPr>
            <p:ph type="ftr" sz="quarter" idx="3"/>
          </p:nvPr>
        </p:nvSpPr>
        <p:spPr bwMode="auto">
          <a:xfrm>
            <a:off x="5924411" y="8882207"/>
            <a:ext cx="5490916" cy="677335"/>
          </a:xfrm>
          <a:prstGeom prst="rect">
            <a:avLst/>
          </a:prstGeom>
          <a:noFill/>
          <a:ln w="9525">
            <a:noFill/>
            <a:miter lim="800000"/>
            <a:headEnd/>
            <a:tailEnd/>
          </a:ln>
          <a:effectLst/>
        </p:spPr>
        <p:txBody>
          <a:bodyPr vert="horz" wrap="square" lIns="129551" tIns="64778" rIns="129551" bIns="64778" numCol="1" anchor="t" anchorCtr="0" compatLnSpc="1">
            <a:prstTxWarp prst="textNoShape">
              <a:avLst/>
            </a:prstTxWarp>
          </a:bodyPr>
          <a:lstStyle>
            <a:lvl1pPr algn="ctr">
              <a:defRPr sz="2000">
                <a:latin typeface="Arial" pitchFamily="34" charset="0"/>
                <a:ea typeface="+mn-ea"/>
              </a:defRPr>
            </a:lvl1pPr>
          </a:lstStyle>
          <a:p>
            <a:pPr>
              <a:defRPr/>
            </a:pPr>
            <a:endParaRPr lang="en-US">
              <a:solidFill>
                <a:srgbClr val="FFFFFF"/>
              </a:solidFill>
            </a:endParaRPr>
          </a:p>
        </p:txBody>
      </p:sp>
      <p:sp>
        <p:nvSpPr>
          <p:cNvPr id="5126" name="Rectangle 6"/>
          <p:cNvSpPr>
            <a:spLocks noGrp="1" noChangeArrowheads="1"/>
          </p:cNvSpPr>
          <p:nvPr>
            <p:ph type="sldNum" sz="quarter" idx="4"/>
          </p:nvPr>
        </p:nvSpPr>
        <p:spPr bwMode="auto">
          <a:xfrm>
            <a:off x="12426813" y="8882207"/>
            <a:ext cx="4045937" cy="677335"/>
          </a:xfrm>
          <a:prstGeom prst="rect">
            <a:avLst/>
          </a:prstGeom>
          <a:noFill/>
          <a:ln w="9525">
            <a:noFill/>
            <a:miter lim="800000"/>
            <a:headEnd/>
            <a:tailEnd/>
          </a:ln>
          <a:effectLst/>
        </p:spPr>
        <p:txBody>
          <a:bodyPr vert="horz" wrap="square" lIns="129551" tIns="64778" rIns="129551" bIns="64778" numCol="1" anchor="t" anchorCtr="0" compatLnSpc="1">
            <a:prstTxWarp prst="textNoShape">
              <a:avLst/>
            </a:prstTxWarp>
          </a:bodyPr>
          <a:lstStyle>
            <a:lvl1pPr algn="r">
              <a:defRPr sz="2000"/>
            </a:lvl1pPr>
          </a:lstStyle>
          <a:p>
            <a:fld id="{6AC07096-63E9-4407-8A70-91C01D6512D3}" type="slidenum">
              <a:rPr lang="en-US" smtClean="0">
                <a:solidFill>
                  <a:srgbClr val="FFFFFF"/>
                </a:solidFill>
                <a:latin typeface="Arial" pitchFamily="34" charset="0"/>
              </a:rPr>
              <a:pPr/>
              <a:t>‹#›</a:t>
            </a:fld>
            <a:endParaRPr lang="en-US">
              <a:solidFill>
                <a:srgbClr val="FFFFFF"/>
              </a:solidFill>
              <a:latin typeface="Arial" pitchFamily="34" charset="0"/>
            </a:endParaRPr>
          </a:p>
        </p:txBody>
      </p:sp>
    </p:spTree>
  </p:cSld>
  <p:clrMap bg1="dk2" tx1="lt1" bg2="dk1" tx2="lt2" accent1="accent1" accent2="accent2" accent3="accent3" accent4="accent4" accent5="accent5" accent6="accent6" hlink="hlink" folHlink="folHlink"/>
  <p:txStyles>
    <p:titleStyle>
      <a:lvl1pPr algn="ctr" rtl="0" eaLnBrk="0" fontAlgn="base" hangingPunct="0">
        <a:spcBef>
          <a:spcPct val="0"/>
        </a:spcBef>
        <a:spcAft>
          <a:spcPct val="0"/>
        </a:spcAft>
        <a:defRPr sz="5700" b="1" i="1">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5700" b="1" i="1">
          <a:solidFill>
            <a:schemeClr val="tx2"/>
          </a:solidFill>
          <a:latin typeface="Georgia" pitchFamily="18" charset="0"/>
          <a:ea typeface="ＭＳ Ｐゴシック" charset="-128"/>
          <a:cs typeface="ＭＳ Ｐゴシック" charset="-128"/>
        </a:defRPr>
      </a:lvl2pPr>
      <a:lvl3pPr algn="ctr" rtl="0" eaLnBrk="0" fontAlgn="base" hangingPunct="0">
        <a:spcBef>
          <a:spcPct val="0"/>
        </a:spcBef>
        <a:spcAft>
          <a:spcPct val="0"/>
        </a:spcAft>
        <a:defRPr sz="5700" b="1" i="1">
          <a:solidFill>
            <a:schemeClr val="tx2"/>
          </a:solidFill>
          <a:latin typeface="Georgia" pitchFamily="18" charset="0"/>
          <a:ea typeface="ＭＳ Ｐゴシック" charset="-128"/>
          <a:cs typeface="ＭＳ Ｐゴシック" charset="-128"/>
        </a:defRPr>
      </a:lvl3pPr>
      <a:lvl4pPr algn="ctr" rtl="0" eaLnBrk="0" fontAlgn="base" hangingPunct="0">
        <a:spcBef>
          <a:spcPct val="0"/>
        </a:spcBef>
        <a:spcAft>
          <a:spcPct val="0"/>
        </a:spcAft>
        <a:defRPr sz="5700" b="1" i="1">
          <a:solidFill>
            <a:schemeClr val="tx2"/>
          </a:solidFill>
          <a:latin typeface="Georgia" pitchFamily="18" charset="0"/>
          <a:ea typeface="ＭＳ Ｐゴシック" charset="-128"/>
          <a:cs typeface="ＭＳ Ｐゴシック" charset="-128"/>
        </a:defRPr>
      </a:lvl4pPr>
      <a:lvl5pPr algn="ctr" rtl="0" eaLnBrk="0" fontAlgn="base" hangingPunct="0">
        <a:spcBef>
          <a:spcPct val="0"/>
        </a:spcBef>
        <a:spcAft>
          <a:spcPct val="0"/>
        </a:spcAft>
        <a:defRPr sz="5700" b="1" i="1">
          <a:solidFill>
            <a:schemeClr val="tx2"/>
          </a:solidFill>
          <a:latin typeface="Georgia" pitchFamily="18" charset="0"/>
          <a:ea typeface="ＭＳ Ｐゴシック" charset="-128"/>
          <a:cs typeface="ＭＳ Ｐゴシック" charset="-128"/>
        </a:defRPr>
      </a:lvl5pPr>
      <a:lvl6pPr marL="647759" algn="ctr" rtl="0" fontAlgn="base">
        <a:spcBef>
          <a:spcPct val="0"/>
        </a:spcBef>
        <a:spcAft>
          <a:spcPct val="0"/>
        </a:spcAft>
        <a:defRPr sz="5700" b="1" i="1">
          <a:solidFill>
            <a:schemeClr val="tx2"/>
          </a:solidFill>
          <a:latin typeface="Georgia" pitchFamily="18" charset="0"/>
        </a:defRPr>
      </a:lvl6pPr>
      <a:lvl7pPr marL="1295574" algn="ctr" rtl="0" fontAlgn="base">
        <a:spcBef>
          <a:spcPct val="0"/>
        </a:spcBef>
        <a:spcAft>
          <a:spcPct val="0"/>
        </a:spcAft>
        <a:defRPr sz="5700" b="1" i="1">
          <a:solidFill>
            <a:schemeClr val="tx2"/>
          </a:solidFill>
          <a:latin typeface="Georgia" pitchFamily="18" charset="0"/>
        </a:defRPr>
      </a:lvl7pPr>
      <a:lvl8pPr marL="1943374" algn="ctr" rtl="0" fontAlgn="base">
        <a:spcBef>
          <a:spcPct val="0"/>
        </a:spcBef>
        <a:spcAft>
          <a:spcPct val="0"/>
        </a:spcAft>
        <a:defRPr sz="5700" b="1" i="1">
          <a:solidFill>
            <a:schemeClr val="tx2"/>
          </a:solidFill>
          <a:latin typeface="Georgia" pitchFamily="18" charset="0"/>
        </a:defRPr>
      </a:lvl8pPr>
      <a:lvl9pPr marL="2591155" algn="ctr" rtl="0" fontAlgn="base">
        <a:spcBef>
          <a:spcPct val="0"/>
        </a:spcBef>
        <a:spcAft>
          <a:spcPct val="0"/>
        </a:spcAft>
        <a:defRPr sz="5700" b="1" i="1">
          <a:solidFill>
            <a:schemeClr val="tx2"/>
          </a:solidFill>
          <a:latin typeface="Georgia" pitchFamily="18" charset="0"/>
        </a:defRPr>
      </a:lvl9pPr>
    </p:titleStyle>
    <p:bodyStyle>
      <a:lvl1pPr marL="485863" indent="-485863" algn="l" rtl="0" eaLnBrk="0" fontAlgn="base" hangingPunct="0">
        <a:spcBef>
          <a:spcPct val="20000"/>
        </a:spcBef>
        <a:spcAft>
          <a:spcPct val="0"/>
        </a:spcAft>
        <a:buChar char="•"/>
        <a:defRPr sz="4600">
          <a:solidFill>
            <a:schemeClr val="tx1"/>
          </a:solidFill>
          <a:latin typeface="+mn-lt"/>
          <a:ea typeface="ＭＳ Ｐゴシック" charset="-128"/>
          <a:cs typeface="ＭＳ Ｐゴシック" charset="-128"/>
        </a:defRPr>
      </a:lvl1pPr>
      <a:lvl2pPr marL="1052651" indent="-404909" algn="l" rtl="0" eaLnBrk="0" fontAlgn="base" hangingPunct="0">
        <a:spcBef>
          <a:spcPct val="20000"/>
        </a:spcBef>
        <a:spcAft>
          <a:spcPct val="0"/>
        </a:spcAft>
        <a:buChar char="–"/>
        <a:defRPr sz="4000">
          <a:solidFill>
            <a:schemeClr val="tx1"/>
          </a:solidFill>
          <a:latin typeface="+mn-lt"/>
          <a:ea typeface="ＭＳ Ｐゴシック" charset="-128"/>
        </a:defRPr>
      </a:lvl2pPr>
      <a:lvl3pPr marL="1619478" indent="-323875" algn="l" rtl="0" eaLnBrk="0" fontAlgn="base" hangingPunct="0">
        <a:spcBef>
          <a:spcPct val="20000"/>
        </a:spcBef>
        <a:spcAft>
          <a:spcPct val="0"/>
        </a:spcAft>
        <a:buChar char="•"/>
        <a:defRPr sz="3400">
          <a:solidFill>
            <a:schemeClr val="tx1"/>
          </a:solidFill>
          <a:latin typeface="+mn-lt"/>
          <a:ea typeface="ＭＳ Ｐゴシック" charset="-128"/>
        </a:defRPr>
      </a:lvl3pPr>
      <a:lvl4pPr marL="2267258" indent="-323875" algn="l" rtl="0" eaLnBrk="0" fontAlgn="base" hangingPunct="0">
        <a:spcBef>
          <a:spcPct val="20000"/>
        </a:spcBef>
        <a:spcAft>
          <a:spcPct val="0"/>
        </a:spcAft>
        <a:buChar char="–"/>
        <a:defRPr sz="2800">
          <a:solidFill>
            <a:schemeClr val="tx1"/>
          </a:solidFill>
          <a:latin typeface="+mn-lt"/>
          <a:ea typeface="ＭＳ Ｐゴシック" charset="-128"/>
        </a:defRPr>
      </a:lvl4pPr>
      <a:lvl5pPr marL="2915058" indent="-323875" algn="l" rtl="0" eaLnBrk="0" fontAlgn="base" hangingPunct="0">
        <a:spcBef>
          <a:spcPct val="20000"/>
        </a:spcBef>
        <a:spcAft>
          <a:spcPct val="0"/>
        </a:spcAft>
        <a:buChar char="»"/>
        <a:defRPr sz="2800">
          <a:solidFill>
            <a:schemeClr val="tx1"/>
          </a:solidFill>
          <a:latin typeface="+mn-lt"/>
          <a:ea typeface="ＭＳ Ｐゴシック" charset="-128"/>
        </a:defRPr>
      </a:lvl5pPr>
      <a:lvl6pPr marL="3562858" indent="-323875" algn="l" rtl="0" fontAlgn="base">
        <a:spcBef>
          <a:spcPct val="20000"/>
        </a:spcBef>
        <a:spcAft>
          <a:spcPct val="0"/>
        </a:spcAft>
        <a:buChar char="»"/>
        <a:defRPr sz="2800">
          <a:solidFill>
            <a:schemeClr val="tx1"/>
          </a:solidFill>
          <a:latin typeface="+mn-lt"/>
        </a:defRPr>
      </a:lvl6pPr>
      <a:lvl7pPr marL="4210625" indent="-323875" algn="l" rtl="0" fontAlgn="base">
        <a:spcBef>
          <a:spcPct val="20000"/>
        </a:spcBef>
        <a:spcAft>
          <a:spcPct val="0"/>
        </a:spcAft>
        <a:buChar char="»"/>
        <a:defRPr sz="2800">
          <a:solidFill>
            <a:schemeClr val="tx1"/>
          </a:solidFill>
          <a:latin typeface="+mn-lt"/>
        </a:defRPr>
      </a:lvl7pPr>
      <a:lvl8pPr marL="4858422" indent="-323875" algn="l" rtl="0" fontAlgn="base">
        <a:spcBef>
          <a:spcPct val="20000"/>
        </a:spcBef>
        <a:spcAft>
          <a:spcPct val="0"/>
        </a:spcAft>
        <a:buChar char="»"/>
        <a:defRPr sz="2800">
          <a:solidFill>
            <a:schemeClr val="tx1"/>
          </a:solidFill>
          <a:latin typeface="+mn-lt"/>
        </a:defRPr>
      </a:lvl8pPr>
      <a:lvl9pPr marL="5506181" indent="-323875" algn="l" rtl="0" fontAlgn="base">
        <a:spcBef>
          <a:spcPct val="20000"/>
        </a:spcBef>
        <a:spcAft>
          <a:spcPct val="0"/>
        </a:spcAft>
        <a:buChar char="»"/>
        <a:defRPr sz="2800">
          <a:solidFill>
            <a:schemeClr val="tx1"/>
          </a:solidFill>
          <a:latin typeface="+mn-lt"/>
        </a:defRPr>
      </a:lvl9pPr>
    </p:bodyStyle>
    <p:otherStyle>
      <a:defPPr>
        <a:defRPr lang="en-US"/>
      </a:defPPr>
      <a:lvl1pPr marL="0" algn="l" defTabSz="1295574" rtl="0" eaLnBrk="1" latinLnBrk="0" hangingPunct="1">
        <a:defRPr sz="2600" kern="1200">
          <a:solidFill>
            <a:schemeClr val="tx1"/>
          </a:solidFill>
          <a:latin typeface="+mn-lt"/>
          <a:ea typeface="+mn-ea"/>
          <a:cs typeface="+mn-cs"/>
        </a:defRPr>
      </a:lvl1pPr>
      <a:lvl2pPr marL="647759" algn="l" defTabSz="1295574" rtl="0" eaLnBrk="1" latinLnBrk="0" hangingPunct="1">
        <a:defRPr sz="2600" kern="1200">
          <a:solidFill>
            <a:schemeClr val="tx1"/>
          </a:solidFill>
          <a:latin typeface="+mn-lt"/>
          <a:ea typeface="+mn-ea"/>
          <a:cs typeface="+mn-cs"/>
        </a:defRPr>
      </a:lvl2pPr>
      <a:lvl3pPr marL="1295574" algn="l" defTabSz="1295574" rtl="0" eaLnBrk="1" latinLnBrk="0" hangingPunct="1">
        <a:defRPr sz="2600" kern="1200">
          <a:solidFill>
            <a:schemeClr val="tx1"/>
          </a:solidFill>
          <a:latin typeface="+mn-lt"/>
          <a:ea typeface="+mn-ea"/>
          <a:cs typeface="+mn-cs"/>
        </a:defRPr>
      </a:lvl3pPr>
      <a:lvl4pPr marL="1943374" algn="l" defTabSz="1295574" rtl="0" eaLnBrk="1" latinLnBrk="0" hangingPunct="1">
        <a:defRPr sz="2600" kern="1200">
          <a:solidFill>
            <a:schemeClr val="tx1"/>
          </a:solidFill>
          <a:latin typeface="+mn-lt"/>
          <a:ea typeface="+mn-ea"/>
          <a:cs typeface="+mn-cs"/>
        </a:defRPr>
      </a:lvl4pPr>
      <a:lvl5pPr marL="2591155" algn="l" defTabSz="1295574" rtl="0" eaLnBrk="1" latinLnBrk="0" hangingPunct="1">
        <a:defRPr sz="2600" kern="1200">
          <a:solidFill>
            <a:schemeClr val="tx1"/>
          </a:solidFill>
          <a:latin typeface="+mn-lt"/>
          <a:ea typeface="+mn-ea"/>
          <a:cs typeface="+mn-cs"/>
        </a:defRPr>
      </a:lvl5pPr>
      <a:lvl6pPr marL="3238954" algn="l" defTabSz="1295574" rtl="0" eaLnBrk="1" latinLnBrk="0" hangingPunct="1">
        <a:defRPr sz="2600" kern="1200">
          <a:solidFill>
            <a:schemeClr val="tx1"/>
          </a:solidFill>
          <a:latin typeface="+mn-lt"/>
          <a:ea typeface="+mn-ea"/>
          <a:cs typeface="+mn-cs"/>
        </a:defRPr>
      </a:lvl6pPr>
      <a:lvl7pPr marL="3886740" algn="l" defTabSz="1295574" rtl="0" eaLnBrk="1" latinLnBrk="0" hangingPunct="1">
        <a:defRPr sz="2600" kern="1200">
          <a:solidFill>
            <a:schemeClr val="tx1"/>
          </a:solidFill>
          <a:latin typeface="+mn-lt"/>
          <a:ea typeface="+mn-ea"/>
          <a:cs typeface="+mn-cs"/>
        </a:defRPr>
      </a:lvl7pPr>
      <a:lvl8pPr marL="4534525" algn="l" defTabSz="1295574" rtl="0" eaLnBrk="1" latinLnBrk="0" hangingPunct="1">
        <a:defRPr sz="2600" kern="1200">
          <a:solidFill>
            <a:schemeClr val="tx1"/>
          </a:solidFill>
          <a:latin typeface="+mn-lt"/>
          <a:ea typeface="+mn-ea"/>
          <a:cs typeface="+mn-cs"/>
        </a:defRPr>
      </a:lvl8pPr>
      <a:lvl9pPr marL="5182296" algn="l" defTabSz="1295574" rtl="0" eaLnBrk="1" latinLnBrk="0" hangingPunct="1">
        <a:defRPr sz="2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866987" y="390598"/>
            <a:ext cx="15605760" cy="1625600"/>
          </a:xfrm>
          <a:prstGeom prst="rect">
            <a:avLst/>
          </a:prstGeom>
          <a:noFill/>
          <a:ln w="9525">
            <a:noFill/>
            <a:miter lim="800000"/>
            <a:headEnd/>
            <a:tailEnd/>
          </a:ln>
        </p:spPr>
        <p:txBody>
          <a:bodyPr vert="horz" wrap="square" lIns="129551" tIns="64778" rIns="129551" bIns="64778" numCol="1" anchor="ctr" anchorCtr="0" compatLnSpc="1">
            <a:prstTxWarp prst="textNoShape">
              <a:avLst/>
            </a:prstTxWarp>
          </a:bodyPr>
          <a:lstStyle/>
          <a:p>
            <a:pPr lvl="0"/>
            <a:r>
              <a:rPr lang="en-US"/>
              <a:t>Click to edit Master title style</a:t>
            </a:r>
          </a:p>
        </p:txBody>
      </p:sp>
      <p:sp>
        <p:nvSpPr>
          <p:cNvPr id="37891" name="Rectangle 3"/>
          <p:cNvSpPr>
            <a:spLocks noGrp="1" noChangeArrowheads="1"/>
          </p:cNvSpPr>
          <p:nvPr>
            <p:ph type="body" idx="1"/>
          </p:nvPr>
        </p:nvSpPr>
        <p:spPr bwMode="auto">
          <a:xfrm>
            <a:off x="866987" y="2275958"/>
            <a:ext cx="15605760" cy="6436925"/>
          </a:xfrm>
          <a:prstGeom prst="rect">
            <a:avLst/>
          </a:prstGeom>
          <a:noFill/>
          <a:ln w="9525">
            <a:noFill/>
            <a:miter lim="800000"/>
            <a:headEnd/>
            <a:tailEnd/>
          </a:ln>
        </p:spPr>
        <p:txBody>
          <a:bodyPr vert="horz" wrap="square" lIns="129551" tIns="64778" rIns="129551" bIns="6477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8" name="Rectangle 4"/>
          <p:cNvSpPr>
            <a:spLocks noGrp="1" noChangeArrowheads="1"/>
          </p:cNvSpPr>
          <p:nvPr>
            <p:ph type="dt" sz="half" idx="2"/>
          </p:nvPr>
        </p:nvSpPr>
        <p:spPr bwMode="auto">
          <a:xfrm>
            <a:off x="866990" y="8882207"/>
            <a:ext cx="4045937" cy="677335"/>
          </a:xfrm>
          <a:prstGeom prst="rect">
            <a:avLst/>
          </a:prstGeom>
          <a:noFill/>
          <a:ln w="9525">
            <a:noFill/>
            <a:miter lim="800000"/>
            <a:headEnd/>
            <a:tailEnd/>
          </a:ln>
          <a:effectLst/>
        </p:spPr>
        <p:txBody>
          <a:bodyPr vert="horz" wrap="square" lIns="129551" tIns="64778" rIns="129551" bIns="64778" numCol="1" anchor="t" anchorCtr="0" compatLnSpc="1">
            <a:prstTxWarp prst="textNoShape">
              <a:avLst/>
            </a:prstTxWarp>
          </a:bodyPr>
          <a:lstStyle>
            <a:lvl1pPr>
              <a:defRPr sz="2000">
                <a:latin typeface="Arial" pitchFamily="34" charset="0"/>
                <a:ea typeface="+mn-ea"/>
              </a:defRPr>
            </a:lvl1pPr>
          </a:lstStyle>
          <a:p>
            <a:pPr>
              <a:defRPr/>
            </a:pPr>
            <a:endParaRPr lang="en-US">
              <a:solidFill>
                <a:srgbClr val="FFFFFF"/>
              </a:solidFill>
            </a:endParaRPr>
          </a:p>
        </p:txBody>
      </p:sp>
      <p:sp>
        <p:nvSpPr>
          <p:cNvPr id="6149" name="Rectangle 5"/>
          <p:cNvSpPr>
            <a:spLocks noGrp="1" noChangeArrowheads="1"/>
          </p:cNvSpPr>
          <p:nvPr>
            <p:ph type="ftr" sz="quarter" idx="3"/>
          </p:nvPr>
        </p:nvSpPr>
        <p:spPr bwMode="auto">
          <a:xfrm>
            <a:off x="5924411" y="8882207"/>
            <a:ext cx="5490916" cy="677335"/>
          </a:xfrm>
          <a:prstGeom prst="rect">
            <a:avLst/>
          </a:prstGeom>
          <a:noFill/>
          <a:ln w="9525">
            <a:noFill/>
            <a:miter lim="800000"/>
            <a:headEnd/>
            <a:tailEnd/>
          </a:ln>
          <a:effectLst/>
        </p:spPr>
        <p:txBody>
          <a:bodyPr vert="horz" wrap="square" lIns="129551" tIns="64778" rIns="129551" bIns="64778" numCol="1" anchor="t" anchorCtr="0" compatLnSpc="1">
            <a:prstTxWarp prst="textNoShape">
              <a:avLst/>
            </a:prstTxWarp>
          </a:bodyPr>
          <a:lstStyle>
            <a:lvl1pPr algn="ctr">
              <a:defRPr sz="2000">
                <a:latin typeface="Arial" pitchFamily="34" charset="0"/>
                <a:ea typeface="+mn-ea"/>
              </a:defRPr>
            </a:lvl1pPr>
          </a:lstStyle>
          <a:p>
            <a:pPr>
              <a:defRPr/>
            </a:pPr>
            <a:endParaRPr lang="en-US">
              <a:solidFill>
                <a:srgbClr val="FFFFFF"/>
              </a:solidFill>
            </a:endParaRPr>
          </a:p>
        </p:txBody>
      </p:sp>
      <p:sp>
        <p:nvSpPr>
          <p:cNvPr id="6150" name="Rectangle 6"/>
          <p:cNvSpPr>
            <a:spLocks noGrp="1" noChangeArrowheads="1"/>
          </p:cNvSpPr>
          <p:nvPr>
            <p:ph type="sldNum" sz="quarter" idx="4"/>
          </p:nvPr>
        </p:nvSpPr>
        <p:spPr bwMode="auto">
          <a:xfrm>
            <a:off x="12426813" y="8882207"/>
            <a:ext cx="4045937" cy="677335"/>
          </a:xfrm>
          <a:prstGeom prst="rect">
            <a:avLst/>
          </a:prstGeom>
          <a:noFill/>
          <a:ln w="9525">
            <a:noFill/>
            <a:miter lim="800000"/>
            <a:headEnd/>
            <a:tailEnd/>
          </a:ln>
          <a:effectLst/>
        </p:spPr>
        <p:txBody>
          <a:bodyPr vert="horz" wrap="square" lIns="129551" tIns="64778" rIns="129551" bIns="64778" numCol="1" anchor="t" anchorCtr="0" compatLnSpc="1">
            <a:prstTxWarp prst="textNoShape">
              <a:avLst/>
            </a:prstTxWarp>
          </a:bodyPr>
          <a:lstStyle>
            <a:lvl1pPr algn="r">
              <a:defRPr sz="2000"/>
            </a:lvl1pPr>
          </a:lstStyle>
          <a:p>
            <a:fld id="{5ED47BDE-534E-4E8D-85D7-E06D2FEFF1D2}" type="slidenum">
              <a:rPr lang="en-US" smtClean="0">
                <a:solidFill>
                  <a:srgbClr val="FFFFFF"/>
                </a:solidFill>
                <a:latin typeface="Arial" pitchFamily="34" charset="0"/>
              </a:rPr>
              <a:pPr/>
              <a:t>‹#›</a:t>
            </a:fld>
            <a:endParaRPr lang="en-US">
              <a:solidFill>
                <a:srgbClr val="FFFFFF"/>
              </a:solidFill>
              <a:latin typeface="Arial" pitchFamily="34" charset="0"/>
            </a:endParaRPr>
          </a:p>
        </p:txBody>
      </p:sp>
    </p:spTree>
  </p:cSld>
  <p:clrMap bg1="dk2" tx1="lt1" bg2="dk1" tx2="lt2" accent1="accent1" accent2="accent2" accent3="accent3" accent4="accent4" accent5="accent5" accent6="accent6" hlink="hlink" folHlink="folHlink"/>
  <p:txStyles>
    <p:titleStyle>
      <a:lvl1pPr algn="ctr" rtl="0" eaLnBrk="0" fontAlgn="base" hangingPunct="0">
        <a:spcBef>
          <a:spcPct val="0"/>
        </a:spcBef>
        <a:spcAft>
          <a:spcPct val="0"/>
        </a:spcAft>
        <a:defRPr sz="5700" b="1" i="1">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5700" b="1" i="1">
          <a:solidFill>
            <a:schemeClr val="tx2"/>
          </a:solidFill>
          <a:latin typeface="Georgia" pitchFamily="18" charset="0"/>
          <a:ea typeface="ＭＳ Ｐゴシック" charset="-128"/>
          <a:cs typeface="ＭＳ Ｐゴシック" charset="-128"/>
        </a:defRPr>
      </a:lvl2pPr>
      <a:lvl3pPr algn="ctr" rtl="0" eaLnBrk="0" fontAlgn="base" hangingPunct="0">
        <a:spcBef>
          <a:spcPct val="0"/>
        </a:spcBef>
        <a:spcAft>
          <a:spcPct val="0"/>
        </a:spcAft>
        <a:defRPr sz="5700" b="1" i="1">
          <a:solidFill>
            <a:schemeClr val="tx2"/>
          </a:solidFill>
          <a:latin typeface="Georgia" pitchFamily="18" charset="0"/>
          <a:ea typeface="ＭＳ Ｐゴシック" charset="-128"/>
          <a:cs typeface="ＭＳ Ｐゴシック" charset="-128"/>
        </a:defRPr>
      </a:lvl3pPr>
      <a:lvl4pPr algn="ctr" rtl="0" eaLnBrk="0" fontAlgn="base" hangingPunct="0">
        <a:spcBef>
          <a:spcPct val="0"/>
        </a:spcBef>
        <a:spcAft>
          <a:spcPct val="0"/>
        </a:spcAft>
        <a:defRPr sz="5700" b="1" i="1">
          <a:solidFill>
            <a:schemeClr val="tx2"/>
          </a:solidFill>
          <a:latin typeface="Georgia" pitchFamily="18" charset="0"/>
          <a:ea typeface="ＭＳ Ｐゴシック" charset="-128"/>
          <a:cs typeface="ＭＳ Ｐゴシック" charset="-128"/>
        </a:defRPr>
      </a:lvl4pPr>
      <a:lvl5pPr algn="ctr" rtl="0" eaLnBrk="0" fontAlgn="base" hangingPunct="0">
        <a:spcBef>
          <a:spcPct val="0"/>
        </a:spcBef>
        <a:spcAft>
          <a:spcPct val="0"/>
        </a:spcAft>
        <a:defRPr sz="5700" b="1" i="1">
          <a:solidFill>
            <a:schemeClr val="tx2"/>
          </a:solidFill>
          <a:latin typeface="Georgia" pitchFamily="18" charset="0"/>
          <a:ea typeface="ＭＳ Ｐゴシック" charset="-128"/>
          <a:cs typeface="ＭＳ Ｐゴシック" charset="-128"/>
        </a:defRPr>
      </a:lvl5pPr>
      <a:lvl6pPr marL="647759" algn="ctr" rtl="0" fontAlgn="base">
        <a:spcBef>
          <a:spcPct val="0"/>
        </a:spcBef>
        <a:spcAft>
          <a:spcPct val="0"/>
        </a:spcAft>
        <a:defRPr sz="5700" b="1" i="1">
          <a:solidFill>
            <a:schemeClr val="tx2"/>
          </a:solidFill>
          <a:latin typeface="Georgia" pitchFamily="18" charset="0"/>
        </a:defRPr>
      </a:lvl6pPr>
      <a:lvl7pPr marL="1295574" algn="ctr" rtl="0" fontAlgn="base">
        <a:spcBef>
          <a:spcPct val="0"/>
        </a:spcBef>
        <a:spcAft>
          <a:spcPct val="0"/>
        </a:spcAft>
        <a:defRPr sz="5700" b="1" i="1">
          <a:solidFill>
            <a:schemeClr val="tx2"/>
          </a:solidFill>
          <a:latin typeface="Georgia" pitchFamily="18" charset="0"/>
        </a:defRPr>
      </a:lvl7pPr>
      <a:lvl8pPr marL="1943374" algn="ctr" rtl="0" fontAlgn="base">
        <a:spcBef>
          <a:spcPct val="0"/>
        </a:spcBef>
        <a:spcAft>
          <a:spcPct val="0"/>
        </a:spcAft>
        <a:defRPr sz="5700" b="1" i="1">
          <a:solidFill>
            <a:schemeClr val="tx2"/>
          </a:solidFill>
          <a:latin typeface="Georgia" pitchFamily="18" charset="0"/>
        </a:defRPr>
      </a:lvl8pPr>
      <a:lvl9pPr marL="2591155" algn="ctr" rtl="0" fontAlgn="base">
        <a:spcBef>
          <a:spcPct val="0"/>
        </a:spcBef>
        <a:spcAft>
          <a:spcPct val="0"/>
        </a:spcAft>
        <a:defRPr sz="5700" b="1" i="1">
          <a:solidFill>
            <a:schemeClr val="tx2"/>
          </a:solidFill>
          <a:latin typeface="Georgia" pitchFamily="18" charset="0"/>
        </a:defRPr>
      </a:lvl9pPr>
    </p:titleStyle>
    <p:bodyStyle>
      <a:lvl1pPr marL="485863" indent="-485863" algn="l" rtl="0" eaLnBrk="0" fontAlgn="base" hangingPunct="0">
        <a:spcBef>
          <a:spcPct val="20000"/>
        </a:spcBef>
        <a:spcAft>
          <a:spcPct val="0"/>
        </a:spcAft>
        <a:buChar char="•"/>
        <a:defRPr sz="4600">
          <a:solidFill>
            <a:schemeClr val="tx1"/>
          </a:solidFill>
          <a:latin typeface="+mn-lt"/>
          <a:ea typeface="ＭＳ Ｐゴシック" charset="-128"/>
          <a:cs typeface="ＭＳ Ｐゴシック" charset="-128"/>
        </a:defRPr>
      </a:lvl1pPr>
      <a:lvl2pPr marL="1052651" indent="-404909" algn="l" rtl="0" eaLnBrk="0" fontAlgn="base" hangingPunct="0">
        <a:spcBef>
          <a:spcPct val="20000"/>
        </a:spcBef>
        <a:spcAft>
          <a:spcPct val="0"/>
        </a:spcAft>
        <a:buChar char="–"/>
        <a:defRPr sz="4000">
          <a:solidFill>
            <a:schemeClr val="tx1"/>
          </a:solidFill>
          <a:latin typeface="+mn-lt"/>
          <a:ea typeface="ＭＳ Ｐゴシック" charset="-128"/>
        </a:defRPr>
      </a:lvl2pPr>
      <a:lvl3pPr marL="1619478" indent="-323875" algn="l" rtl="0" eaLnBrk="0" fontAlgn="base" hangingPunct="0">
        <a:spcBef>
          <a:spcPct val="20000"/>
        </a:spcBef>
        <a:spcAft>
          <a:spcPct val="0"/>
        </a:spcAft>
        <a:buChar char="•"/>
        <a:defRPr sz="3400">
          <a:solidFill>
            <a:schemeClr val="tx1"/>
          </a:solidFill>
          <a:latin typeface="+mn-lt"/>
          <a:ea typeface="ＭＳ Ｐゴシック" charset="-128"/>
        </a:defRPr>
      </a:lvl3pPr>
      <a:lvl4pPr marL="2267258" indent="-323875" algn="l" rtl="0" eaLnBrk="0" fontAlgn="base" hangingPunct="0">
        <a:spcBef>
          <a:spcPct val="20000"/>
        </a:spcBef>
        <a:spcAft>
          <a:spcPct val="0"/>
        </a:spcAft>
        <a:buChar char="–"/>
        <a:defRPr sz="2800">
          <a:solidFill>
            <a:schemeClr val="tx1"/>
          </a:solidFill>
          <a:latin typeface="+mn-lt"/>
          <a:ea typeface="ＭＳ Ｐゴシック" charset="-128"/>
        </a:defRPr>
      </a:lvl4pPr>
      <a:lvl5pPr marL="2915058" indent="-323875" algn="l" rtl="0" eaLnBrk="0" fontAlgn="base" hangingPunct="0">
        <a:spcBef>
          <a:spcPct val="20000"/>
        </a:spcBef>
        <a:spcAft>
          <a:spcPct val="0"/>
        </a:spcAft>
        <a:buChar char="»"/>
        <a:defRPr sz="2800">
          <a:solidFill>
            <a:schemeClr val="tx1"/>
          </a:solidFill>
          <a:latin typeface="+mn-lt"/>
          <a:ea typeface="ＭＳ Ｐゴシック" charset="-128"/>
        </a:defRPr>
      </a:lvl5pPr>
      <a:lvl6pPr marL="3562858" indent="-323875" algn="l" rtl="0" fontAlgn="base">
        <a:spcBef>
          <a:spcPct val="20000"/>
        </a:spcBef>
        <a:spcAft>
          <a:spcPct val="0"/>
        </a:spcAft>
        <a:buChar char="»"/>
        <a:defRPr sz="2800">
          <a:solidFill>
            <a:schemeClr val="tx1"/>
          </a:solidFill>
          <a:latin typeface="+mn-lt"/>
        </a:defRPr>
      </a:lvl6pPr>
      <a:lvl7pPr marL="4210625" indent="-323875" algn="l" rtl="0" fontAlgn="base">
        <a:spcBef>
          <a:spcPct val="20000"/>
        </a:spcBef>
        <a:spcAft>
          <a:spcPct val="0"/>
        </a:spcAft>
        <a:buChar char="»"/>
        <a:defRPr sz="2800">
          <a:solidFill>
            <a:schemeClr val="tx1"/>
          </a:solidFill>
          <a:latin typeface="+mn-lt"/>
        </a:defRPr>
      </a:lvl7pPr>
      <a:lvl8pPr marL="4858422" indent="-323875" algn="l" rtl="0" fontAlgn="base">
        <a:spcBef>
          <a:spcPct val="20000"/>
        </a:spcBef>
        <a:spcAft>
          <a:spcPct val="0"/>
        </a:spcAft>
        <a:buChar char="»"/>
        <a:defRPr sz="2800">
          <a:solidFill>
            <a:schemeClr val="tx1"/>
          </a:solidFill>
          <a:latin typeface="+mn-lt"/>
        </a:defRPr>
      </a:lvl8pPr>
      <a:lvl9pPr marL="5506181" indent="-323875" algn="l" rtl="0" fontAlgn="base">
        <a:spcBef>
          <a:spcPct val="20000"/>
        </a:spcBef>
        <a:spcAft>
          <a:spcPct val="0"/>
        </a:spcAft>
        <a:buChar char="»"/>
        <a:defRPr sz="2800">
          <a:solidFill>
            <a:schemeClr val="tx1"/>
          </a:solidFill>
          <a:latin typeface="+mn-lt"/>
        </a:defRPr>
      </a:lvl9pPr>
    </p:bodyStyle>
    <p:otherStyle>
      <a:defPPr>
        <a:defRPr lang="en-US"/>
      </a:defPPr>
      <a:lvl1pPr marL="0" algn="l" defTabSz="1295574" rtl="0" eaLnBrk="1" latinLnBrk="0" hangingPunct="1">
        <a:defRPr sz="2600" kern="1200">
          <a:solidFill>
            <a:schemeClr val="tx1"/>
          </a:solidFill>
          <a:latin typeface="+mn-lt"/>
          <a:ea typeface="+mn-ea"/>
          <a:cs typeface="+mn-cs"/>
        </a:defRPr>
      </a:lvl1pPr>
      <a:lvl2pPr marL="647759" algn="l" defTabSz="1295574" rtl="0" eaLnBrk="1" latinLnBrk="0" hangingPunct="1">
        <a:defRPr sz="2600" kern="1200">
          <a:solidFill>
            <a:schemeClr val="tx1"/>
          </a:solidFill>
          <a:latin typeface="+mn-lt"/>
          <a:ea typeface="+mn-ea"/>
          <a:cs typeface="+mn-cs"/>
        </a:defRPr>
      </a:lvl2pPr>
      <a:lvl3pPr marL="1295574" algn="l" defTabSz="1295574" rtl="0" eaLnBrk="1" latinLnBrk="0" hangingPunct="1">
        <a:defRPr sz="2600" kern="1200">
          <a:solidFill>
            <a:schemeClr val="tx1"/>
          </a:solidFill>
          <a:latin typeface="+mn-lt"/>
          <a:ea typeface="+mn-ea"/>
          <a:cs typeface="+mn-cs"/>
        </a:defRPr>
      </a:lvl3pPr>
      <a:lvl4pPr marL="1943374" algn="l" defTabSz="1295574" rtl="0" eaLnBrk="1" latinLnBrk="0" hangingPunct="1">
        <a:defRPr sz="2600" kern="1200">
          <a:solidFill>
            <a:schemeClr val="tx1"/>
          </a:solidFill>
          <a:latin typeface="+mn-lt"/>
          <a:ea typeface="+mn-ea"/>
          <a:cs typeface="+mn-cs"/>
        </a:defRPr>
      </a:lvl4pPr>
      <a:lvl5pPr marL="2591155" algn="l" defTabSz="1295574" rtl="0" eaLnBrk="1" latinLnBrk="0" hangingPunct="1">
        <a:defRPr sz="2600" kern="1200">
          <a:solidFill>
            <a:schemeClr val="tx1"/>
          </a:solidFill>
          <a:latin typeface="+mn-lt"/>
          <a:ea typeface="+mn-ea"/>
          <a:cs typeface="+mn-cs"/>
        </a:defRPr>
      </a:lvl5pPr>
      <a:lvl6pPr marL="3238954" algn="l" defTabSz="1295574" rtl="0" eaLnBrk="1" latinLnBrk="0" hangingPunct="1">
        <a:defRPr sz="2600" kern="1200">
          <a:solidFill>
            <a:schemeClr val="tx1"/>
          </a:solidFill>
          <a:latin typeface="+mn-lt"/>
          <a:ea typeface="+mn-ea"/>
          <a:cs typeface="+mn-cs"/>
        </a:defRPr>
      </a:lvl6pPr>
      <a:lvl7pPr marL="3886740" algn="l" defTabSz="1295574" rtl="0" eaLnBrk="1" latinLnBrk="0" hangingPunct="1">
        <a:defRPr sz="2600" kern="1200">
          <a:solidFill>
            <a:schemeClr val="tx1"/>
          </a:solidFill>
          <a:latin typeface="+mn-lt"/>
          <a:ea typeface="+mn-ea"/>
          <a:cs typeface="+mn-cs"/>
        </a:defRPr>
      </a:lvl7pPr>
      <a:lvl8pPr marL="4534525" algn="l" defTabSz="1295574" rtl="0" eaLnBrk="1" latinLnBrk="0" hangingPunct="1">
        <a:defRPr sz="2600" kern="1200">
          <a:solidFill>
            <a:schemeClr val="tx1"/>
          </a:solidFill>
          <a:latin typeface="+mn-lt"/>
          <a:ea typeface="+mn-ea"/>
          <a:cs typeface="+mn-cs"/>
        </a:defRPr>
      </a:lvl8pPr>
      <a:lvl9pPr marL="5182296" algn="l" defTabSz="1295574" rtl="0" eaLnBrk="1" latinLnBrk="0" hangingPunct="1">
        <a:defRPr sz="2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MCBD08305_0000[1]"/>
          <p:cNvPicPr>
            <a:picLocks noChangeAspect="1" noChangeArrowheads="1"/>
          </p:cNvPicPr>
          <p:nvPr/>
        </p:nvPicPr>
        <p:blipFill>
          <a:blip r:embed="rId5" cstate="print"/>
          <a:srcRect/>
          <a:stretch>
            <a:fillRect/>
          </a:stretch>
        </p:blipFill>
        <p:spPr bwMode="auto">
          <a:xfrm>
            <a:off x="0" y="0"/>
            <a:ext cx="17339733" cy="9753600"/>
          </a:xfrm>
          <a:prstGeom prst="rect">
            <a:avLst/>
          </a:prstGeom>
          <a:noFill/>
          <a:ln w="9525">
            <a:noFill/>
            <a:miter lim="800000"/>
            <a:headEnd/>
            <a:tailEnd/>
          </a:ln>
        </p:spPr>
      </p:pic>
      <p:sp>
        <p:nvSpPr>
          <p:cNvPr id="1027" name="Rectangle 3"/>
          <p:cNvSpPr>
            <a:spLocks noGrp="1" noChangeArrowheads="1"/>
          </p:cNvSpPr>
          <p:nvPr>
            <p:ph type="title"/>
          </p:nvPr>
        </p:nvSpPr>
        <p:spPr bwMode="auto">
          <a:xfrm>
            <a:off x="0" y="119664"/>
            <a:ext cx="17339733" cy="16256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866987" y="2275958"/>
            <a:ext cx="15605760" cy="6436925"/>
          </a:xfrm>
          <a:prstGeom prst="rect">
            <a:avLst/>
          </a:prstGeom>
          <a:noFill/>
          <a:ln w="9525">
            <a:noFill/>
            <a:miter lim="800000"/>
            <a:headEnd/>
            <a:tailEnd/>
          </a:ln>
        </p:spPr>
        <p:txBody>
          <a:bodyPr vert="horz" wrap="square" lIns="129551" tIns="64778" rIns="129551" bIns="6477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74277" name="Rectangle 5"/>
          <p:cNvSpPr>
            <a:spLocks noGrp="1" noChangeArrowheads="1"/>
          </p:cNvSpPr>
          <p:nvPr>
            <p:ph type="dt" sz="half" idx="2"/>
          </p:nvPr>
        </p:nvSpPr>
        <p:spPr bwMode="auto">
          <a:xfrm>
            <a:off x="866990" y="8882207"/>
            <a:ext cx="4045937" cy="677335"/>
          </a:xfrm>
          <a:prstGeom prst="rect">
            <a:avLst/>
          </a:prstGeom>
          <a:noFill/>
          <a:ln w="9525">
            <a:noFill/>
            <a:miter lim="800000"/>
            <a:headEnd/>
            <a:tailEnd/>
          </a:ln>
          <a:effectLst/>
        </p:spPr>
        <p:txBody>
          <a:bodyPr vert="horz" wrap="square" lIns="129551" tIns="64778" rIns="129551" bIns="64778" numCol="1" anchor="t" anchorCtr="0" compatLnSpc="1">
            <a:prstTxWarp prst="textNoShape">
              <a:avLst/>
            </a:prstTxWarp>
          </a:bodyPr>
          <a:lstStyle>
            <a:lvl1pPr algn="l">
              <a:defRPr sz="1700" i="0">
                <a:latin typeface="Arial Narrow" pitchFamily="34" charset="0"/>
                <a:cs typeface="+mn-cs"/>
              </a:defRPr>
            </a:lvl1pPr>
          </a:lstStyle>
          <a:p>
            <a:pPr>
              <a:defRPr/>
            </a:pPr>
            <a:endParaRPr lang="en-US">
              <a:solidFill>
                <a:srgbClr val="000000"/>
              </a:solidFill>
            </a:endParaRPr>
          </a:p>
        </p:txBody>
      </p:sp>
      <p:sp>
        <p:nvSpPr>
          <p:cNvPr id="1974278" name="Rectangle 6"/>
          <p:cNvSpPr>
            <a:spLocks noGrp="1" noChangeArrowheads="1"/>
          </p:cNvSpPr>
          <p:nvPr>
            <p:ph type="ftr" sz="quarter" idx="3"/>
          </p:nvPr>
        </p:nvSpPr>
        <p:spPr bwMode="auto">
          <a:xfrm>
            <a:off x="5924411" y="8882207"/>
            <a:ext cx="5490916" cy="677335"/>
          </a:xfrm>
          <a:prstGeom prst="rect">
            <a:avLst/>
          </a:prstGeom>
          <a:noFill/>
          <a:ln w="9525">
            <a:noFill/>
            <a:miter lim="800000"/>
            <a:headEnd/>
            <a:tailEnd/>
          </a:ln>
          <a:effectLst/>
        </p:spPr>
        <p:txBody>
          <a:bodyPr vert="horz" wrap="square" lIns="129551" tIns="64778" rIns="129551" bIns="64778" numCol="1" anchor="t" anchorCtr="0" compatLnSpc="1">
            <a:prstTxWarp prst="textNoShape">
              <a:avLst/>
            </a:prstTxWarp>
          </a:bodyPr>
          <a:lstStyle>
            <a:lvl1pPr algn="ctr">
              <a:defRPr sz="1700" i="0">
                <a:latin typeface="Arial Narrow" pitchFamily="34" charset="0"/>
                <a:cs typeface="+mn-cs"/>
              </a:defRPr>
            </a:lvl1pPr>
          </a:lstStyle>
          <a:p>
            <a:pPr>
              <a:defRPr/>
            </a:pPr>
            <a:endParaRPr lang="en-US">
              <a:solidFill>
                <a:srgbClr val="000000"/>
              </a:solidFill>
            </a:endParaRPr>
          </a:p>
        </p:txBody>
      </p:sp>
      <p:sp>
        <p:nvSpPr>
          <p:cNvPr id="1974279" name="Rectangle 7"/>
          <p:cNvSpPr>
            <a:spLocks noGrp="1" noChangeArrowheads="1"/>
          </p:cNvSpPr>
          <p:nvPr>
            <p:ph type="sldNum" sz="quarter" idx="4"/>
          </p:nvPr>
        </p:nvSpPr>
        <p:spPr bwMode="auto">
          <a:xfrm>
            <a:off x="12426813" y="8882207"/>
            <a:ext cx="4045937" cy="677335"/>
          </a:xfrm>
          <a:prstGeom prst="rect">
            <a:avLst/>
          </a:prstGeom>
          <a:noFill/>
          <a:ln w="9525">
            <a:noFill/>
            <a:miter lim="800000"/>
            <a:headEnd/>
            <a:tailEnd/>
          </a:ln>
          <a:effectLst/>
        </p:spPr>
        <p:txBody>
          <a:bodyPr vert="horz" wrap="square" lIns="129551" tIns="64778" rIns="129551" bIns="64778" numCol="1" anchor="t" anchorCtr="0" compatLnSpc="1">
            <a:prstTxWarp prst="textNoShape">
              <a:avLst/>
            </a:prstTxWarp>
          </a:bodyPr>
          <a:lstStyle>
            <a:lvl1pPr algn="r">
              <a:defRPr sz="1700" i="0">
                <a:latin typeface="Arial Narrow" pitchFamily="34" charset="0"/>
                <a:cs typeface="+mn-cs"/>
              </a:defRPr>
            </a:lvl1pPr>
          </a:lstStyle>
          <a:p>
            <a:pPr>
              <a:defRPr/>
            </a:pPr>
            <a:fld id="{5389C89A-B4A2-46AB-8862-D02AA186F91B}" type="slidenum">
              <a:rPr lang="en-US">
                <a:solidFill>
                  <a:srgbClr val="000000"/>
                </a:solidFill>
              </a:rPr>
              <a:pPr>
                <a:defRPr/>
              </a:pPr>
              <a:t>‹#›</a:t>
            </a:fld>
            <a:endParaRPr lang="en-US">
              <a:solidFill>
                <a:srgbClr val="000000"/>
              </a:solidFill>
            </a:endParaRPr>
          </a:p>
        </p:txBody>
      </p:sp>
      <p:pic>
        <p:nvPicPr>
          <p:cNvPr id="1032" name="Picture 8" descr="telescope"/>
          <p:cNvPicPr>
            <a:picLocks noChangeAspect="1" noChangeArrowheads="1"/>
          </p:cNvPicPr>
          <p:nvPr/>
        </p:nvPicPr>
        <p:blipFill>
          <a:blip r:embed="rId6" cstate="print"/>
          <a:srcRect/>
          <a:stretch>
            <a:fillRect/>
          </a:stretch>
        </p:blipFill>
        <p:spPr bwMode="auto">
          <a:xfrm>
            <a:off x="15741331" y="8545839"/>
            <a:ext cx="1291448" cy="979876"/>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216" r:id="rId1"/>
    <p:sldLayoutId id="2147484217" r:id="rId2"/>
    <p:sldLayoutId id="2147484218" r:id="rId3"/>
  </p:sldLayoutIdLst>
  <p:txStyles>
    <p:titleStyle>
      <a:lvl1pPr algn="ctr" rtl="0" eaLnBrk="0" fontAlgn="base" hangingPunct="0">
        <a:lnSpc>
          <a:spcPct val="95000"/>
        </a:lnSpc>
        <a:spcBef>
          <a:spcPct val="0"/>
        </a:spcBef>
        <a:spcAft>
          <a:spcPct val="0"/>
        </a:spcAft>
        <a:defRPr sz="8500">
          <a:solidFill>
            <a:schemeClr val="tx2"/>
          </a:solidFill>
          <a:latin typeface="+mj-lt"/>
          <a:ea typeface="+mj-ea"/>
          <a:cs typeface="+mj-cs"/>
        </a:defRPr>
      </a:lvl1pPr>
      <a:lvl2pPr algn="ctr" rtl="0" eaLnBrk="0" fontAlgn="base" hangingPunct="0">
        <a:lnSpc>
          <a:spcPct val="95000"/>
        </a:lnSpc>
        <a:spcBef>
          <a:spcPct val="0"/>
        </a:spcBef>
        <a:spcAft>
          <a:spcPct val="0"/>
        </a:spcAft>
        <a:defRPr sz="8500">
          <a:solidFill>
            <a:schemeClr val="tx2"/>
          </a:solidFill>
          <a:latin typeface="Eras Medium ITC" pitchFamily="34" charset="0"/>
          <a:cs typeface="Arial" charset="0"/>
        </a:defRPr>
      </a:lvl2pPr>
      <a:lvl3pPr algn="ctr" rtl="0" eaLnBrk="0" fontAlgn="base" hangingPunct="0">
        <a:lnSpc>
          <a:spcPct val="95000"/>
        </a:lnSpc>
        <a:spcBef>
          <a:spcPct val="0"/>
        </a:spcBef>
        <a:spcAft>
          <a:spcPct val="0"/>
        </a:spcAft>
        <a:defRPr sz="8500">
          <a:solidFill>
            <a:schemeClr val="tx2"/>
          </a:solidFill>
          <a:latin typeface="Eras Medium ITC" pitchFamily="34" charset="0"/>
          <a:cs typeface="Arial" charset="0"/>
        </a:defRPr>
      </a:lvl3pPr>
      <a:lvl4pPr algn="ctr" rtl="0" eaLnBrk="0" fontAlgn="base" hangingPunct="0">
        <a:lnSpc>
          <a:spcPct val="95000"/>
        </a:lnSpc>
        <a:spcBef>
          <a:spcPct val="0"/>
        </a:spcBef>
        <a:spcAft>
          <a:spcPct val="0"/>
        </a:spcAft>
        <a:defRPr sz="8500">
          <a:solidFill>
            <a:schemeClr val="tx2"/>
          </a:solidFill>
          <a:latin typeface="Eras Medium ITC" pitchFamily="34" charset="0"/>
          <a:cs typeface="Arial" charset="0"/>
        </a:defRPr>
      </a:lvl4pPr>
      <a:lvl5pPr algn="ctr" rtl="0" eaLnBrk="0" fontAlgn="base" hangingPunct="0">
        <a:lnSpc>
          <a:spcPct val="95000"/>
        </a:lnSpc>
        <a:spcBef>
          <a:spcPct val="0"/>
        </a:spcBef>
        <a:spcAft>
          <a:spcPct val="0"/>
        </a:spcAft>
        <a:defRPr sz="8500">
          <a:solidFill>
            <a:schemeClr val="tx2"/>
          </a:solidFill>
          <a:latin typeface="Eras Medium ITC" pitchFamily="34" charset="0"/>
          <a:cs typeface="Arial" charset="0"/>
        </a:defRPr>
      </a:lvl5pPr>
      <a:lvl6pPr marL="647759" algn="ctr" rtl="0" fontAlgn="base">
        <a:lnSpc>
          <a:spcPct val="95000"/>
        </a:lnSpc>
        <a:spcBef>
          <a:spcPct val="0"/>
        </a:spcBef>
        <a:spcAft>
          <a:spcPct val="0"/>
        </a:spcAft>
        <a:defRPr sz="8500">
          <a:solidFill>
            <a:schemeClr val="tx2"/>
          </a:solidFill>
          <a:latin typeface="Eras Medium ITC" pitchFamily="34" charset="0"/>
          <a:cs typeface="Arial" charset="0"/>
        </a:defRPr>
      </a:lvl6pPr>
      <a:lvl7pPr marL="1295574" algn="ctr" rtl="0" fontAlgn="base">
        <a:lnSpc>
          <a:spcPct val="95000"/>
        </a:lnSpc>
        <a:spcBef>
          <a:spcPct val="0"/>
        </a:spcBef>
        <a:spcAft>
          <a:spcPct val="0"/>
        </a:spcAft>
        <a:defRPr sz="8500">
          <a:solidFill>
            <a:schemeClr val="tx2"/>
          </a:solidFill>
          <a:latin typeface="Eras Medium ITC" pitchFamily="34" charset="0"/>
          <a:cs typeface="Arial" charset="0"/>
        </a:defRPr>
      </a:lvl7pPr>
      <a:lvl8pPr marL="1943374" algn="ctr" rtl="0" fontAlgn="base">
        <a:lnSpc>
          <a:spcPct val="95000"/>
        </a:lnSpc>
        <a:spcBef>
          <a:spcPct val="0"/>
        </a:spcBef>
        <a:spcAft>
          <a:spcPct val="0"/>
        </a:spcAft>
        <a:defRPr sz="8500">
          <a:solidFill>
            <a:schemeClr val="tx2"/>
          </a:solidFill>
          <a:latin typeface="Eras Medium ITC" pitchFamily="34" charset="0"/>
          <a:cs typeface="Arial" charset="0"/>
        </a:defRPr>
      </a:lvl8pPr>
      <a:lvl9pPr marL="2591155" algn="ctr" rtl="0" fontAlgn="base">
        <a:lnSpc>
          <a:spcPct val="95000"/>
        </a:lnSpc>
        <a:spcBef>
          <a:spcPct val="0"/>
        </a:spcBef>
        <a:spcAft>
          <a:spcPct val="0"/>
        </a:spcAft>
        <a:defRPr sz="8500">
          <a:solidFill>
            <a:schemeClr val="tx2"/>
          </a:solidFill>
          <a:latin typeface="Eras Medium ITC" pitchFamily="34" charset="0"/>
          <a:cs typeface="Arial" charset="0"/>
        </a:defRPr>
      </a:lvl9pPr>
    </p:titleStyle>
    <p:bodyStyle>
      <a:lvl1pPr marL="485863" indent="-485863" algn="l" rtl="0" eaLnBrk="0" fontAlgn="base" hangingPunct="0">
        <a:spcBef>
          <a:spcPct val="20000"/>
        </a:spcBef>
        <a:spcAft>
          <a:spcPct val="0"/>
        </a:spcAft>
        <a:buClr>
          <a:schemeClr val="tx1"/>
        </a:buClr>
        <a:buChar char="•"/>
        <a:defRPr sz="4600">
          <a:solidFill>
            <a:schemeClr val="tx1"/>
          </a:solidFill>
          <a:latin typeface="+mn-lt"/>
          <a:ea typeface="+mn-ea"/>
          <a:cs typeface="+mn-cs"/>
        </a:defRPr>
      </a:lvl1pPr>
      <a:lvl2pPr marL="1052651" indent="-404909" algn="l" rtl="0" eaLnBrk="0" fontAlgn="base" hangingPunct="0">
        <a:spcBef>
          <a:spcPct val="20000"/>
        </a:spcBef>
        <a:spcAft>
          <a:spcPct val="0"/>
        </a:spcAft>
        <a:buClr>
          <a:schemeClr val="tx1"/>
        </a:buClr>
        <a:buChar char="–"/>
        <a:defRPr sz="4000">
          <a:solidFill>
            <a:schemeClr val="tx1"/>
          </a:solidFill>
          <a:latin typeface="+mj-lt"/>
          <a:cs typeface="+mn-cs"/>
        </a:defRPr>
      </a:lvl2pPr>
      <a:lvl3pPr marL="1619478" indent="-323875" algn="l" rtl="0" eaLnBrk="0" fontAlgn="base" hangingPunct="0">
        <a:spcBef>
          <a:spcPct val="20000"/>
        </a:spcBef>
        <a:spcAft>
          <a:spcPct val="0"/>
        </a:spcAft>
        <a:buClr>
          <a:schemeClr val="tx1"/>
        </a:buClr>
        <a:buChar char="•"/>
        <a:defRPr sz="3400">
          <a:solidFill>
            <a:schemeClr val="tx1"/>
          </a:solidFill>
          <a:latin typeface="+mj-lt"/>
          <a:cs typeface="+mn-cs"/>
        </a:defRPr>
      </a:lvl3pPr>
      <a:lvl4pPr marL="2267258" indent="-323875" algn="l" rtl="0" eaLnBrk="0" fontAlgn="base" hangingPunct="0">
        <a:spcBef>
          <a:spcPct val="20000"/>
        </a:spcBef>
        <a:spcAft>
          <a:spcPct val="0"/>
        </a:spcAft>
        <a:buClr>
          <a:schemeClr val="tx1"/>
        </a:buClr>
        <a:buChar char="–"/>
        <a:defRPr sz="2800">
          <a:solidFill>
            <a:schemeClr val="tx1"/>
          </a:solidFill>
          <a:latin typeface="Eras Light ITC" pitchFamily="34" charset="0"/>
          <a:cs typeface="+mn-cs"/>
        </a:defRPr>
      </a:lvl4pPr>
      <a:lvl5pPr marL="2915058" indent="-323875" algn="l" rtl="0" eaLnBrk="0" fontAlgn="base" hangingPunct="0">
        <a:spcBef>
          <a:spcPct val="20000"/>
        </a:spcBef>
        <a:spcAft>
          <a:spcPct val="0"/>
        </a:spcAft>
        <a:buClr>
          <a:schemeClr val="tx1"/>
        </a:buClr>
        <a:buChar char="»"/>
        <a:defRPr sz="2800">
          <a:solidFill>
            <a:schemeClr val="tx1"/>
          </a:solidFill>
          <a:latin typeface="Eras Light ITC" pitchFamily="34" charset="0"/>
          <a:cs typeface="+mn-cs"/>
        </a:defRPr>
      </a:lvl5pPr>
      <a:lvl6pPr marL="3562858" indent="-323875" algn="l" rtl="0" fontAlgn="base">
        <a:spcBef>
          <a:spcPct val="20000"/>
        </a:spcBef>
        <a:spcAft>
          <a:spcPct val="0"/>
        </a:spcAft>
        <a:buClr>
          <a:schemeClr val="tx1"/>
        </a:buClr>
        <a:buChar char="»"/>
        <a:defRPr sz="2800">
          <a:solidFill>
            <a:schemeClr val="tx1"/>
          </a:solidFill>
          <a:latin typeface="Eras Light ITC" pitchFamily="34" charset="0"/>
          <a:cs typeface="+mn-cs"/>
        </a:defRPr>
      </a:lvl6pPr>
      <a:lvl7pPr marL="4210625" indent="-323875" algn="l" rtl="0" fontAlgn="base">
        <a:spcBef>
          <a:spcPct val="20000"/>
        </a:spcBef>
        <a:spcAft>
          <a:spcPct val="0"/>
        </a:spcAft>
        <a:buClr>
          <a:schemeClr val="tx1"/>
        </a:buClr>
        <a:buChar char="»"/>
        <a:defRPr sz="2800">
          <a:solidFill>
            <a:schemeClr val="tx1"/>
          </a:solidFill>
          <a:latin typeface="Eras Light ITC" pitchFamily="34" charset="0"/>
          <a:cs typeface="+mn-cs"/>
        </a:defRPr>
      </a:lvl7pPr>
      <a:lvl8pPr marL="4858422" indent="-323875" algn="l" rtl="0" fontAlgn="base">
        <a:spcBef>
          <a:spcPct val="20000"/>
        </a:spcBef>
        <a:spcAft>
          <a:spcPct val="0"/>
        </a:spcAft>
        <a:buClr>
          <a:schemeClr val="tx1"/>
        </a:buClr>
        <a:buChar char="»"/>
        <a:defRPr sz="2800">
          <a:solidFill>
            <a:schemeClr val="tx1"/>
          </a:solidFill>
          <a:latin typeface="Eras Light ITC" pitchFamily="34" charset="0"/>
          <a:cs typeface="+mn-cs"/>
        </a:defRPr>
      </a:lvl8pPr>
      <a:lvl9pPr marL="5506181" indent="-323875" algn="l" rtl="0" fontAlgn="base">
        <a:spcBef>
          <a:spcPct val="20000"/>
        </a:spcBef>
        <a:spcAft>
          <a:spcPct val="0"/>
        </a:spcAft>
        <a:buClr>
          <a:schemeClr val="tx1"/>
        </a:buClr>
        <a:buChar char="»"/>
        <a:defRPr sz="2800">
          <a:solidFill>
            <a:schemeClr val="tx1"/>
          </a:solidFill>
          <a:latin typeface="Eras Light ITC" pitchFamily="34" charset="0"/>
          <a:cs typeface="+mn-cs"/>
        </a:defRPr>
      </a:lvl9pPr>
    </p:bodyStyle>
    <p:otherStyle>
      <a:defPPr>
        <a:defRPr lang="en-US"/>
      </a:defPPr>
      <a:lvl1pPr marL="0" algn="l" defTabSz="1295574" rtl="0" eaLnBrk="1" latinLnBrk="0" hangingPunct="1">
        <a:defRPr sz="2600" kern="1200">
          <a:solidFill>
            <a:schemeClr val="tx1"/>
          </a:solidFill>
          <a:latin typeface="+mn-lt"/>
          <a:ea typeface="+mn-ea"/>
          <a:cs typeface="+mn-cs"/>
        </a:defRPr>
      </a:lvl1pPr>
      <a:lvl2pPr marL="647759" algn="l" defTabSz="1295574" rtl="0" eaLnBrk="1" latinLnBrk="0" hangingPunct="1">
        <a:defRPr sz="2600" kern="1200">
          <a:solidFill>
            <a:schemeClr val="tx1"/>
          </a:solidFill>
          <a:latin typeface="+mn-lt"/>
          <a:ea typeface="+mn-ea"/>
          <a:cs typeface="+mn-cs"/>
        </a:defRPr>
      </a:lvl2pPr>
      <a:lvl3pPr marL="1295574" algn="l" defTabSz="1295574" rtl="0" eaLnBrk="1" latinLnBrk="0" hangingPunct="1">
        <a:defRPr sz="2600" kern="1200">
          <a:solidFill>
            <a:schemeClr val="tx1"/>
          </a:solidFill>
          <a:latin typeface="+mn-lt"/>
          <a:ea typeface="+mn-ea"/>
          <a:cs typeface="+mn-cs"/>
        </a:defRPr>
      </a:lvl3pPr>
      <a:lvl4pPr marL="1943374" algn="l" defTabSz="1295574" rtl="0" eaLnBrk="1" latinLnBrk="0" hangingPunct="1">
        <a:defRPr sz="2600" kern="1200">
          <a:solidFill>
            <a:schemeClr val="tx1"/>
          </a:solidFill>
          <a:latin typeface="+mn-lt"/>
          <a:ea typeface="+mn-ea"/>
          <a:cs typeface="+mn-cs"/>
        </a:defRPr>
      </a:lvl4pPr>
      <a:lvl5pPr marL="2591155" algn="l" defTabSz="1295574" rtl="0" eaLnBrk="1" latinLnBrk="0" hangingPunct="1">
        <a:defRPr sz="2600" kern="1200">
          <a:solidFill>
            <a:schemeClr val="tx1"/>
          </a:solidFill>
          <a:latin typeface="+mn-lt"/>
          <a:ea typeface="+mn-ea"/>
          <a:cs typeface="+mn-cs"/>
        </a:defRPr>
      </a:lvl5pPr>
      <a:lvl6pPr marL="3238954" algn="l" defTabSz="1295574" rtl="0" eaLnBrk="1" latinLnBrk="0" hangingPunct="1">
        <a:defRPr sz="2600" kern="1200">
          <a:solidFill>
            <a:schemeClr val="tx1"/>
          </a:solidFill>
          <a:latin typeface="+mn-lt"/>
          <a:ea typeface="+mn-ea"/>
          <a:cs typeface="+mn-cs"/>
        </a:defRPr>
      </a:lvl6pPr>
      <a:lvl7pPr marL="3886740" algn="l" defTabSz="1295574" rtl="0" eaLnBrk="1" latinLnBrk="0" hangingPunct="1">
        <a:defRPr sz="2600" kern="1200">
          <a:solidFill>
            <a:schemeClr val="tx1"/>
          </a:solidFill>
          <a:latin typeface="+mn-lt"/>
          <a:ea typeface="+mn-ea"/>
          <a:cs typeface="+mn-cs"/>
        </a:defRPr>
      </a:lvl7pPr>
      <a:lvl8pPr marL="4534525" algn="l" defTabSz="1295574" rtl="0" eaLnBrk="1" latinLnBrk="0" hangingPunct="1">
        <a:defRPr sz="2600" kern="1200">
          <a:solidFill>
            <a:schemeClr val="tx1"/>
          </a:solidFill>
          <a:latin typeface="+mn-lt"/>
          <a:ea typeface="+mn-ea"/>
          <a:cs typeface="+mn-cs"/>
        </a:defRPr>
      </a:lvl8pPr>
      <a:lvl9pPr marL="5182296" algn="l" defTabSz="1295574" rtl="0" eaLnBrk="1" latinLnBrk="0" hangingPunct="1">
        <a:defRPr sz="2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577991" y="216753"/>
            <a:ext cx="15605760" cy="1192107"/>
          </a:xfrm>
          <a:prstGeom prst="rect">
            <a:avLst/>
          </a:prstGeom>
          <a:noFill/>
          <a:ln w="9525">
            <a:noFill/>
            <a:miter lim="800000"/>
            <a:headEnd/>
            <a:tailEnd/>
          </a:ln>
          <a:effectLst/>
        </p:spPr>
        <p:txBody>
          <a:bodyPr vert="horz" wrap="square" lIns="129551" tIns="64778" rIns="129551" bIns="64778" numCol="1" anchor="ctr" anchorCtr="0" compatLnSpc="1">
            <a:prstTxWarp prst="textNoShape">
              <a:avLst/>
            </a:prstTxWarp>
          </a:bodyPr>
          <a:lstStyle/>
          <a:p>
            <a:pPr lvl="0"/>
            <a:r>
              <a:rPr lang="en-US" dirty="0"/>
              <a:t>Your Topic Goes Here</a:t>
            </a:r>
          </a:p>
        </p:txBody>
      </p:sp>
      <p:sp>
        <p:nvSpPr>
          <p:cNvPr id="10243" name="Rectangle 3"/>
          <p:cNvSpPr>
            <a:spLocks noGrp="1" noChangeArrowheads="1"/>
          </p:cNvSpPr>
          <p:nvPr>
            <p:ph type="body" idx="1"/>
          </p:nvPr>
        </p:nvSpPr>
        <p:spPr bwMode="auto">
          <a:xfrm>
            <a:off x="722491" y="1733978"/>
            <a:ext cx="15316764" cy="7369387"/>
          </a:xfrm>
          <a:prstGeom prst="rect">
            <a:avLst/>
          </a:prstGeom>
          <a:noFill/>
          <a:ln w="9525">
            <a:noFill/>
            <a:miter lim="800000"/>
            <a:headEnd/>
            <a:tailEnd/>
          </a:ln>
          <a:effectLst/>
        </p:spPr>
        <p:txBody>
          <a:bodyPr vert="horz" wrap="square" lIns="129551" tIns="64778" rIns="129551" bIns="64778" numCol="1" anchor="t" anchorCtr="0" compatLnSpc="1">
            <a:prstTxWarp prst="textNoShape">
              <a:avLst/>
            </a:prstTxWarp>
          </a:bodyPr>
          <a:lstStyle/>
          <a:p>
            <a:pPr lvl="0"/>
            <a:r>
              <a:rPr lang="en-US" dirty="0"/>
              <a:t>Your Subtopics Go Here</a:t>
            </a:r>
          </a:p>
        </p:txBody>
      </p:sp>
    </p:spTree>
    <p:extLst>
      <p:ext uri="{BB962C8B-B14F-4D97-AF65-F5344CB8AC3E}">
        <p14:creationId xmlns:p14="http://schemas.microsoft.com/office/powerpoint/2010/main" val="1295320951"/>
      </p:ext>
    </p:extLst>
  </p:cSld>
  <p:clrMap bg1="lt1" tx1="dk1" bg2="lt2" tx2="dk2" accent1="accent1" accent2="accent2" accent3="accent3" accent4="accent4" accent5="accent5" accent6="accent6" hlink="hlink" folHlink="folHlink"/>
  <p:txStyles>
    <p:titleStyle>
      <a:lvl1pPr algn="l" rtl="0" eaLnBrk="1" fontAlgn="base" hangingPunct="1">
        <a:spcBef>
          <a:spcPct val="0"/>
        </a:spcBef>
        <a:spcAft>
          <a:spcPct val="0"/>
        </a:spcAft>
        <a:defRPr sz="5700">
          <a:solidFill>
            <a:schemeClr val="accent2">
              <a:lumMod val="75000"/>
            </a:schemeClr>
          </a:solidFill>
          <a:latin typeface="+mj-lt"/>
          <a:ea typeface="+mj-ea"/>
          <a:cs typeface="+mj-cs"/>
        </a:defRPr>
      </a:lvl1pPr>
      <a:lvl2pPr algn="l" rtl="0" eaLnBrk="1" fontAlgn="base" hangingPunct="1">
        <a:spcBef>
          <a:spcPct val="0"/>
        </a:spcBef>
        <a:spcAft>
          <a:spcPct val="0"/>
        </a:spcAft>
        <a:defRPr sz="5700">
          <a:solidFill>
            <a:srgbClr val="800000"/>
          </a:solidFill>
          <a:latin typeface="Impact" pitchFamily="34" charset="0"/>
        </a:defRPr>
      </a:lvl2pPr>
      <a:lvl3pPr algn="l" rtl="0" eaLnBrk="1" fontAlgn="base" hangingPunct="1">
        <a:spcBef>
          <a:spcPct val="0"/>
        </a:spcBef>
        <a:spcAft>
          <a:spcPct val="0"/>
        </a:spcAft>
        <a:defRPr sz="5700">
          <a:solidFill>
            <a:srgbClr val="800000"/>
          </a:solidFill>
          <a:latin typeface="Impact" pitchFamily="34" charset="0"/>
        </a:defRPr>
      </a:lvl3pPr>
      <a:lvl4pPr algn="l" rtl="0" eaLnBrk="1" fontAlgn="base" hangingPunct="1">
        <a:spcBef>
          <a:spcPct val="0"/>
        </a:spcBef>
        <a:spcAft>
          <a:spcPct val="0"/>
        </a:spcAft>
        <a:defRPr sz="5700">
          <a:solidFill>
            <a:srgbClr val="800000"/>
          </a:solidFill>
          <a:latin typeface="Impact" pitchFamily="34" charset="0"/>
        </a:defRPr>
      </a:lvl4pPr>
      <a:lvl5pPr algn="l" rtl="0" eaLnBrk="1" fontAlgn="base" hangingPunct="1">
        <a:spcBef>
          <a:spcPct val="0"/>
        </a:spcBef>
        <a:spcAft>
          <a:spcPct val="0"/>
        </a:spcAft>
        <a:defRPr sz="5700">
          <a:solidFill>
            <a:srgbClr val="800000"/>
          </a:solidFill>
          <a:latin typeface="Impact" pitchFamily="34" charset="0"/>
        </a:defRPr>
      </a:lvl5pPr>
      <a:lvl6pPr marL="647759" algn="l" rtl="0" eaLnBrk="1" fontAlgn="base" hangingPunct="1">
        <a:spcBef>
          <a:spcPct val="0"/>
        </a:spcBef>
        <a:spcAft>
          <a:spcPct val="0"/>
        </a:spcAft>
        <a:defRPr sz="5700">
          <a:solidFill>
            <a:srgbClr val="800000"/>
          </a:solidFill>
          <a:latin typeface="Impact" pitchFamily="34" charset="0"/>
        </a:defRPr>
      </a:lvl6pPr>
      <a:lvl7pPr marL="1295574" algn="l" rtl="0" eaLnBrk="1" fontAlgn="base" hangingPunct="1">
        <a:spcBef>
          <a:spcPct val="0"/>
        </a:spcBef>
        <a:spcAft>
          <a:spcPct val="0"/>
        </a:spcAft>
        <a:defRPr sz="5700">
          <a:solidFill>
            <a:srgbClr val="800000"/>
          </a:solidFill>
          <a:latin typeface="Impact" pitchFamily="34" charset="0"/>
        </a:defRPr>
      </a:lvl7pPr>
      <a:lvl8pPr marL="1943374" algn="l" rtl="0" eaLnBrk="1" fontAlgn="base" hangingPunct="1">
        <a:spcBef>
          <a:spcPct val="0"/>
        </a:spcBef>
        <a:spcAft>
          <a:spcPct val="0"/>
        </a:spcAft>
        <a:defRPr sz="5700">
          <a:solidFill>
            <a:srgbClr val="800000"/>
          </a:solidFill>
          <a:latin typeface="Impact" pitchFamily="34" charset="0"/>
        </a:defRPr>
      </a:lvl8pPr>
      <a:lvl9pPr marL="2591155" algn="l" rtl="0" eaLnBrk="1" fontAlgn="base" hangingPunct="1">
        <a:spcBef>
          <a:spcPct val="0"/>
        </a:spcBef>
        <a:spcAft>
          <a:spcPct val="0"/>
        </a:spcAft>
        <a:defRPr sz="5700">
          <a:solidFill>
            <a:srgbClr val="800000"/>
          </a:solidFill>
          <a:latin typeface="Impact" pitchFamily="34" charset="0"/>
        </a:defRPr>
      </a:lvl9pPr>
    </p:titleStyle>
    <p:bodyStyle>
      <a:lvl1pPr marL="485863" indent="-485863" algn="l" rtl="0" eaLnBrk="1" fontAlgn="base" hangingPunct="1">
        <a:spcBef>
          <a:spcPct val="20000"/>
        </a:spcBef>
        <a:spcAft>
          <a:spcPct val="0"/>
        </a:spcAft>
        <a:buChar char="•"/>
        <a:defRPr sz="3400">
          <a:solidFill>
            <a:schemeClr val="bg1"/>
          </a:solidFill>
          <a:latin typeface="+mn-lt"/>
          <a:ea typeface="+mn-ea"/>
          <a:cs typeface="+mn-cs"/>
        </a:defRPr>
      </a:lvl1pPr>
      <a:lvl2pPr marL="1052651" indent="-404909" algn="l" rtl="0" eaLnBrk="1" fontAlgn="base" hangingPunct="1">
        <a:spcBef>
          <a:spcPct val="20000"/>
        </a:spcBef>
        <a:spcAft>
          <a:spcPct val="0"/>
        </a:spcAft>
        <a:buChar char="–"/>
        <a:defRPr sz="4000">
          <a:solidFill>
            <a:schemeClr val="tx1"/>
          </a:solidFill>
          <a:latin typeface="Arial" charset="0"/>
        </a:defRPr>
      </a:lvl2pPr>
      <a:lvl3pPr marL="1619478" indent="-323875" algn="l" rtl="0" eaLnBrk="1" fontAlgn="base" hangingPunct="1">
        <a:spcBef>
          <a:spcPct val="20000"/>
        </a:spcBef>
        <a:spcAft>
          <a:spcPct val="0"/>
        </a:spcAft>
        <a:buChar char="•"/>
        <a:defRPr sz="3400">
          <a:solidFill>
            <a:schemeClr val="tx1"/>
          </a:solidFill>
          <a:latin typeface="Arial" charset="0"/>
        </a:defRPr>
      </a:lvl3pPr>
      <a:lvl4pPr marL="2267258" indent="-323875" algn="l" rtl="0" eaLnBrk="1" fontAlgn="base" hangingPunct="1">
        <a:spcBef>
          <a:spcPct val="20000"/>
        </a:spcBef>
        <a:spcAft>
          <a:spcPct val="0"/>
        </a:spcAft>
        <a:buChar char="–"/>
        <a:defRPr sz="2800">
          <a:solidFill>
            <a:schemeClr val="tx1"/>
          </a:solidFill>
          <a:latin typeface="Arial" charset="0"/>
        </a:defRPr>
      </a:lvl4pPr>
      <a:lvl5pPr marL="2915058" indent="-323875" algn="l" rtl="0" eaLnBrk="1" fontAlgn="base" hangingPunct="1">
        <a:spcBef>
          <a:spcPct val="20000"/>
        </a:spcBef>
        <a:spcAft>
          <a:spcPct val="0"/>
        </a:spcAft>
        <a:buChar char="»"/>
        <a:defRPr sz="2800">
          <a:solidFill>
            <a:schemeClr val="tx1"/>
          </a:solidFill>
          <a:latin typeface="Arial" charset="0"/>
        </a:defRPr>
      </a:lvl5pPr>
      <a:lvl6pPr marL="3562858" indent="-323875" algn="l" rtl="0" eaLnBrk="1" fontAlgn="base" hangingPunct="1">
        <a:spcBef>
          <a:spcPct val="20000"/>
        </a:spcBef>
        <a:spcAft>
          <a:spcPct val="0"/>
        </a:spcAft>
        <a:buChar char="»"/>
        <a:defRPr sz="2800">
          <a:solidFill>
            <a:schemeClr val="tx1"/>
          </a:solidFill>
          <a:latin typeface="Arial" charset="0"/>
        </a:defRPr>
      </a:lvl6pPr>
      <a:lvl7pPr marL="4210625" indent="-323875" algn="l" rtl="0" eaLnBrk="1" fontAlgn="base" hangingPunct="1">
        <a:spcBef>
          <a:spcPct val="20000"/>
        </a:spcBef>
        <a:spcAft>
          <a:spcPct val="0"/>
        </a:spcAft>
        <a:buChar char="»"/>
        <a:defRPr sz="2800">
          <a:solidFill>
            <a:schemeClr val="tx1"/>
          </a:solidFill>
          <a:latin typeface="Arial" charset="0"/>
        </a:defRPr>
      </a:lvl7pPr>
      <a:lvl8pPr marL="4858422" indent="-323875" algn="l" rtl="0" eaLnBrk="1" fontAlgn="base" hangingPunct="1">
        <a:spcBef>
          <a:spcPct val="20000"/>
        </a:spcBef>
        <a:spcAft>
          <a:spcPct val="0"/>
        </a:spcAft>
        <a:buChar char="»"/>
        <a:defRPr sz="2800">
          <a:solidFill>
            <a:schemeClr val="tx1"/>
          </a:solidFill>
          <a:latin typeface="Arial" charset="0"/>
        </a:defRPr>
      </a:lvl8pPr>
      <a:lvl9pPr marL="5506181" indent="-323875" algn="l" rtl="0" eaLnBrk="1" fontAlgn="base" hangingPunct="1">
        <a:spcBef>
          <a:spcPct val="20000"/>
        </a:spcBef>
        <a:spcAft>
          <a:spcPct val="0"/>
        </a:spcAft>
        <a:buChar char="»"/>
        <a:defRPr sz="2800">
          <a:solidFill>
            <a:schemeClr val="tx1"/>
          </a:solidFill>
          <a:latin typeface="Arial" charset="0"/>
        </a:defRPr>
      </a:lvl9pPr>
    </p:bodyStyle>
    <p:otherStyle>
      <a:defPPr>
        <a:defRPr lang="en-US"/>
      </a:defPPr>
      <a:lvl1pPr marL="0" algn="l" defTabSz="1295574" rtl="0" eaLnBrk="1" latinLnBrk="0" hangingPunct="1">
        <a:defRPr sz="2600" kern="1200">
          <a:solidFill>
            <a:schemeClr val="tx1"/>
          </a:solidFill>
          <a:latin typeface="+mn-lt"/>
          <a:ea typeface="+mn-ea"/>
          <a:cs typeface="+mn-cs"/>
        </a:defRPr>
      </a:lvl1pPr>
      <a:lvl2pPr marL="647759" algn="l" defTabSz="1295574" rtl="0" eaLnBrk="1" latinLnBrk="0" hangingPunct="1">
        <a:defRPr sz="2600" kern="1200">
          <a:solidFill>
            <a:schemeClr val="tx1"/>
          </a:solidFill>
          <a:latin typeface="+mn-lt"/>
          <a:ea typeface="+mn-ea"/>
          <a:cs typeface="+mn-cs"/>
        </a:defRPr>
      </a:lvl2pPr>
      <a:lvl3pPr marL="1295574" algn="l" defTabSz="1295574" rtl="0" eaLnBrk="1" latinLnBrk="0" hangingPunct="1">
        <a:defRPr sz="2600" kern="1200">
          <a:solidFill>
            <a:schemeClr val="tx1"/>
          </a:solidFill>
          <a:latin typeface="+mn-lt"/>
          <a:ea typeface="+mn-ea"/>
          <a:cs typeface="+mn-cs"/>
        </a:defRPr>
      </a:lvl3pPr>
      <a:lvl4pPr marL="1943374" algn="l" defTabSz="1295574" rtl="0" eaLnBrk="1" latinLnBrk="0" hangingPunct="1">
        <a:defRPr sz="2600" kern="1200">
          <a:solidFill>
            <a:schemeClr val="tx1"/>
          </a:solidFill>
          <a:latin typeface="+mn-lt"/>
          <a:ea typeface="+mn-ea"/>
          <a:cs typeface="+mn-cs"/>
        </a:defRPr>
      </a:lvl4pPr>
      <a:lvl5pPr marL="2591155" algn="l" defTabSz="1295574" rtl="0" eaLnBrk="1" latinLnBrk="0" hangingPunct="1">
        <a:defRPr sz="2600" kern="1200">
          <a:solidFill>
            <a:schemeClr val="tx1"/>
          </a:solidFill>
          <a:latin typeface="+mn-lt"/>
          <a:ea typeface="+mn-ea"/>
          <a:cs typeface="+mn-cs"/>
        </a:defRPr>
      </a:lvl5pPr>
      <a:lvl6pPr marL="3238954" algn="l" defTabSz="1295574" rtl="0" eaLnBrk="1" latinLnBrk="0" hangingPunct="1">
        <a:defRPr sz="2600" kern="1200">
          <a:solidFill>
            <a:schemeClr val="tx1"/>
          </a:solidFill>
          <a:latin typeface="+mn-lt"/>
          <a:ea typeface="+mn-ea"/>
          <a:cs typeface="+mn-cs"/>
        </a:defRPr>
      </a:lvl6pPr>
      <a:lvl7pPr marL="3886740" algn="l" defTabSz="1295574" rtl="0" eaLnBrk="1" latinLnBrk="0" hangingPunct="1">
        <a:defRPr sz="2600" kern="1200">
          <a:solidFill>
            <a:schemeClr val="tx1"/>
          </a:solidFill>
          <a:latin typeface="+mn-lt"/>
          <a:ea typeface="+mn-ea"/>
          <a:cs typeface="+mn-cs"/>
        </a:defRPr>
      </a:lvl7pPr>
      <a:lvl8pPr marL="4534525" algn="l" defTabSz="1295574" rtl="0" eaLnBrk="1" latinLnBrk="0" hangingPunct="1">
        <a:defRPr sz="2600" kern="1200">
          <a:solidFill>
            <a:schemeClr val="tx1"/>
          </a:solidFill>
          <a:latin typeface="+mn-lt"/>
          <a:ea typeface="+mn-ea"/>
          <a:cs typeface="+mn-cs"/>
        </a:defRPr>
      </a:lvl8pPr>
      <a:lvl9pPr marL="5182296" algn="l" defTabSz="1295574" rtl="0" eaLnBrk="1" latinLnBrk="0" hangingPunct="1">
        <a:defRPr sz="2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609600" y="1600203"/>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solidFill>
                <a:srgbClr val="000000"/>
              </a:solidFill>
              <a:latin typeface="Arial" panose="020B0604020202020204" pitchFamily="34" charset="0"/>
            </a:endParaRPr>
          </a:p>
        </p:txBody>
      </p:sp>
      <p:sp>
        <p:nvSpPr>
          <p:cNvPr id="4101"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solidFill>
                <a:srgbClr val="000000"/>
              </a:solidFill>
              <a:latin typeface="Arial" panose="020B0604020202020204" pitchFamily="34" charset="0"/>
            </a:endParaRPr>
          </a:p>
        </p:txBody>
      </p:sp>
      <p:sp>
        <p:nvSpPr>
          <p:cNvPr id="4102"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CAEEB46D-681E-44A9-B2EC-93DE9484E684}" type="slidenum">
              <a:rPr lang="en-US">
                <a:solidFill>
                  <a:srgbClr val="000000"/>
                </a:solidFill>
                <a:latin typeface="Arial" panose="020B0604020202020204" pitchFamily="34" charset="0"/>
              </a:rPr>
              <a:pPr>
                <a:defRPr/>
              </a:pPr>
              <a:t>‹#›</a:t>
            </a:fld>
            <a:endParaRPr lang="en-US">
              <a:solidFill>
                <a:srgbClr val="000000"/>
              </a:solidFill>
              <a:latin typeface="Arial" panose="020B0604020202020204" pitchFamily="34" charset="0"/>
            </a:endParaRPr>
          </a:p>
        </p:txBody>
      </p:sp>
      <p:pic>
        <p:nvPicPr>
          <p:cNvPr id="2055" name="Picture 122" descr="first pursuit_std_c_nt"/>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17" y="-1588"/>
            <a:ext cx="12194117"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userDrawn="1"/>
        </p:nvSpPr>
        <p:spPr>
          <a:xfrm>
            <a:off x="3149600" y="4752978"/>
            <a:ext cx="7010400" cy="2170113"/>
          </a:xfrm>
          <a:prstGeom prst="rect">
            <a:avLst/>
          </a:prstGeom>
          <a:noFill/>
        </p:spPr>
        <p:txBody>
          <a:bodyPr>
            <a:spAutoFit/>
          </a:bodyPr>
          <a:lstStyle/>
          <a:p>
            <a:pPr>
              <a:defRPr/>
            </a:pPr>
            <a:r>
              <a:rPr lang="en-US" sz="13500" spc="600" dirty="0">
                <a:solidFill>
                  <a:srgbClr val="FFFFCC"/>
                </a:solidFill>
                <a:effectLst>
                  <a:outerShdw blurRad="50800" dist="38100" dir="16200000" rotWithShape="0">
                    <a:prstClr val="black">
                      <a:alpha val="40000"/>
                    </a:prstClr>
                  </a:outerShdw>
                </a:effectLst>
                <a:latin typeface="Goudita Light SF" pitchFamily="2" charset="0"/>
                <a:cs typeface="EucrosiaUPC" panose="02020603050405020304" pitchFamily="18" charset="-34"/>
              </a:rPr>
              <a:t>GOD</a:t>
            </a:r>
          </a:p>
        </p:txBody>
      </p:sp>
      <p:sp>
        <p:nvSpPr>
          <p:cNvPr id="11" name="TextBox 10"/>
          <p:cNvSpPr txBox="1"/>
          <p:nvPr userDrawn="1"/>
        </p:nvSpPr>
        <p:spPr>
          <a:xfrm>
            <a:off x="1064684" y="6311900"/>
            <a:ext cx="10464800" cy="431800"/>
          </a:xfrm>
          <a:prstGeom prst="rect">
            <a:avLst/>
          </a:prstGeom>
          <a:noFill/>
        </p:spPr>
        <p:txBody>
          <a:bodyPr>
            <a:spAutoFit/>
          </a:bodyPr>
          <a:lstStyle/>
          <a:p>
            <a:pPr algn="ctr">
              <a:defRPr/>
            </a:pPr>
            <a:r>
              <a:rPr lang="en-US" sz="2200" spc="1000" dirty="0">
                <a:solidFill>
                  <a:srgbClr val="FFFF99"/>
                </a:solidFill>
                <a:latin typeface="GriffonLight" pitchFamily="2" charset="0"/>
              </a:rPr>
              <a:t>WORSHIP</a:t>
            </a:r>
          </a:p>
        </p:txBody>
      </p:sp>
      <p:pic>
        <p:nvPicPr>
          <p:cNvPr id="2058" name="Picture 122" descr="first pursuit_std_c_nt"/>
          <p:cNvPicPr>
            <a:picLocks noChangeAspect="1" noChangeArrowheads="1"/>
          </p:cNvPicPr>
          <p:nvPr userDrawn="1"/>
        </p:nvPicPr>
        <p:blipFill>
          <a:blip r:embed="rId2">
            <a:extLst>
              <a:ext uri="{28A0092B-C50C-407E-A947-70E740481C1C}">
                <a14:useLocalDpi xmlns:a14="http://schemas.microsoft.com/office/drawing/2010/main" val="0"/>
              </a:ext>
            </a:extLst>
          </a:blip>
          <a:srcRect l="38344" t="80568" r="35828" b="13040"/>
          <a:stretch>
            <a:fillRect/>
          </a:stretch>
        </p:blipFill>
        <p:spPr bwMode="auto">
          <a:xfrm>
            <a:off x="4673602" y="5486400"/>
            <a:ext cx="3246967"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userDrawn="1"/>
        </p:nvSpPr>
        <p:spPr>
          <a:xfrm>
            <a:off x="2844800" y="5486403"/>
            <a:ext cx="6959600" cy="523875"/>
          </a:xfrm>
          <a:prstGeom prst="rect">
            <a:avLst/>
          </a:prstGeom>
          <a:noFill/>
        </p:spPr>
        <p:txBody>
          <a:bodyPr>
            <a:spAutoFit/>
          </a:bodyPr>
          <a:lstStyle/>
          <a:p>
            <a:pPr algn="ctr">
              <a:defRPr/>
            </a:pPr>
            <a:r>
              <a:rPr lang="en-US" sz="2800" spc="300" dirty="0">
                <a:solidFill>
                  <a:srgbClr val="FFFFFF"/>
                </a:solidFill>
                <a:latin typeface="Goudita Light SF" pitchFamily="2" charset="0"/>
              </a:rPr>
              <a:t>CENTERED </a:t>
            </a:r>
          </a:p>
        </p:txBody>
      </p:sp>
    </p:spTree>
    <p:extLst>
      <p:ext uri="{BB962C8B-B14F-4D97-AF65-F5344CB8AC3E}">
        <p14:creationId xmlns:p14="http://schemas.microsoft.com/office/powerpoint/2010/main" val="3763032360"/>
      </p:ext>
    </p:extLst>
  </p:cSld>
  <p:clrMap bg1="lt1" tx1="dk1" bg2="lt2" tx2="dk2" accent1="accent1" accent2="accent2" accent3="accent3" accent4="accent4" accent5="accent5" accent6="accent6" hlink="hlink" folHlink="folHlink"/>
  <p:transition spd="med">
    <p:fade/>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609600" y="1600203"/>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solidFill>
                <a:srgbClr val="000000"/>
              </a:solidFill>
              <a:latin typeface="Arial" panose="020B0604020202020204" pitchFamily="34" charset="0"/>
            </a:endParaRPr>
          </a:p>
        </p:txBody>
      </p:sp>
      <p:sp>
        <p:nvSpPr>
          <p:cNvPr id="4101"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solidFill>
                <a:srgbClr val="000000"/>
              </a:solidFill>
              <a:latin typeface="Arial" panose="020B0604020202020204" pitchFamily="34" charset="0"/>
            </a:endParaRPr>
          </a:p>
        </p:txBody>
      </p:sp>
      <p:sp>
        <p:nvSpPr>
          <p:cNvPr id="4102"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CAEEB46D-681E-44A9-B2EC-93DE9484E684}" type="slidenum">
              <a:rPr lang="en-US">
                <a:solidFill>
                  <a:srgbClr val="000000"/>
                </a:solidFill>
                <a:latin typeface="Arial" panose="020B0604020202020204" pitchFamily="34" charset="0"/>
              </a:rPr>
              <a:pPr>
                <a:defRPr/>
              </a:pPr>
              <a:t>‹#›</a:t>
            </a:fld>
            <a:endParaRPr lang="en-US">
              <a:solidFill>
                <a:srgbClr val="000000"/>
              </a:solidFill>
              <a:latin typeface="Arial" panose="020B0604020202020204" pitchFamily="34" charset="0"/>
            </a:endParaRPr>
          </a:p>
        </p:txBody>
      </p:sp>
      <p:pic>
        <p:nvPicPr>
          <p:cNvPr id="2055" name="Picture 122" descr="first pursuit_std_c_nt"/>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17" y="-1588"/>
            <a:ext cx="12194117"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userDrawn="1"/>
        </p:nvSpPr>
        <p:spPr>
          <a:xfrm>
            <a:off x="3149600" y="4752978"/>
            <a:ext cx="7010400" cy="2170113"/>
          </a:xfrm>
          <a:prstGeom prst="rect">
            <a:avLst/>
          </a:prstGeom>
          <a:noFill/>
        </p:spPr>
        <p:txBody>
          <a:bodyPr>
            <a:spAutoFit/>
          </a:bodyPr>
          <a:lstStyle/>
          <a:p>
            <a:pPr>
              <a:defRPr/>
            </a:pPr>
            <a:r>
              <a:rPr lang="en-US" sz="13500" spc="600" dirty="0">
                <a:solidFill>
                  <a:srgbClr val="FFFFCC"/>
                </a:solidFill>
                <a:effectLst>
                  <a:outerShdw blurRad="50800" dist="38100" dir="16200000" rotWithShape="0">
                    <a:prstClr val="black">
                      <a:alpha val="40000"/>
                    </a:prstClr>
                  </a:outerShdw>
                </a:effectLst>
                <a:latin typeface="Goudita Light SF" pitchFamily="2" charset="0"/>
                <a:cs typeface="EucrosiaUPC" panose="02020603050405020304" pitchFamily="18" charset="-34"/>
              </a:rPr>
              <a:t>GOD</a:t>
            </a:r>
          </a:p>
        </p:txBody>
      </p:sp>
      <p:sp>
        <p:nvSpPr>
          <p:cNvPr id="11" name="TextBox 10"/>
          <p:cNvSpPr txBox="1"/>
          <p:nvPr userDrawn="1"/>
        </p:nvSpPr>
        <p:spPr>
          <a:xfrm>
            <a:off x="1064684" y="6311900"/>
            <a:ext cx="10464800" cy="431800"/>
          </a:xfrm>
          <a:prstGeom prst="rect">
            <a:avLst/>
          </a:prstGeom>
          <a:noFill/>
        </p:spPr>
        <p:txBody>
          <a:bodyPr>
            <a:spAutoFit/>
          </a:bodyPr>
          <a:lstStyle/>
          <a:p>
            <a:pPr algn="ctr">
              <a:defRPr/>
            </a:pPr>
            <a:r>
              <a:rPr lang="en-US" sz="2200" spc="1000" dirty="0">
                <a:solidFill>
                  <a:srgbClr val="FFFF99"/>
                </a:solidFill>
                <a:latin typeface="GriffonLight" pitchFamily="2" charset="0"/>
              </a:rPr>
              <a:t>WORSHIP</a:t>
            </a:r>
          </a:p>
        </p:txBody>
      </p:sp>
      <p:pic>
        <p:nvPicPr>
          <p:cNvPr id="2058" name="Picture 122" descr="first pursuit_std_c_nt"/>
          <p:cNvPicPr>
            <a:picLocks noChangeAspect="1" noChangeArrowheads="1"/>
          </p:cNvPicPr>
          <p:nvPr userDrawn="1"/>
        </p:nvPicPr>
        <p:blipFill>
          <a:blip r:embed="rId2">
            <a:extLst>
              <a:ext uri="{28A0092B-C50C-407E-A947-70E740481C1C}">
                <a14:useLocalDpi xmlns:a14="http://schemas.microsoft.com/office/drawing/2010/main" val="0"/>
              </a:ext>
            </a:extLst>
          </a:blip>
          <a:srcRect l="38344" t="80568" r="35828" b="13040"/>
          <a:stretch>
            <a:fillRect/>
          </a:stretch>
        </p:blipFill>
        <p:spPr bwMode="auto">
          <a:xfrm>
            <a:off x="4673602" y="5486400"/>
            <a:ext cx="3246967"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userDrawn="1"/>
        </p:nvSpPr>
        <p:spPr>
          <a:xfrm>
            <a:off x="2844800" y="5486403"/>
            <a:ext cx="6959600" cy="523875"/>
          </a:xfrm>
          <a:prstGeom prst="rect">
            <a:avLst/>
          </a:prstGeom>
          <a:noFill/>
        </p:spPr>
        <p:txBody>
          <a:bodyPr>
            <a:spAutoFit/>
          </a:bodyPr>
          <a:lstStyle/>
          <a:p>
            <a:pPr algn="ctr">
              <a:defRPr/>
            </a:pPr>
            <a:r>
              <a:rPr lang="en-US" sz="2800" spc="300" dirty="0">
                <a:solidFill>
                  <a:srgbClr val="FFFFFF"/>
                </a:solidFill>
                <a:latin typeface="Goudita Light SF" pitchFamily="2" charset="0"/>
              </a:rPr>
              <a:t>CENTERED </a:t>
            </a:r>
          </a:p>
        </p:txBody>
      </p:sp>
    </p:spTree>
    <p:extLst>
      <p:ext uri="{BB962C8B-B14F-4D97-AF65-F5344CB8AC3E}">
        <p14:creationId xmlns:p14="http://schemas.microsoft.com/office/powerpoint/2010/main" val="777750677"/>
      </p:ext>
    </p:extLst>
  </p:cSld>
  <p:clrMap bg1="lt1" tx1="dk1" bg2="lt2" tx2="dk2" accent1="accent1" accent2="accent2" accent3="accent3" accent4="accent4" accent5="accent5" accent6="accent6" hlink="hlink" folHlink="folHlink"/>
  <p:transition spd="med">
    <p:fade/>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609600" y="1600203"/>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solidFill>
                <a:srgbClr val="000000"/>
              </a:solidFill>
              <a:latin typeface="Arial" panose="020B0604020202020204" pitchFamily="34" charset="0"/>
            </a:endParaRPr>
          </a:p>
        </p:txBody>
      </p:sp>
      <p:sp>
        <p:nvSpPr>
          <p:cNvPr id="4101"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solidFill>
                <a:srgbClr val="000000"/>
              </a:solidFill>
              <a:latin typeface="Arial" panose="020B0604020202020204" pitchFamily="34" charset="0"/>
            </a:endParaRPr>
          </a:p>
        </p:txBody>
      </p:sp>
      <p:sp>
        <p:nvSpPr>
          <p:cNvPr id="4102"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CAEEB46D-681E-44A9-B2EC-93DE9484E684}" type="slidenum">
              <a:rPr lang="en-US">
                <a:solidFill>
                  <a:srgbClr val="000000"/>
                </a:solidFill>
                <a:latin typeface="Arial" panose="020B0604020202020204" pitchFamily="34" charset="0"/>
              </a:rPr>
              <a:pPr>
                <a:defRPr/>
              </a:pPr>
              <a:t>‹#›</a:t>
            </a:fld>
            <a:endParaRPr lang="en-US">
              <a:solidFill>
                <a:srgbClr val="000000"/>
              </a:solidFill>
              <a:latin typeface="Arial" panose="020B0604020202020204" pitchFamily="34" charset="0"/>
            </a:endParaRPr>
          </a:p>
        </p:txBody>
      </p:sp>
      <p:pic>
        <p:nvPicPr>
          <p:cNvPr id="2055" name="Picture 122" descr="first pursuit_std_c_nt"/>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17" y="-1588"/>
            <a:ext cx="12194117"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userDrawn="1"/>
        </p:nvSpPr>
        <p:spPr>
          <a:xfrm>
            <a:off x="3149600" y="4752978"/>
            <a:ext cx="7010400" cy="2170113"/>
          </a:xfrm>
          <a:prstGeom prst="rect">
            <a:avLst/>
          </a:prstGeom>
          <a:noFill/>
        </p:spPr>
        <p:txBody>
          <a:bodyPr>
            <a:spAutoFit/>
          </a:bodyPr>
          <a:lstStyle/>
          <a:p>
            <a:pPr>
              <a:defRPr/>
            </a:pPr>
            <a:r>
              <a:rPr lang="en-US" sz="13500" spc="600" dirty="0">
                <a:solidFill>
                  <a:srgbClr val="FFFFCC"/>
                </a:solidFill>
                <a:effectLst>
                  <a:outerShdw blurRad="50800" dist="38100" dir="16200000" rotWithShape="0">
                    <a:prstClr val="black">
                      <a:alpha val="40000"/>
                    </a:prstClr>
                  </a:outerShdw>
                </a:effectLst>
                <a:latin typeface="Goudita Light SF" pitchFamily="2" charset="0"/>
                <a:cs typeface="EucrosiaUPC" panose="02020603050405020304" pitchFamily="18" charset="-34"/>
              </a:rPr>
              <a:t>GOD</a:t>
            </a:r>
          </a:p>
        </p:txBody>
      </p:sp>
      <p:sp>
        <p:nvSpPr>
          <p:cNvPr id="11" name="TextBox 10"/>
          <p:cNvSpPr txBox="1"/>
          <p:nvPr userDrawn="1"/>
        </p:nvSpPr>
        <p:spPr>
          <a:xfrm>
            <a:off x="1064684" y="6311900"/>
            <a:ext cx="10464800" cy="431800"/>
          </a:xfrm>
          <a:prstGeom prst="rect">
            <a:avLst/>
          </a:prstGeom>
          <a:noFill/>
        </p:spPr>
        <p:txBody>
          <a:bodyPr>
            <a:spAutoFit/>
          </a:bodyPr>
          <a:lstStyle/>
          <a:p>
            <a:pPr algn="ctr">
              <a:defRPr/>
            </a:pPr>
            <a:r>
              <a:rPr lang="en-US" sz="2200" spc="1000" dirty="0">
                <a:solidFill>
                  <a:srgbClr val="FFFF99"/>
                </a:solidFill>
                <a:latin typeface="GriffonLight" pitchFamily="2" charset="0"/>
              </a:rPr>
              <a:t>WORSHIP</a:t>
            </a:r>
          </a:p>
        </p:txBody>
      </p:sp>
      <p:pic>
        <p:nvPicPr>
          <p:cNvPr id="2058" name="Picture 122" descr="first pursuit_std_c_nt"/>
          <p:cNvPicPr>
            <a:picLocks noChangeAspect="1" noChangeArrowheads="1"/>
          </p:cNvPicPr>
          <p:nvPr userDrawn="1"/>
        </p:nvPicPr>
        <p:blipFill>
          <a:blip r:embed="rId2">
            <a:extLst>
              <a:ext uri="{28A0092B-C50C-407E-A947-70E740481C1C}">
                <a14:useLocalDpi xmlns:a14="http://schemas.microsoft.com/office/drawing/2010/main" val="0"/>
              </a:ext>
            </a:extLst>
          </a:blip>
          <a:srcRect l="38344" t="80568" r="35828" b="13040"/>
          <a:stretch>
            <a:fillRect/>
          </a:stretch>
        </p:blipFill>
        <p:spPr bwMode="auto">
          <a:xfrm>
            <a:off x="4673602" y="5486400"/>
            <a:ext cx="3246967"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userDrawn="1"/>
        </p:nvSpPr>
        <p:spPr>
          <a:xfrm>
            <a:off x="2844800" y="5486403"/>
            <a:ext cx="6959600" cy="523875"/>
          </a:xfrm>
          <a:prstGeom prst="rect">
            <a:avLst/>
          </a:prstGeom>
          <a:noFill/>
        </p:spPr>
        <p:txBody>
          <a:bodyPr>
            <a:spAutoFit/>
          </a:bodyPr>
          <a:lstStyle/>
          <a:p>
            <a:pPr algn="ctr">
              <a:defRPr/>
            </a:pPr>
            <a:r>
              <a:rPr lang="en-US" sz="2800" spc="300" dirty="0">
                <a:solidFill>
                  <a:srgbClr val="FFFFFF"/>
                </a:solidFill>
                <a:latin typeface="Goudita Light SF" pitchFamily="2" charset="0"/>
              </a:rPr>
              <a:t>CENTERED </a:t>
            </a:r>
          </a:p>
        </p:txBody>
      </p:sp>
    </p:spTree>
    <p:extLst>
      <p:ext uri="{BB962C8B-B14F-4D97-AF65-F5344CB8AC3E}">
        <p14:creationId xmlns:p14="http://schemas.microsoft.com/office/powerpoint/2010/main" val="196203192"/>
      </p:ext>
    </p:extLst>
  </p:cSld>
  <p:clrMap bg1="lt1" tx1="dk1" bg2="lt2" tx2="dk2" accent1="accent1" accent2="accent2" accent3="accent3" accent4="accent4" accent5="accent5" accent6="accent6" hlink="hlink" folHlink="folHlink"/>
  <p:transition spd="med">
    <p:fade/>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609600" y="1600203"/>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solidFill>
                <a:srgbClr val="000000"/>
              </a:solidFill>
              <a:latin typeface="Arial" panose="020B0604020202020204" pitchFamily="34" charset="0"/>
            </a:endParaRPr>
          </a:p>
        </p:txBody>
      </p:sp>
      <p:sp>
        <p:nvSpPr>
          <p:cNvPr id="4101"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solidFill>
                <a:srgbClr val="000000"/>
              </a:solidFill>
              <a:latin typeface="Arial" panose="020B0604020202020204" pitchFamily="34" charset="0"/>
            </a:endParaRPr>
          </a:p>
        </p:txBody>
      </p:sp>
      <p:sp>
        <p:nvSpPr>
          <p:cNvPr id="4102"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CAEEB46D-681E-44A9-B2EC-93DE9484E684}" type="slidenum">
              <a:rPr lang="en-US">
                <a:solidFill>
                  <a:srgbClr val="000000"/>
                </a:solidFill>
                <a:latin typeface="Arial" panose="020B0604020202020204" pitchFamily="34" charset="0"/>
              </a:rPr>
              <a:pPr>
                <a:defRPr/>
              </a:pPr>
              <a:t>‹#›</a:t>
            </a:fld>
            <a:endParaRPr lang="en-US">
              <a:solidFill>
                <a:srgbClr val="000000"/>
              </a:solidFill>
              <a:latin typeface="Arial" panose="020B0604020202020204" pitchFamily="34" charset="0"/>
            </a:endParaRPr>
          </a:p>
        </p:txBody>
      </p:sp>
      <p:pic>
        <p:nvPicPr>
          <p:cNvPr id="2055" name="Picture 122" descr="first pursuit_std_c_nt"/>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17" y="-1588"/>
            <a:ext cx="12194117"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userDrawn="1"/>
        </p:nvSpPr>
        <p:spPr>
          <a:xfrm>
            <a:off x="3149600" y="4752978"/>
            <a:ext cx="7010400" cy="2170113"/>
          </a:xfrm>
          <a:prstGeom prst="rect">
            <a:avLst/>
          </a:prstGeom>
          <a:noFill/>
        </p:spPr>
        <p:txBody>
          <a:bodyPr>
            <a:spAutoFit/>
          </a:bodyPr>
          <a:lstStyle/>
          <a:p>
            <a:pPr>
              <a:defRPr/>
            </a:pPr>
            <a:r>
              <a:rPr lang="en-US" sz="13500" spc="600" dirty="0">
                <a:solidFill>
                  <a:srgbClr val="FFFFCC"/>
                </a:solidFill>
                <a:effectLst>
                  <a:outerShdw blurRad="50800" dist="38100" dir="16200000" rotWithShape="0">
                    <a:prstClr val="black">
                      <a:alpha val="40000"/>
                    </a:prstClr>
                  </a:outerShdw>
                </a:effectLst>
                <a:latin typeface="Goudita Light SF" pitchFamily="2" charset="0"/>
                <a:cs typeface="EucrosiaUPC" panose="02020603050405020304" pitchFamily="18" charset="-34"/>
              </a:rPr>
              <a:t>GOD</a:t>
            </a:r>
          </a:p>
        </p:txBody>
      </p:sp>
      <p:sp>
        <p:nvSpPr>
          <p:cNvPr id="11" name="TextBox 10"/>
          <p:cNvSpPr txBox="1"/>
          <p:nvPr userDrawn="1"/>
        </p:nvSpPr>
        <p:spPr>
          <a:xfrm>
            <a:off x="1064684" y="6311900"/>
            <a:ext cx="10464800" cy="431800"/>
          </a:xfrm>
          <a:prstGeom prst="rect">
            <a:avLst/>
          </a:prstGeom>
          <a:noFill/>
        </p:spPr>
        <p:txBody>
          <a:bodyPr>
            <a:spAutoFit/>
          </a:bodyPr>
          <a:lstStyle/>
          <a:p>
            <a:pPr algn="ctr">
              <a:defRPr/>
            </a:pPr>
            <a:r>
              <a:rPr lang="en-US" sz="2200" spc="1000" dirty="0">
                <a:solidFill>
                  <a:srgbClr val="FFFF99"/>
                </a:solidFill>
                <a:latin typeface="GriffonLight" pitchFamily="2" charset="0"/>
              </a:rPr>
              <a:t>WORSHIP</a:t>
            </a:r>
          </a:p>
        </p:txBody>
      </p:sp>
      <p:pic>
        <p:nvPicPr>
          <p:cNvPr id="2058" name="Picture 122" descr="first pursuit_std_c_nt"/>
          <p:cNvPicPr>
            <a:picLocks noChangeAspect="1" noChangeArrowheads="1"/>
          </p:cNvPicPr>
          <p:nvPr userDrawn="1"/>
        </p:nvPicPr>
        <p:blipFill>
          <a:blip r:embed="rId2">
            <a:extLst>
              <a:ext uri="{28A0092B-C50C-407E-A947-70E740481C1C}">
                <a14:useLocalDpi xmlns:a14="http://schemas.microsoft.com/office/drawing/2010/main" val="0"/>
              </a:ext>
            </a:extLst>
          </a:blip>
          <a:srcRect l="38344" t="80568" r="35828" b="13040"/>
          <a:stretch>
            <a:fillRect/>
          </a:stretch>
        </p:blipFill>
        <p:spPr bwMode="auto">
          <a:xfrm>
            <a:off x="4673602" y="5486400"/>
            <a:ext cx="3246967"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userDrawn="1"/>
        </p:nvSpPr>
        <p:spPr>
          <a:xfrm>
            <a:off x="2844800" y="5486403"/>
            <a:ext cx="6959600" cy="523875"/>
          </a:xfrm>
          <a:prstGeom prst="rect">
            <a:avLst/>
          </a:prstGeom>
          <a:noFill/>
        </p:spPr>
        <p:txBody>
          <a:bodyPr>
            <a:spAutoFit/>
          </a:bodyPr>
          <a:lstStyle/>
          <a:p>
            <a:pPr algn="ctr">
              <a:defRPr/>
            </a:pPr>
            <a:r>
              <a:rPr lang="en-US" sz="2800" spc="300" dirty="0">
                <a:solidFill>
                  <a:srgbClr val="FFFFFF"/>
                </a:solidFill>
                <a:latin typeface="Goudita Light SF" pitchFamily="2" charset="0"/>
              </a:rPr>
              <a:t>CENTERED </a:t>
            </a:r>
          </a:p>
        </p:txBody>
      </p:sp>
    </p:spTree>
    <p:extLst>
      <p:ext uri="{BB962C8B-B14F-4D97-AF65-F5344CB8AC3E}">
        <p14:creationId xmlns:p14="http://schemas.microsoft.com/office/powerpoint/2010/main" val="961800118"/>
      </p:ext>
    </p:extLst>
  </p:cSld>
  <p:clrMap bg1="lt1" tx1="dk1" bg2="lt2" tx2="dk2" accent1="accent1" accent2="accent2" accent3="accent3" accent4="accent4" accent5="accent5" accent6="accent6" hlink="hlink" folHlink="folHlink"/>
  <p:transition spd="med">
    <p:fade/>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69" descr="enduring love_cb"/>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075" name="Picture 69" descr="enduring love_cb"/>
          <p:cNvPicPr>
            <a:picLocks noChangeAspect="1" noChangeArrowheads="1"/>
          </p:cNvPicPr>
          <p:nvPr userDrawn="1"/>
        </p:nvPicPr>
        <p:blipFill>
          <a:blip r:embed="rId2">
            <a:extLst>
              <a:ext uri="{28A0092B-C50C-407E-A947-70E740481C1C}">
                <a14:useLocalDpi xmlns:a14="http://schemas.microsoft.com/office/drawing/2010/main" val="0"/>
              </a:ext>
            </a:extLst>
          </a:blip>
          <a:srcRect l="70457" t="4819" r="3712" b="3639"/>
          <a:stretch>
            <a:fillRect/>
          </a:stretch>
        </p:blipFill>
        <p:spPr bwMode="auto">
          <a:xfrm>
            <a:off x="11510435" y="927100"/>
            <a:ext cx="201084" cy="54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69" descr="enduring love_cb"/>
          <p:cNvPicPr>
            <a:picLocks noChangeAspect="1" noChangeArrowheads="1"/>
          </p:cNvPicPr>
          <p:nvPr userDrawn="1"/>
        </p:nvPicPr>
        <p:blipFill>
          <a:blip r:embed="rId2">
            <a:extLst>
              <a:ext uri="{28A0092B-C50C-407E-A947-70E740481C1C}">
                <a14:useLocalDpi xmlns:a14="http://schemas.microsoft.com/office/drawing/2010/main" val="0"/>
              </a:ext>
            </a:extLst>
          </a:blip>
          <a:srcRect l="2649" t="4819" r="30287" b="3639"/>
          <a:stretch>
            <a:fillRect/>
          </a:stretch>
        </p:blipFill>
        <p:spPr bwMode="auto">
          <a:xfrm>
            <a:off x="4036484" y="927103"/>
            <a:ext cx="7289800"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69" descr="enduring love_cb"/>
          <p:cNvPicPr>
            <a:picLocks noChangeAspect="1" noChangeArrowheads="1"/>
          </p:cNvPicPr>
          <p:nvPr userDrawn="1"/>
        </p:nvPicPr>
        <p:blipFill>
          <a:blip r:embed="rId2">
            <a:extLst>
              <a:ext uri="{28A0092B-C50C-407E-A947-70E740481C1C}">
                <a14:useLocalDpi xmlns:a14="http://schemas.microsoft.com/office/drawing/2010/main" val="0"/>
              </a:ext>
            </a:extLst>
          </a:blip>
          <a:srcRect l="3436" t="4819" r="69807" b="3639"/>
          <a:stretch>
            <a:fillRect/>
          </a:stretch>
        </p:blipFill>
        <p:spPr bwMode="auto">
          <a:xfrm>
            <a:off x="325969" y="917575"/>
            <a:ext cx="6684433" cy="54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119" descr="first pursuit_std_t_nt"/>
          <p:cNvPicPr>
            <a:picLocks noChangeAspect="1" noChangeArrowheads="1"/>
          </p:cNvPicPr>
          <p:nvPr userDrawn="1"/>
        </p:nvPicPr>
        <p:blipFill>
          <a:blip r:embed="rId3">
            <a:extLst>
              <a:ext uri="{28A0092B-C50C-407E-A947-70E740481C1C}">
                <a14:useLocalDpi xmlns:a14="http://schemas.microsoft.com/office/drawing/2010/main" val="0"/>
              </a:ext>
            </a:extLst>
          </a:blip>
          <a:srcRect l="20847" t="40015" r="24162" b="50433"/>
          <a:stretch>
            <a:fillRect/>
          </a:stretch>
        </p:blipFill>
        <p:spPr bwMode="auto">
          <a:xfrm>
            <a:off x="370417" y="228600"/>
            <a:ext cx="114808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69" descr="enduring love_cb"/>
          <p:cNvPicPr>
            <a:picLocks noChangeAspect="1" noChangeArrowheads="1"/>
          </p:cNvPicPr>
          <p:nvPr userDrawn="1"/>
        </p:nvPicPr>
        <p:blipFill>
          <a:blip r:embed="rId2">
            <a:extLst>
              <a:ext uri="{28A0092B-C50C-407E-A947-70E740481C1C}">
                <a14:useLocalDpi xmlns:a14="http://schemas.microsoft.com/office/drawing/2010/main" val="0"/>
              </a:ext>
            </a:extLst>
          </a:blip>
          <a:srcRect l="69170" t="4819" r="4164" b="3639"/>
          <a:stretch>
            <a:fillRect/>
          </a:stretch>
        </p:blipFill>
        <p:spPr bwMode="auto">
          <a:xfrm>
            <a:off x="11277600" y="927103"/>
            <a:ext cx="482600"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p:cNvCxnSpPr/>
          <p:nvPr userDrawn="1"/>
        </p:nvCxnSpPr>
        <p:spPr>
          <a:xfrm>
            <a:off x="370417" y="927100"/>
            <a:ext cx="11480800" cy="0"/>
          </a:xfrm>
          <a:prstGeom prst="line">
            <a:avLst/>
          </a:prstGeom>
          <a:ln w="12700">
            <a:solidFill>
              <a:srgbClr val="CC7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109857"/>
      </p:ext>
    </p:extLst>
  </p:cSld>
  <p:clrMap bg1="lt1" tx1="dk1" bg2="lt2" tx2="dk2" accent1="accent1" accent2="accent2" accent3="accent3" accent4="accent4" accent5="accent5" accent6="accent6" hlink="hlink" folHlink="folHlink"/>
  <p:transition spd="med">
    <p:fade/>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609600" y="1600203"/>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5364"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defRPr>
            </a:lvl1pPr>
          </a:lstStyle>
          <a:p>
            <a:pPr>
              <a:defRPr/>
            </a:pPr>
            <a:endParaRPr lang="en-US">
              <a:latin typeface="Arial" panose="020B0604020202020204" pitchFamily="34" charset="0"/>
            </a:endParaRPr>
          </a:p>
        </p:txBody>
      </p:sp>
      <p:sp>
        <p:nvSpPr>
          <p:cNvPr id="15365"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defRPr>
            </a:lvl1pPr>
          </a:lstStyle>
          <a:p>
            <a:pPr>
              <a:defRPr/>
            </a:pPr>
            <a:endParaRPr lang="en-US">
              <a:latin typeface="Arial" panose="020B0604020202020204" pitchFamily="34" charset="0"/>
            </a:endParaRPr>
          </a:p>
        </p:txBody>
      </p:sp>
      <p:sp>
        <p:nvSpPr>
          <p:cNvPr id="15366"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9EA8A2D7-BEE1-4936-9F88-D646CC41F49B}" type="slidenum">
              <a:rPr lang="en-US">
                <a:latin typeface="Arial" panose="020B0604020202020204" pitchFamily="34" charset="0"/>
              </a:rPr>
              <a:pPr>
                <a:defRPr/>
              </a:pPr>
              <a:t>‹#›</a:t>
            </a:fld>
            <a:endParaRPr lang="en-US">
              <a:latin typeface="Arial" panose="020B0604020202020204" pitchFamily="34" charset="0"/>
            </a:endParaRPr>
          </a:p>
        </p:txBody>
      </p:sp>
      <p:pic>
        <p:nvPicPr>
          <p:cNvPr id="4103" name="Picture 69" descr="enduring love_cb"/>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4117"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702294"/>
      </p:ext>
    </p:extLst>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8000" y="230191"/>
            <a:ext cx="11176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508000" y="1412878"/>
            <a:ext cx="11176000" cy="2135969"/>
          </a:xfrm>
          <a:prstGeom prst="rect">
            <a:avLst/>
          </a:prstGeom>
        </p:spPr>
        <p:txBody>
          <a:bodyPr vert="horz"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69897651"/>
      </p:ext>
    </p:extLst>
  </p:cSld>
  <p:clrMap bg1="dk1" tx1="lt1" bg2="dk2" tx2="lt2" accent1="accent1" accent2="accent2" accent3="accent3" accent4="accent4" accent5="accent5" accent6="accent6" hlink="hlink" folHlink="folHlink"/>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solidFill>
                <a:srgbClr val="FFFFFF"/>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srgbClr val="FFFFFF"/>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9D329E-C101-494A-99E6-36632730DD1F}" type="slidenum">
              <a:rPr lang="en-US" smtClean="0">
                <a:solidFill>
                  <a:srgbClr val="FFFFFF"/>
                </a:solidFill>
                <a:latin typeface="Arial" pitchFamily="34" charset="0"/>
              </a:rPr>
              <a:pPr/>
              <a:t>‹#›</a:t>
            </a:fld>
            <a:endParaRPr lang="en-US">
              <a:solidFill>
                <a:srgbClr val="FFFFFF"/>
              </a:solidFill>
              <a:latin typeface="Arial" pitchFamily="34" charset="0"/>
            </a:endParaRPr>
          </a:p>
        </p:txBody>
      </p:sp>
    </p:spTree>
    <p:extLst>
      <p:ext uri="{BB962C8B-B14F-4D97-AF65-F5344CB8AC3E}">
        <p14:creationId xmlns:p14="http://schemas.microsoft.com/office/powerpoint/2010/main" val="870466848"/>
      </p:ext>
    </p:extLst>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 id="21474842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5.xml"/><Relationship Id="rId4" Type="http://schemas.microsoft.com/office/2007/relationships/hdphoto" Target="../media/hdphoto5.wdp"/></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lumOff val="5000"/>
          </a:schemeClr>
        </a:solidFill>
        <a:effectLst/>
      </p:bgPr>
    </p:bg>
    <p:spTree>
      <p:nvGrpSpPr>
        <p:cNvPr id="1" name=""/>
        <p:cNvGrpSpPr/>
        <p:nvPr/>
      </p:nvGrpSpPr>
      <p:grpSpPr>
        <a:xfrm>
          <a:off x="0" y="0"/>
          <a:ext cx="0" cy="0"/>
          <a:chOff x="0" y="0"/>
          <a:chExt cx="0" cy="0"/>
        </a:xfrm>
      </p:grpSpPr>
      <p:pic>
        <p:nvPicPr>
          <p:cNvPr id="1026" name="Picture 2" descr="http://wp.production.patheos.com/blogs/filmchat/files/2015/05/vlcsnap-2015-05-18-11h17m53s124-1024x576.png">
            <a:extLst>
              <a:ext uri="{FF2B5EF4-FFF2-40B4-BE49-F238E27FC236}">
                <a16:creationId xmlns:a16="http://schemas.microsoft.com/office/drawing/2014/main" id="{ABFA11E6-6427-4C1F-9B9C-3CD24F0643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111"/>
          <a:stretch/>
        </p:blipFill>
        <p:spPr bwMode="auto">
          <a:xfrm>
            <a:off x="0" y="10"/>
            <a:ext cx="12192000" cy="534097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544BB32-7842-4434-A6DA-3F63FDB7E62C}"/>
              </a:ext>
            </a:extLst>
          </p:cNvPr>
          <p:cNvSpPr>
            <a:spLocks noGrp="1"/>
          </p:cNvSpPr>
          <p:nvPr>
            <p:ph type="ctrTitle"/>
          </p:nvPr>
        </p:nvSpPr>
        <p:spPr>
          <a:xfrm>
            <a:off x="1524000" y="4804090"/>
            <a:ext cx="4876800" cy="2590790"/>
          </a:xfrm>
        </p:spPr>
        <p:txBody>
          <a:bodyPr anchor="ctr">
            <a:normAutofit/>
          </a:bodyPr>
          <a:lstStyle/>
          <a:p>
            <a:r>
              <a:rPr lang="en-US" sz="4200" b="1" dirty="0">
                <a:latin typeface="+mn-lt"/>
              </a:rPr>
              <a:t>All Things To All Men</a:t>
            </a:r>
            <a:br>
              <a:rPr lang="en-US" sz="4200" b="1" dirty="0">
                <a:latin typeface="+mn-lt"/>
              </a:rPr>
            </a:br>
            <a:r>
              <a:rPr lang="en-US" sz="4200" b="1" dirty="0">
                <a:latin typeface="+mn-lt"/>
              </a:rPr>
              <a:t>To Save Some</a:t>
            </a:r>
          </a:p>
        </p:txBody>
      </p:sp>
      <p:sp>
        <p:nvSpPr>
          <p:cNvPr id="3" name="Subtitle 2">
            <a:extLst>
              <a:ext uri="{FF2B5EF4-FFF2-40B4-BE49-F238E27FC236}">
                <a16:creationId xmlns:a16="http://schemas.microsoft.com/office/drawing/2014/main" id="{040F114B-ABF9-4E97-9734-538B29379D79}"/>
              </a:ext>
            </a:extLst>
          </p:cNvPr>
          <p:cNvSpPr>
            <a:spLocks noGrp="1"/>
          </p:cNvSpPr>
          <p:nvPr>
            <p:ph type="subTitle" idx="1"/>
          </p:nvPr>
        </p:nvSpPr>
        <p:spPr>
          <a:xfrm>
            <a:off x="7696200" y="5467192"/>
            <a:ext cx="3569444" cy="1264587"/>
          </a:xfrm>
        </p:spPr>
        <p:txBody>
          <a:bodyPr anchor="ctr">
            <a:noAutofit/>
          </a:bodyPr>
          <a:lstStyle/>
          <a:p>
            <a:pPr algn="l"/>
            <a:r>
              <a:rPr lang="en-US" sz="6000" b="1" i="1" dirty="0">
                <a:solidFill>
                  <a:srgbClr val="FFFF00"/>
                </a:solidFill>
                <a:latin typeface="Arial Black" panose="020B0A04020102020204" pitchFamily="34" charset="0"/>
              </a:rPr>
              <a:t>Paul’s S.O.S.</a:t>
            </a:r>
          </a:p>
        </p:txBody>
      </p:sp>
    </p:spTree>
    <p:extLst>
      <p:ext uri="{BB962C8B-B14F-4D97-AF65-F5344CB8AC3E}">
        <p14:creationId xmlns:p14="http://schemas.microsoft.com/office/powerpoint/2010/main" val="348284514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3A17B-CD0C-6F9B-00C2-A429A35A692A}"/>
              </a:ext>
            </a:extLst>
          </p:cNvPr>
          <p:cNvSpPr>
            <a:spLocks noGrp="1"/>
          </p:cNvSpPr>
          <p:nvPr>
            <p:ph type="title"/>
          </p:nvPr>
        </p:nvSpPr>
        <p:spPr>
          <a:xfrm>
            <a:off x="0" y="152401"/>
            <a:ext cx="12192000" cy="1538288"/>
          </a:xfrm>
        </p:spPr>
        <p:txBody>
          <a:bodyPr>
            <a:noAutofit/>
          </a:bodyPr>
          <a:lstStyle/>
          <a:p>
            <a:r>
              <a:rPr lang="en-US" sz="6600" dirty="0">
                <a:solidFill>
                  <a:srgbClr val="C00000"/>
                </a:solidFill>
                <a:latin typeface="Arial Black" panose="020B0A04020102020204" pitchFamily="34" charset="0"/>
              </a:rPr>
              <a:t>        S. O. S.</a:t>
            </a:r>
            <a:endParaRPr lang="en-US" sz="66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056CC8F2-EBAC-044F-00D1-B9540738B886}"/>
              </a:ext>
            </a:extLst>
          </p:cNvPr>
          <p:cNvSpPr>
            <a:spLocks noGrp="1"/>
          </p:cNvSpPr>
          <p:nvPr>
            <p:ph idx="1"/>
          </p:nvPr>
        </p:nvSpPr>
        <p:spPr>
          <a:xfrm>
            <a:off x="1600200" y="1538288"/>
            <a:ext cx="11489714" cy="5167311"/>
          </a:xfrm>
        </p:spPr>
        <p:txBody>
          <a:bodyPr>
            <a:normAutofit/>
          </a:bodyPr>
          <a:lstStyle/>
          <a:p>
            <a:pPr marL="0" indent="0">
              <a:buNone/>
            </a:pPr>
            <a:r>
              <a:rPr lang="en-US" dirty="0">
                <a:solidFill>
                  <a:srgbClr val="3333FF"/>
                </a:solidFill>
                <a:latin typeface="Arial Black" panose="020B0A04020102020204" pitchFamily="34" charset="0"/>
              </a:rPr>
              <a:t>Morse Code: … --- …</a:t>
            </a:r>
          </a:p>
          <a:p>
            <a:pPr marL="0" indent="0">
              <a:buNone/>
            </a:pPr>
            <a:endParaRPr lang="en-US" dirty="0">
              <a:latin typeface="Arial Black" panose="020B0A04020102020204" pitchFamily="34" charset="0"/>
            </a:endParaRPr>
          </a:p>
          <a:p>
            <a:pPr marL="0" indent="0">
              <a:buNone/>
            </a:pPr>
            <a:r>
              <a:rPr lang="en-US" sz="4000" dirty="0">
                <a:latin typeface="Arial Black" panose="020B0A04020102020204" pitchFamily="34" charset="0"/>
              </a:rPr>
              <a:t>… = S</a:t>
            </a:r>
          </a:p>
          <a:p>
            <a:pPr marL="0" indent="0">
              <a:buNone/>
            </a:pPr>
            <a:r>
              <a:rPr lang="en-US" sz="4000" dirty="0">
                <a:latin typeface="Arial Black" panose="020B0A04020102020204" pitchFamily="34" charset="0"/>
              </a:rPr>
              <a:t>--- = O</a:t>
            </a:r>
          </a:p>
          <a:p>
            <a:pPr marL="0" indent="0">
              <a:buNone/>
            </a:pPr>
            <a:r>
              <a:rPr lang="en-US" sz="4000" dirty="0">
                <a:latin typeface="Arial Black" panose="020B0A04020102020204" pitchFamily="34" charset="0"/>
              </a:rPr>
              <a:t>… = S</a:t>
            </a:r>
          </a:p>
          <a:p>
            <a:pPr marL="0" indent="0">
              <a:buNone/>
            </a:pPr>
            <a:endParaRPr lang="en-US" sz="4000" dirty="0">
              <a:latin typeface="Arial Black" panose="020B0A04020102020204" pitchFamily="34" charset="0"/>
            </a:endParaRPr>
          </a:p>
          <a:p>
            <a:pPr marL="0" indent="0">
              <a:buNone/>
            </a:pPr>
            <a:r>
              <a:rPr lang="en-US" sz="4000" u="sng" dirty="0">
                <a:latin typeface="Rockwell" panose="02060603020205020403" pitchFamily="18" charset="0"/>
              </a:rPr>
              <a:t>S</a:t>
            </a:r>
            <a:r>
              <a:rPr lang="en-US" sz="4000" dirty="0">
                <a:latin typeface="Rockwell" panose="02060603020205020403" pitchFamily="18" charset="0"/>
              </a:rPr>
              <a:t>ave </a:t>
            </a:r>
            <a:r>
              <a:rPr lang="en-US" sz="4000" u="sng" dirty="0">
                <a:latin typeface="Rockwell" panose="02060603020205020403" pitchFamily="18" charset="0"/>
              </a:rPr>
              <a:t>O</a:t>
            </a:r>
            <a:r>
              <a:rPr lang="en-US" sz="4000" dirty="0">
                <a:latin typeface="Rockwell" panose="02060603020205020403" pitchFamily="18" charset="0"/>
              </a:rPr>
              <a:t>ur </a:t>
            </a:r>
            <a:r>
              <a:rPr lang="en-US" sz="4000" u="sng" dirty="0">
                <a:latin typeface="Rockwell" panose="02060603020205020403" pitchFamily="18" charset="0"/>
              </a:rPr>
              <a:t>S</a:t>
            </a:r>
            <a:r>
              <a:rPr lang="en-US" sz="4000" dirty="0">
                <a:latin typeface="Rockwell" panose="02060603020205020403" pitchFamily="18" charset="0"/>
              </a:rPr>
              <a:t>hip</a:t>
            </a:r>
          </a:p>
          <a:p>
            <a:pPr marL="0" indent="0">
              <a:buNone/>
            </a:pPr>
            <a:r>
              <a:rPr lang="en-US" sz="4000" u="sng" dirty="0">
                <a:latin typeface="Rockwell" panose="02060603020205020403" pitchFamily="18" charset="0"/>
              </a:rPr>
              <a:t>S</a:t>
            </a:r>
            <a:r>
              <a:rPr lang="en-US" sz="4000" dirty="0">
                <a:latin typeface="Rockwell" panose="02060603020205020403" pitchFamily="18" charset="0"/>
              </a:rPr>
              <a:t>ave </a:t>
            </a:r>
            <a:r>
              <a:rPr lang="en-US" sz="4000" u="sng" dirty="0">
                <a:latin typeface="Rockwell" panose="02060603020205020403" pitchFamily="18" charset="0"/>
              </a:rPr>
              <a:t>O</a:t>
            </a:r>
            <a:r>
              <a:rPr lang="en-US" sz="4000" dirty="0">
                <a:latin typeface="Rockwell" panose="02060603020205020403" pitchFamily="18" charset="0"/>
              </a:rPr>
              <a:t>ur </a:t>
            </a:r>
            <a:r>
              <a:rPr lang="en-US" sz="4000" u="sng" dirty="0">
                <a:latin typeface="Rockwell" panose="02060603020205020403" pitchFamily="18" charset="0"/>
              </a:rPr>
              <a:t>S</a:t>
            </a:r>
            <a:r>
              <a:rPr lang="en-US" sz="4000" dirty="0">
                <a:latin typeface="Rockwell" panose="02060603020205020403" pitchFamily="18" charset="0"/>
              </a:rPr>
              <a:t>oul</a:t>
            </a:r>
          </a:p>
        </p:txBody>
      </p:sp>
      <p:pic>
        <p:nvPicPr>
          <p:cNvPr id="3074" name="Picture 2">
            <a:extLst>
              <a:ext uri="{FF2B5EF4-FFF2-40B4-BE49-F238E27FC236}">
                <a16:creationId xmlns:a16="http://schemas.microsoft.com/office/drawing/2014/main" id="{4C627614-6EB9-9004-4502-50675F5A51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1770" y="0"/>
            <a:ext cx="5971345" cy="754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997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Saving souls hi-res stock photography and images - Alamy">
            <a:extLst>
              <a:ext uri="{FF2B5EF4-FFF2-40B4-BE49-F238E27FC236}">
                <a16:creationId xmlns:a16="http://schemas.microsoft.com/office/drawing/2014/main" id="{FA126A14-0A52-0DE9-3EE3-C9D3A28567F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845" b="14879"/>
          <a:stretch/>
        </p:blipFill>
        <p:spPr bwMode="auto">
          <a:xfrm>
            <a:off x="1509486" y="-304800"/>
            <a:ext cx="914400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4CB7085-4BA7-B6DC-47A0-A2B366A9A0A2}"/>
              </a:ext>
            </a:extLst>
          </p:cNvPr>
          <p:cNvSpPr txBox="1"/>
          <p:nvPr/>
        </p:nvSpPr>
        <p:spPr>
          <a:xfrm>
            <a:off x="495300" y="4982258"/>
            <a:ext cx="11201400" cy="1569660"/>
          </a:xfrm>
          <a:prstGeom prst="rect">
            <a:avLst/>
          </a:prstGeom>
          <a:solidFill>
            <a:srgbClr val="C00000"/>
          </a:solidFill>
        </p:spPr>
        <p:txBody>
          <a:bodyPr wrap="square">
            <a:spAutoFit/>
          </a:bodyPr>
          <a:lstStyle/>
          <a:p>
            <a:r>
              <a:rPr lang="en-US" sz="2400" dirty="0">
                <a:solidFill>
                  <a:schemeClr val="bg1"/>
                </a:solidFill>
                <a:effectLst>
                  <a:outerShdw blurRad="38100" dist="38100" dir="2700000" algn="tl">
                    <a:srgbClr val="000000">
                      <a:alpha val="43137"/>
                    </a:srgbClr>
                  </a:outerShdw>
                </a:effectLst>
                <a:latin typeface="Arial Black" panose="020B0A04020102020204" pitchFamily="34" charset="0"/>
              </a:rPr>
              <a:t>Brethren, if anyone among you wanders from the truth, and someone turns him back, let him know that he who turns a sinner from the error of his way will save a soul from death and cover a multitude of sins.                                                     </a:t>
            </a:r>
            <a:r>
              <a:rPr lang="en-US" sz="2400" dirty="0">
                <a:solidFill>
                  <a:srgbClr val="FFFF00"/>
                </a:solidFill>
                <a:effectLst>
                  <a:outerShdw blurRad="38100" dist="38100" dir="2700000" algn="tl">
                    <a:srgbClr val="000000">
                      <a:alpha val="43137"/>
                    </a:srgbClr>
                  </a:outerShdw>
                </a:effectLst>
                <a:latin typeface="Arial Black" panose="020B0A04020102020204" pitchFamily="34" charset="0"/>
              </a:rPr>
              <a:t>James 5:19-20</a:t>
            </a:r>
          </a:p>
        </p:txBody>
      </p:sp>
      <p:sp>
        <p:nvSpPr>
          <p:cNvPr id="2" name="Rectangle: Rounded Corners 1">
            <a:extLst>
              <a:ext uri="{FF2B5EF4-FFF2-40B4-BE49-F238E27FC236}">
                <a16:creationId xmlns:a16="http://schemas.microsoft.com/office/drawing/2014/main" id="{9D7ABCD7-FA62-2415-1E9F-F9973F1EB406}"/>
              </a:ext>
            </a:extLst>
          </p:cNvPr>
          <p:cNvSpPr/>
          <p:nvPr/>
        </p:nvSpPr>
        <p:spPr>
          <a:xfrm>
            <a:off x="5486401" y="5788151"/>
            <a:ext cx="3886200" cy="384050"/>
          </a:xfrm>
          <a:prstGeom prst="roundRect">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C00000"/>
                </a:solidFill>
              </a:ln>
            </a:endParaRPr>
          </a:p>
        </p:txBody>
      </p:sp>
    </p:spTree>
    <p:extLst>
      <p:ext uri="{BB962C8B-B14F-4D97-AF65-F5344CB8AC3E}">
        <p14:creationId xmlns:p14="http://schemas.microsoft.com/office/powerpoint/2010/main" val="3383344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4,300+ Firefighter Burning Building Stock Photos, Pictures &amp; Royalty-Free  Images - iStock">
            <a:extLst>
              <a:ext uri="{FF2B5EF4-FFF2-40B4-BE49-F238E27FC236}">
                <a16:creationId xmlns:a16="http://schemas.microsoft.com/office/drawing/2014/main" id="{476BF6BD-B6BA-10A8-A68C-F7E254141761}"/>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5429"/>
          <a:stretch/>
        </p:blipFill>
        <p:spPr bwMode="auto">
          <a:xfrm>
            <a:off x="0" y="0"/>
            <a:ext cx="12192000" cy="908515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FD5575B-C512-2050-BBD0-1E8F20C4355B}"/>
              </a:ext>
            </a:extLst>
          </p:cNvPr>
          <p:cNvSpPr txBox="1"/>
          <p:nvPr/>
        </p:nvSpPr>
        <p:spPr>
          <a:xfrm>
            <a:off x="228600" y="4933522"/>
            <a:ext cx="11582400" cy="1938992"/>
          </a:xfrm>
          <a:prstGeom prst="rect">
            <a:avLst/>
          </a:prstGeom>
          <a:solidFill>
            <a:schemeClr val="tx1"/>
          </a:solidFill>
        </p:spPr>
        <p:txBody>
          <a:bodyPr wrap="square">
            <a:spAutoFit/>
          </a:bodyPr>
          <a:lstStyle/>
          <a:p>
            <a:r>
              <a:rPr lang="en-US" sz="2000" dirty="0">
                <a:solidFill>
                  <a:schemeClr val="bg1"/>
                </a:solidFill>
                <a:effectLst>
                  <a:outerShdw blurRad="38100" dist="38100" dir="2700000" algn="tl">
                    <a:srgbClr val="000000">
                      <a:alpha val="43137"/>
                    </a:srgbClr>
                  </a:outerShdw>
                </a:effectLst>
                <a:latin typeface="Arial Black" panose="020B0A04020102020204" pitchFamily="34" charset="0"/>
              </a:rPr>
              <a:t>But you, beloved, building yourselves up on your most holy faith, praying in the Holy Spirit, keep yourselves in the love of God, looking for the mercy of our Lord Jesus Christ unto eternal life.</a:t>
            </a:r>
            <a:br>
              <a:rPr lang="en-US" sz="2000" dirty="0">
                <a:solidFill>
                  <a:schemeClr val="bg1"/>
                </a:solidFill>
                <a:effectLst>
                  <a:outerShdw blurRad="38100" dist="38100" dir="2700000" algn="tl">
                    <a:srgbClr val="000000">
                      <a:alpha val="43137"/>
                    </a:srgbClr>
                  </a:outerShdw>
                </a:effectLst>
                <a:latin typeface="Arial Black" panose="020B0A04020102020204" pitchFamily="34" charset="0"/>
              </a:rPr>
            </a:br>
            <a:r>
              <a:rPr lang="en-US" sz="2000" dirty="0">
                <a:solidFill>
                  <a:schemeClr val="bg1"/>
                </a:solidFill>
                <a:effectLst>
                  <a:outerShdw blurRad="38100" dist="38100" dir="2700000" algn="tl">
                    <a:srgbClr val="000000">
                      <a:alpha val="43137"/>
                    </a:srgbClr>
                  </a:outerShdw>
                </a:effectLst>
                <a:latin typeface="Arial Black" panose="020B0A04020102020204" pitchFamily="34" charset="0"/>
              </a:rPr>
              <a:t>And on some have compassion, making a distinction; but others save with fear, pulling them out of the fire, hating even the garment defiled by the flesh.                                     </a:t>
            </a:r>
            <a:br>
              <a:rPr lang="en-US" sz="2000" dirty="0">
                <a:solidFill>
                  <a:schemeClr val="bg1"/>
                </a:solidFill>
                <a:effectLst>
                  <a:outerShdw blurRad="38100" dist="38100" dir="2700000" algn="tl">
                    <a:srgbClr val="000000">
                      <a:alpha val="43137"/>
                    </a:srgbClr>
                  </a:outerShdw>
                </a:effectLst>
                <a:latin typeface="Arial Black" panose="020B0A04020102020204" pitchFamily="34" charset="0"/>
              </a:rPr>
            </a:br>
            <a:r>
              <a:rPr lang="en-US" sz="2000"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sz="2000" dirty="0">
                <a:solidFill>
                  <a:schemeClr val="bg1"/>
                </a:solidFill>
                <a:latin typeface="Arial Black" panose="020B0A04020102020204" pitchFamily="34" charset="0"/>
              </a:rPr>
              <a:t>Jude 23</a:t>
            </a:r>
          </a:p>
        </p:txBody>
      </p:sp>
      <p:sp>
        <p:nvSpPr>
          <p:cNvPr id="2" name="Rectangle: Rounded Corners 1">
            <a:extLst>
              <a:ext uri="{FF2B5EF4-FFF2-40B4-BE49-F238E27FC236}">
                <a16:creationId xmlns:a16="http://schemas.microsoft.com/office/drawing/2014/main" id="{184C13EA-0AC8-73C3-B8F2-0C483D1B84F8}"/>
              </a:ext>
            </a:extLst>
          </p:cNvPr>
          <p:cNvSpPr/>
          <p:nvPr/>
        </p:nvSpPr>
        <p:spPr>
          <a:xfrm>
            <a:off x="217714" y="6172200"/>
            <a:ext cx="3973286" cy="377730"/>
          </a:xfrm>
          <a:prstGeom prst="roundRect">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C00000"/>
                </a:solidFill>
              </a:ln>
            </a:endParaRPr>
          </a:p>
        </p:txBody>
      </p:sp>
    </p:spTree>
    <p:extLst>
      <p:ext uri="{BB962C8B-B14F-4D97-AF65-F5344CB8AC3E}">
        <p14:creationId xmlns:p14="http://schemas.microsoft.com/office/powerpoint/2010/main" val="1436093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C4ABA-EED0-14F2-5A23-3016D74B24E3}"/>
              </a:ext>
            </a:extLst>
          </p:cNvPr>
          <p:cNvSpPr>
            <a:spLocks noGrp="1"/>
          </p:cNvSpPr>
          <p:nvPr>
            <p:ph type="title"/>
          </p:nvPr>
        </p:nvSpPr>
        <p:spPr/>
        <p:txBody>
          <a:bodyPr/>
          <a:lstStyle/>
          <a:p>
            <a:r>
              <a:rPr lang="en-US" dirty="0"/>
              <a:t>THE OLD MAN</a:t>
            </a:r>
          </a:p>
        </p:txBody>
      </p:sp>
      <p:sp>
        <p:nvSpPr>
          <p:cNvPr id="3" name="Content Placeholder 2">
            <a:extLst>
              <a:ext uri="{FF2B5EF4-FFF2-40B4-BE49-F238E27FC236}">
                <a16:creationId xmlns:a16="http://schemas.microsoft.com/office/drawing/2014/main" id="{F25FD5E9-DD1E-F22B-E2A0-E5D118D43EFE}"/>
              </a:ext>
            </a:extLst>
          </p:cNvPr>
          <p:cNvSpPr>
            <a:spLocks noGrp="1"/>
          </p:cNvSpPr>
          <p:nvPr>
            <p:ph idx="1"/>
          </p:nvPr>
        </p:nvSpPr>
        <p:spPr/>
        <p:txBody>
          <a:bodyPr/>
          <a:lstStyle/>
          <a:p>
            <a:endParaRPr lang="en-US" dirty="0"/>
          </a:p>
        </p:txBody>
      </p:sp>
      <p:pic>
        <p:nvPicPr>
          <p:cNvPr id="1026" name="Picture 2" descr="Philadelphia Church of God">
            <a:extLst>
              <a:ext uri="{FF2B5EF4-FFF2-40B4-BE49-F238E27FC236}">
                <a16:creationId xmlns:a16="http://schemas.microsoft.com/office/drawing/2014/main" id="{9C61C59E-AD32-A09B-026D-D4BAA9171C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82293"/>
            <a:ext cx="12192000" cy="804029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B6DCF44-E22E-963B-7A06-7465C50C1430}"/>
              </a:ext>
            </a:extLst>
          </p:cNvPr>
          <p:cNvSpPr txBox="1"/>
          <p:nvPr/>
        </p:nvSpPr>
        <p:spPr>
          <a:xfrm>
            <a:off x="838200" y="489498"/>
            <a:ext cx="10515600" cy="3170099"/>
          </a:xfrm>
          <a:prstGeom prst="rect">
            <a:avLst/>
          </a:prstGeom>
          <a:noFill/>
        </p:spPr>
        <p:txBody>
          <a:bodyPr wrap="square">
            <a:spAutoFit/>
          </a:bodyPr>
          <a:lstStyle/>
          <a:p>
            <a:r>
              <a:rPr lang="en-US" sz="4000" dirty="0">
                <a:solidFill>
                  <a:schemeClr val="bg1"/>
                </a:solidFill>
                <a:effectLst>
                  <a:outerShdw blurRad="38100" dist="38100" dir="2700000" algn="tl">
                    <a:srgbClr val="000000">
                      <a:alpha val="43137"/>
                    </a:srgbClr>
                  </a:outerShdw>
                </a:effectLst>
                <a:latin typeface="Arial Black" panose="020B0A04020102020204" pitchFamily="34" charset="0"/>
              </a:rPr>
              <a:t>“I urge you, </a:t>
            </a:r>
            <a:r>
              <a:rPr lang="en-US" sz="4000" dirty="0">
                <a:effectLst>
                  <a:outerShdw blurRad="38100" dist="38100" dir="2700000" algn="tl">
                    <a:srgbClr val="000000">
                      <a:alpha val="43137"/>
                    </a:srgbClr>
                  </a:outerShdw>
                </a:effectLst>
                <a:highlight>
                  <a:srgbClr val="FFFF00"/>
                </a:highlight>
                <a:latin typeface="Arial Black" panose="020B0A04020102020204" pitchFamily="34" charset="0"/>
              </a:rPr>
              <a:t>imitate me</a:t>
            </a:r>
            <a:r>
              <a:rPr lang="en-US" sz="4000" dirty="0">
                <a:solidFill>
                  <a:schemeClr val="bg1"/>
                </a:solidFill>
                <a:effectLst>
                  <a:outerShdw blurRad="38100" dist="38100" dir="2700000" algn="tl">
                    <a:srgbClr val="000000">
                      <a:alpha val="43137"/>
                    </a:srgbClr>
                  </a:outerShdw>
                </a:effectLst>
                <a:latin typeface="Arial Black" panose="020B0A04020102020204" pitchFamily="34" charset="0"/>
              </a:rPr>
              <a:t>”  (1 Cor. 4:16)</a:t>
            </a:r>
          </a:p>
          <a:p>
            <a:endParaRPr lang="en-US" sz="4000" dirty="0">
              <a:solidFill>
                <a:schemeClr val="bg1"/>
              </a:solidFill>
              <a:effectLst>
                <a:outerShdw blurRad="38100" dist="38100" dir="2700000" algn="tl">
                  <a:srgbClr val="000000">
                    <a:alpha val="43137"/>
                  </a:srgbClr>
                </a:outerShdw>
              </a:effectLst>
              <a:latin typeface="Arial Black" panose="020B0A04020102020204" pitchFamily="34" charset="0"/>
            </a:endParaRPr>
          </a:p>
          <a:p>
            <a:r>
              <a:rPr lang="en-US" sz="4000" dirty="0">
                <a:solidFill>
                  <a:schemeClr val="bg1"/>
                </a:solidFill>
                <a:effectLst>
                  <a:outerShdw blurRad="38100" dist="38100" dir="2700000" algn="tl">
                    <a:srgbClr val="000000">
                      <a:alpha val="43137"/>
                    </a:srgbClr>
                  </a:outerShdw>
                </a:effectLst>
                <a:latin typeface="Arial Black" panose="020B0A04020102020204" pitchFamily="34" charset="0"/>
              </a:rPr>
              <a:t>“</a:t>
            </a:r>
            <a:r>
              <a:rPr lang="en-US" sz="4000" dirty="0">
                <a:effectLst>
                  <a:outerShdw blurRad="38100" dist="38100" dir="2700000" algn="tl">
                    <a:srgbClr val="000000">
                      <a:alpha val="43137"/>
                    </a:srgbClr>
                  </a:outerShdw>
                </a:effectLst>
                <a:highlight>
                  <a:srgbClr val="FFFF00"/>
                </a:highlight>
                <a:latin typeface="Arial Black" panose="020B0A04020102020204" pitchFamily="34" charset="0"/>
              </a:rPr>
              <a:t>Imitate me</a:t>
            </a:r>
            <a:r>
              <a:rPr lang="en-US" sz="4000" dirty="0">
                <a:solidFill>
                  <a:schemeClr val="bg1"/>
                </a:solidFill>
                <a:effectLst>
                  <a:outerShdw blurRad="38100" dist="38100" dir="2700000" algn="tl">
                    <a:srgbClr val="000000">
                      <a:alpha val="43137"/>
                    </a:srgbClr>
                  </a:outerShdw>
                </a:effectLst>
                <a:latin typeface="Arial Black" panose="020B0A04020102020204" pitchFamily="34" charset="0"/>
              </a:rPr>
              <a:t>, just as I imitate Christ” </a:t>
            </a:r>
            <a:br>
              <a:rPr lang="en-US" sz="4000" dirty="0">
                <a:solidFill>
                  <a:schemeClr val="bg1"/>
                </a:solidFill>
                <a:effectLst>
                  <a:outerShdw blurRad="38100" dist="38100" dir="2700000" algn="tl">
                    <a:srgbClr val="000000">
                      <a:alpha val="43137"/>
                    </a:srgbClr>
                  </a:outerShdw>
                </a:effectLst>
                <a:latin typeface="Arial Black" panose="020B0A04020102020204" pitchFamily="34" charset="0"/>
              </a:rPr>
            </a:br>
            <a:r>
              <a:rPr lang="en-US" sz="4000" dirty="0">
                <a:solidFill>
                  <a:schemeClr val="bg1"/>
                </a:solidFill>
                <a:effectLst>
                  <a:outerShdw blurRad="38100" dist="38100" dir="2700000" algn="tl">
                    <a:srgbClr val="000000">
                      <a:alpha val="43137"/>
                    </a:srgbClr>
                  </a:outerShdw>
                </a:effectLst>
                <a:latin typeface="Arial Black" panose="020B0A04020102020204" pitchFamily="34" charset="0"/>
              </a:rPr>
              <a:t>                                         (1 Cor. 11:1)</a:t>
            </a:r>
            <a:br>
              <a:rPr lang="en-US" sz="4000" dirty="0">
                <a:solidFill>
                  <a:schemeClr val="bg1"/>
                </a:solidFill>
                <a:effectLst>
                  <a:outerShdw blurRad="38100" dist="38100" dir="2700000" algn="tl">
                    <a:srgbClr val="000000">
                      <a:alpha val="43137"/>
                    </a:srgbClr>
                  </a:outerShdw>
                </a:effectLst>
                <a:latin typeface="Arial Black" panose="020B0A04020102020204" pitchFamily="34" charset="0"/>
              </a:rPr>
            </a:br>
            <a:endParaRPr lang="en-US" sz="4000" dirty="0">
              <a:solidFill>
                <a:schemeClr val="bg1"/>
              </a:solidFill>
              <a:latin typeface="Arial Black" panose="020B0A04020102020204" pitchFamily="34" charset="0"/>
            </a:endParaRPr>
          </a:p>
        </p:txBody>
      </p:sp>
      <p:sp>
        <p:nvSpPr>
          <p:cNvPr id="7" name="TextBox 6">
            <a:extLst>
              <a:ext uri="{FF2B5EF4-FFF2-40B4-BE49-F238E27FC236}">
                <a16:creationId xmlns:a16="http://schemas.microsoft.com/office/drawing/2014/main" id="{F9418AAC-B73F-DB01-F24B-D42D61BFF15A}"/>
              </a:ext>
            </a:extLst>
          </p:cNvPr>
          <p:cNvSpPr txBox="1"/>
          <p:nvPr/>
        </p:nvSpPr>
        <p:spPr>
          <a:xfrm>
            <a:off x="6248401" y="4195004"/>
            <a:ext cx="3048000" cy="523220"/>
          </a:xfrm>
          <a:prstGeom prst="rect">
            <a:avLst/>
          </a:prstGeom>
          <a:solidFill>
            <a:schemeClr val="bg1"/>
          </a:solidFill>
        </p:spPr>
        <p:txBody>
          <a:bodyPr wrap="square">
            <a:spAutoFit/>
          </a:bodyPr>
          <a:lstStyle/>
          <a:p>
            <a:r>
              <a:rPr lang="en-US" sz="2800" dirty="0">
                <a:latin typeface="Arial Black" panose="020B0A04020102020204" pitchFamily="34" charset="0"/>
              </a:rPr>
              <a:t>To Corinthians</a:t>
            </a:r>
            <a:endParaRPr lang="en-US" sz="2800" dirty="0"/>
          </a:p>
        </p:txBody>
      </p:sp>
    </p:spTree>
    <p:extLst>
      <p:ext uri="{BB962C8B-B14F-4D97-AF65-F5344CB8AC3E}">
        <p14:creationId xmlns:p14="http://schemas.microsoft.com/office/powerpoint/2010/main" val="3737778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 result for The Apostle Paul images">
            <a:extLst>
              <a:ext uri="{FF2B5EF4-FFF2-40B4-BE49-F238E27FC236}">
                <a16:creationId xmlns:a16="http://schemas.microsoft.com/office/drawing/2014/main" id="{2DF0D897-2527-4688-8883-FDAC3B8B3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3213" y="-188261"/>
            <a:ext cx="8998788" cy="34715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9601215-BCB0-4E6B-8C02-8C279452DD79}"/>
              </a:ext>
            </a:extLst>
          </p:cNvPr>
          <p:cNvSpPr>
            <a:spLocks noGrp="1"/>
          </p:cNvSpPr>
          <p:nvPr>
            <p:ph type="title"/>
          </p:nvPr>
        </p:nvSpPr>
        <p:spPr>
          <a:xfrm>
            <a:off x="381001" y="109449"/>
            <a:ext cx="5753099" cy="853900"/>
          </a:xfrm>
          <a:noFill/>
        </p:spPr>
        <p:txBody>
          <a:bodyPr vert="horz" lIns="91440" tIns="45720" rIns="91440" bIns="45720" rtlCol="0" anchor="t">
            <a:normAutofit fontScale="90000"/>
          </a:bodyPr>
          <a:lstStyle/>
          <a:p>
            <a:r>
              <a:rPr lang="en-US" sz="6000" dirty="0">
                <a:solidFill>
                  <a:srgbClr val="3333FF"/>
                </a:solidFill>
                <a:effectLst>
                  <a:outerShdw blurRad="38100" dist="38100" dir="2700000" algn="tl">
                    <a:srgbClr val="000000">
                      <a:alpha val="43137"/>
                    </a:srgbClr>
                  </a:outerShdw>
                </a:effectLst>
                <a:latin typeface="Arial Black" panose="020B0A04020102020204" pitchFamily="34" charset="0"/>
              </a:rPr>
              <a:t>Paul’s SOS</a:t>
            </a:r>
          </a:p>
        </p:txBody>
      </p:sp>
      <p:sp>
        <p:nvSpPr>
          <p:cNvPr id="3" name="Content Placeholder 2">
            <a:extLst>
              <a:ext uri="{FF2B5EF4-FFF2-40B4-BE49-F238E27FC236}">
                <a16:creationId xmlns:a16="http://schemas.microsoft.com/office/drawing/2014/main" id="{DC491A6A-262E-4EAA-9C3A-EAF3E184A285}"/>
              </a:ext>
            </a:extLst>
          </p:cNvPr>
          <p:cNvSpPr>
            <a:spLocks noGrp="1"/>
          </p:cNvSpPr>
          <p:nvPr>
            <p:ph idx="1"/>
          </p:nvPr>
        </p:nvSpPr>
        <p:spPr>
          <a:xfrm>
            <a:off x="381001" y="-1294717"/>
            <a:ext cx="11117418" cy="7086600"/>
          </a:xfrm>
        </p:spPr>
        <p:txBody>
          <a:bodyPr vert="horz" lIns="91440" tIns="45720" rIns="91440" bIns="45720" rtlCol="0" anchor="b">
            <a:normAutofit/>
          </a:bodyPr>
          <a:lstStyle/>
          <a:p>
            <a:pPr marL="0" indent="0">
              <a:buNone/>
            </a:pPr>
            <a:endParaRPr lang="en-US" sz="2400" b="1" dirty="0"/>
          </a:p>
          <a:p>
            <a:pPr marL="0" indent="0">
              <a:buNone/>
            </a:pPr>
            <a:r>
              <a:rPr lang="en-US" sz="1000" i="1" dirty="0">
                <a:solidFill>
                  <a:srgbClr val="C00000"/>
                </a:solidFill>
                <a:effectLst>
                  <a:outerShdw blurRad="38100" dist="38100" dir="2700000" algn="tl">
                    <a:srgbClr val="000000">
                      <a:alpha val="43137"/>
                    </a:srgbClr>
                  </a:outerShdw>
                </a:effectLst>
              </a:rPr>
              <a:t> </a:t>
            </a:r>
            <a:br>
              <a:rPr lang="en-US" sz="2400" i="1" dirty="0">
                <a:solidFill>
                  <a:srgbClr val="C00000"/>
                </a:solidFill>
                <a:effectLst>
                  <a:outerShdw blurRad="38100" dist="38100" dir="2700000" algn="tl">
                    <a:srgbClr val="000000">
                      <a:alpha val="43137"/>
                    </a:srgbClr>
                  </a:outerShdw>
                </a:effectLst>
              </a:rPr>
            </a:br>
            <a:r>
              <a:rPr lang="en-US" sz="3200" b="1" dirty="0">
                <a:solidFill>
                  <a:srgbClr val="C00000"/>
                </a:solidFill>
                <a:effectLst>
                  <a:outerShdw blurRad="38100" dist="38100" dir="2700000" algn="tl">
                    <a:srgbClr val="000000">
                      <a:alpha val="43137"/>
                    </a:srgbClr>
                  </a:outerShdw>
                </a:effectLst>
                <a:latin typeface="Arial Black" panose="020B0A04020102020204" pitchFamily="34" charset="0"/>
              </a:rPr>
              <a:t>Rom 9:1-3</a:t>
            </a:r>
            <a:br>
              <a:rPr lang="en-US" sz="3200" b="1" dirty="0">
                <a:solidFill>
                  <a:srgbClr val="C00000"/>
                </a:solidFill>
                <a:effectLst>
                  <a:outerShdw blurRad="38100" dist="38100" dir="2700000" algn="tl">
                    <a:srgbClr val="000000">
                      <a:alpha val="43137"/>
                    </a:srgbClr>
                  </a:outerShdw>
                </a:effectLst>
                <a:latin typeface="Arial Black" panose="020B0A04020102020204" pitchFamily="34" charset="0"/>
              </a:rPr>
            </a:br>
            <a:r>
              <a:rPr lang="en-US" sz="3200" b="1" dirty="0">
                <a:solidFill>
                  <a:srgbClr val="C00000"/>
                </a:solidFill>
                <a:effectLst>
                  <a:outerShdw blurRad="38100" dist="38100" dir="2700000" algn="tl">
                    <a:srgbClr val="000000">
                      <a:alpha val="43137"/>
                    </a:srgbClr>
                  </a:outerShdw>
                </a:effectLst>
                <a:latin typeface="Arial Black" panose="020B0A04020102020204" pitchFamily="34" charset="0"/>
              </a:rPr>
              <a:t>      10:1-3</a:t>
            </a:r>
          </a:p>
          <a:p>
            <a:pPr marL="0" indent="0">
              <a:buNone/>
            </a:pPr>
            <a:r>
              <a:rPr lang="en-US" sz="2000" i="1" dirty="0">
                <a:effectLst>
                  <a:outerShdw blurRad="38100" dist="38100" dir="2700000" algn="tl">
                    <a:srgbClr val="000000">
                      <a:alpha val="43137"/>
                    </a:srgbClr>
                  </a:outerShdw>
                </a:effectLst>
              </a:rPr>
              <a:t> </a:t>
            </a:r>
            <a:br>
              <a:rPr lang="en-US" sz="2000" i="1" dirty="0">
                <a:effectLst>
                  <a:outerShdw blurRad="38100" dist="38100" dir="2700000" algn="tl">
                    <a:srgbClr val="000000">
                      <a:alpha val="43137"/>
                    </a:srgbClr>
                  </a:outerShdw>
                </a:effectLst>
              </a:rPr>
            </a:br>
            <a:r>
              <a:rPr lang="en-US" sz="2000" i="1" dirty="0">
                <a:effectLst>
                  <a:outerShdw blurRad="38100" dist="38100" dir="2700000" algn="tl">
                    <a:srgbClr val="000000">
                      <a:alpha val="43137"/>
                    </a:srgbClr>
                  </a:outerShdw>
                </a:effectLst>
              </a:rPr>
              <a:t>    </a:t>
            </a: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5BFC5E24-B101-418B-BFEE-483332B38F95}"/>
              </a:ext>
            </a:extLst>
          </p:cNvPr>
          <p:cNvSpPr/>
          <p:nvPr/>
        </p:nvSpPr>
        <p:spPr>
          <a:xfrm>
            <a:off x="377372" y="3574703"/>
            <a:ext cx="11429997" cy="1938992"/>
          </a:xfrm>
          <a:prstGeom prst="rect">
            <a:avLst/>
          </a:prstGeom>
          <a:solidFill>
            <a:schemeClr val="tx1"/>
          </a:solidFill>
          <a:ln>
            <a:solidFill>
              <a:schemeClr val="accent6">
                <a:lumMod val="75000"/>
              </a:schemeClr>
            </a:solidFill>
          </a:ln>
        </p:spPr>
        <p:txBody>
          <a:bodyPr wrap="square">
            <a:spAutoFit/>
          </a:bodyPr>
          <a:lstStyle/>
          <a:p>
            <a:pPr defTabSz="457200" fontAlgn="auto">
              <a:spcBef>
                <a:spcPts val="0"/>
              </a:spcBef>
              <a:spcAft>
                <a:spcPts val="0"/>
              </a:spcAft>
              <a:defRPr/>
            </a:pPr>
            <a:r>
              <a:rPr lang="en-US" sz="2400" dirty="0"/>
              <a:t>​</a:t>
            </a:r>
            <a:r>
              <a:rPr lang="en-US" sz="2400" dirty="0">
                <a:solidFill>
                  <a:schemeClr val="bg1"/>
                </a:solidFill>
                <a:latin typeface="Arial Black" panose="020B0A04020102020204" pitchFamily="34" charset="0"/>
              </a:rPr>
              <a:t>I tell the truth in Christ, I am not lying, my conscience also bearing me witness in the Holy Spirit, that I have g</a:t>
            </a:r>
            <a:r>
              <a:rPr lang="en-US" sz="2400" u="sng" dirty="0">
                <a:solidFill>
                  <a:schemeClr val="bg1"/>
                </a:solidFill>
                <a:latin typeface="Arial Black" panose="020B0A04020102020204" pitchFamily="34" charset="0"/>
              </a:rPr>
              <a:t>reat sorrow </a:t>
            </a:r>
            <a:r>
              <a:rPr lang="en-US" sz="2400" dirty="0">
                <a:solidFill>
                  <a:schemeClr val="bg1"/>
                </a:solidFill>
                <a:latin typeface="Arial Black" panose="020B0A04020102020204" pitchFamily="34" charset="0"/>
              </a:rPr>
              <a:t>and </a:t>
            </a:r>
            <a:r>
              <a:rPr lang="en-US" sz="2400" u="sng" dirty="0">
                <a:solidFill>
                  <a:schemeClr val="bg1"/>
                </a:solidFill>
                <a:latin typeface="Arial Black" panose="020B0A04020102020204" pitchFamily="34" charset="0"/>
              </a:rPr>
              <a:t>continual grief </a:t>
            </a:r>
            <a:r>
              <a:rPr lang="en-US" sz="2400" dirty="0">
                <a:solidFill>
                  <a:schemeClr val="bg1"/>
                </a:solidFill>
                <a:latin typeface="Arial Black" panose="020B0A04020102020204" pitchFamily="34" charset="0"/>
              </a:rPr>
              <a:t>in my heart. For I could wish that I myself were accursed from Christ for my brethren, my countrymen according to the flesh  </a:t>
            </a:r>
          </a:p>
        </p:txBody>
      </p:sp>
      <p:sp>
        <p:nvSpPr>
          <p:cNvPr id="5" name="Rectangle 4">
            <a:extLst>
              <a:ext uri="{FF2B5EF4-FFF2-40B4-BE49-F238E27FC236}">
                <a16:creationId xmlns:a16="http://schemas.microsoft.com/office/drawing/2014/main" id="{F9DFBFCB-9254-8A5F-B2A0-E4558F35F02D}"/>
              </a:ext>
            </a:extLst>
          </p:cNvPr>
          <p:cNvSpPr/>
          <p:nvPr/>
        </p:nvSpPr>
        <p:spPr>
          <a:xfrm>
            <a:off x="417288" y="4724400"/>
            <a:ext cx="3697512" cy="381000"/>
          </a:xfrm>
          <a:prstGeom prst="rect">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26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 result for The Apostle Paul images">
            <a:extLst>
              <a:ext uri="{FF2B5EF4-FFF2-40B4-BE49-F238E27FC236}">
                <a16:creationId xmlns:a16="http://schemas.microsoft.com/office/drawing/2014/main" id="{2DF0D897-2527-4688-8883-FDAC3B8B3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5837" y="-171234"/>
            <a:ext cx="6781800" cy="26162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9601215-BCB0-4E6B-8C02-8C279452DD79}"/>
              </a:ext>
            </a:extLst>
          </p:cNvPr>
          <p:cNvSpPr>
            <a:spLocks noGrp="1"/>
          </p:cNvSpPr>
          <p:nvPr>
            <p:ph type="title"/>
          </p:nvPr>
        </p:nvSpPr>
        <p:spPr>
          <a:xfrm>
            <a:off x="1638300" y="109449"/>
            <a:ext cx="4495800" cy="853900"/>
          </a:xfrm>
          <a:noFill/>
        </p:spPr>
        <p:txBody>
          <a:bodyPr vert="horz" lIns="91440" tIns="45720" rIns="91440" bIns="45720" rtlCol="0" anchor="t">
            <a:normAutofit fontScale="90000"/>
          </a:bodyPr>
          <a:lstStyle/>
          <a:p>
            <a:r>
              <a:rPr lang="en-US" sz="6000" dirty="0">
                <a:solidFill>
                  <a:srgbClr val="3333FF"/>
                </a:solidFill>
                <a:effectLst>
                  <a:outerShdw blurRad="38100" dist="38100" dir="2700000" algn="tl">
                    <a:srgbClr val="000000">
                      <a:alpha val="43137"/>
                    </a:srgbClr>
                  </a:outerShdw>
                </a:effectLst>
                <a:latin typeface="Arial Black" panose="020B0A04020102020204" pitchFamily="34" charset="0"/>
              </a:rPr>
              <a:t>Paul’s SOS</a:t>
            </a:r>
          </a:p>
        </p:txBody>
      </p:sp>
      <p:sp>
        <p:nvSpPr>
          <p:cNvPr id="3" name="Content Placeholder 2">
            <a:extLst>
              <a:ext uri="{FF2B5EF4-FFF2-40B4-BE49-F238E27FC236}">
                <a16:creationId xmlns:a16="http://schemas.microsoft.com/office/drawing/2014/main" id="{DC491A6A-262E-4EAA-9C3A-EAF3E184A285}"/>
              </a:ext>
            </a:extLst>
          </p:cNvPr>
          <p:cNvSpPr>
            <a:spLocks noGrp="1"/>
          </p:cNvSpPr>
          <p:nvPr>
            <p:ph idx="1"/>
          </p:nvPr>
        </p:nvSpPr>
        <p:spPr>
          <a:xfrm>
            <a:off x="381001" y="-1294717"/>
            <a:ext cx="11117418" cy="7086600"/>
          </a:xfrm>
        </p:spPr>
        <p:txBody>
          <a:bodyPr vert="horz" lIns="91440" tIns="45720" rIns="91440" bIns="45720" rtlCol="0" anchor="b">
            <a:normAutofit/>
          </a:bodyPr>
          <a:lstStyle/>
          <a:p>
            <a:pPr marL="0" indent="0">
              <a:buNone/>
            </a:pPr>
            <a:endParaRPr lang="en-US" sz="2400" b="1" dirty="0"/>
          </a:p>
          <a:p>
            <a:pPr marL="0" indent="0">
              <a:buNone/>
            </a:pPr>
            <a:r>
              <a:rPr lang="en-US" sz="1000" i="1" dirty="0">
                <a:solidFill>
                  <a:srgbClr val="C00000"/>
                </a:solidFill>
                <a:effectLst>
                  <a:outerShdw blurRad="38100" dist="38100" dir="2700000" algn="tl">
                    <a:srgbClr val="000000">
                      <a:alpha val="43137"/>
                    </a:srgbClr>
                  </a:outerShdw>
                </a:effectLst>
              </a:rPr>
              <a:t> </a:t>
            </a:r>
            <a:br>
              <a:rPr lang="en-US" sz="2400" i="1" dirty="0">
                <a:solidFill>
                  <a:srgbClr val="C00000"/>
                </a:solidFill>
                <a:effectLst>
                  <a:outerShdw blurRad="38100" dist="38100" dir="2700000" algn="tl">
                    <a:srgbClr val="000000">
                      <a:alpha val="43137"/>
                    </a:srgbClr>
                  </a:outerShdw>
                </a:effectLst>
              </a:rPr>
            </a:br>
            <a:r>
              <a:rPr lang="en-US" sz="3200" b="1" dirty="0">
                <a:solidFill>
                  <a:srgbClr val="C00000"/>
                </a:solidFill>
                <a:effectLst>
                  <a:outerShdw blurRad="38100" dist="38100" dir="2700000" algn="tl">
                    <a:srgbClr val="000000">
                      <a:alpha val="43137"/>
                    </a:srgbClr>
                  </a:outerShdw>
                </a:effectLst>
                <a:latin typeface="Arial Black" panose="020B0A04020102020204" pitchFamily="34" charset="0"/>
              </a:rPr>
              <a:t>Rom 9:1-3</a:t>
            </a:r>
            <a:br>
              <a:rPr lang="en-US" sz="3200" b="1" dirty="0">
                <a:solidFill>
                  <a:srgbClr val="C00000"/>
                </a:solidFill>
                <a:effectLst>
                  <a:outerShdw blurRad="38100" dist="38100" dir="2700000" algn="tl">
                    <a:srgbClr val="000000">
                      <a:alpha val="43137"/>
                    </a:srgbClr>
                  </a:outerShdw>
                </a:effectLst>
                <a:latin typeface="Arial Black" panose="020B0A04020102020204" pitchFamily="34" charset="0"/>
              </a:rPr>
            </a:br>
            <a:r>
              <a:rPr lang="en-US" sz="3200" b="1" dirty="0">
                <a:solidFill>
                  <a:srgbClr val="C00000"/>
                </a:solidFill>
                <a:effectLst>
                  <a:outerShdw blurRad="38100" dist="38100" dir="2700000" algn="tl">
                    <a:srgbClr val="000000">
                      <a:alpha val="43137"/>
                    </a:srgbClr>
                  </a:outerShdw>
                </a:effectLst>
                <a:latin typeface="Arial Black" panose="020B0A04020102020204" pitchFamily="34" charset="0"/>
              </a:rPr>
              <a:t>      10:1-3</a:t>
            </a:r>
          </a:p>
          <a:p>
            <a:pPr marL="0" indent="0">
              <a:buNone/>
            </a:pPr>
            <a:r>
              <a:rPr lang="en-US" sz="2000" i="1" dirty="0">
                <a:effectLst>
                  <a:outerShdw blurRad="38100" dist="38100" dir="2700000" algn="tl">
                    <a:srgbClr val="000000">
                      <a:alpha val="43137"/>
                    </a:srgbClr>
                  </a:outerShdw>
                </a:effectLst>
              </a:rPr>
              <a:t> </a:t>
            </a:r>
            <a:br>
              <a:rPr lang="en-US" sz="2000" i="1" dirty="0">
                <a:effectLst>
                  <a:outerShdw blurRad="38100" dist="38100" dir="2700000" algn="tl">
                    <a:srgbClr val="000000">
                      <a:alpha val="43137"/>
                    </a:srgbClr>
                  </a:outerShdw>
                </a:effectLst>
              </a:rPr>
            </a:br>
            <a:r>
              <a:rPr lang="en-US" sz="2000" i="1" dirty="0">
                <a:effectLst>
                  <a:outerShdw blurRad="38100" dist="38100" dir="2700000" algn="tl">
                    <a:srgbClr val="000000">
                      <a:alpha val="43137"/>
                    </a:srgbClr>
                  </a:outerShdw>
                </a:effectLst>
              </a:rPr>
              <a:t>    </a:t>
            </a: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p:txBody>
      </p:sp>
      <p:sp>
        <p:nvSpPr>
          <p:cNvPr id="6" name="TextBox 5">
            <a:extLst>
              <a:ext uri="{FF2B5EF4-FFF2-40B4-BE49-F238E27FC236}">
                <a16:creationId xmlns:a16="http://schemas.microsoft.com/office/drawing/2014/main" id="{6D059D6F-E049-8DFC-B670-25717DE27747}"/>
              </a:ext>
            </a:extLst>
          </p:cNvPr>
          <p:cNvSpPr txBox="1"/>
          <p:nvPr/>
        </p:nvSpPr>
        <p:spPr>
          <a:xfrm>
            <a:off x="228600" y="2889835"/>
            <a:ext cx="11658600" cy="2677656"/>
          </a:xfrm>
          <a:prstGeom prst="rect">
            <a:avLst/>
          </a:prstGeom>
          <a:solidFill>
            <a:srgbClr val="0000FF"/>
          </a:solidFill>
        </p:spPr>
        <p:txBody>
          <a:bodyPr wrap="square">
            <a:spAutoFit/>
          </a:bodyPr>
          <a:lstStyle/>
          <a:p>
            <a:r>
              <a:rPr lang="en-US" sz="2400" dirty="0">
                <a:solidFill>
                  <a:schemeClr val="bg1"/>
                </a:solidFill>
                <a:latin typeface="Arial Black" panose="020B0A04020102020204" pitchFamily="34" charset="0"/>
              </a:rPr>
              <a:t>​</a:t>
            </a:r>
            <a:r>
              <a:rPr lang="en-US" sz="2800" dirty="0">
                <a:solidFill>
                  <a:schemeClr val="bg1"/>
                </a:solidFill>
                <a:effectLst>
                  <a:outerShdw blurRad="38100" dist="38100" dir="2700000" algn="tl">
                    <a:srgbClr val="000000">
                      <a:alpha val="43137"/>
                    </a:srgbClr>
                  </a:outerShdw>
                </a:effectLst>
                <a:latin typeface="Arial Black" panose="020B0A04020102020204" pitchFamily="34" charset="0"/>
              </a:rPr>
              <a:t>Brethren, my </a:t>
            </a:r>
            <a:r>
              <a:rPr lang="en-US" sz="2800" u="sng" dirty="0">
                <a:solidFill>
                  <a:schemeClr val="bg1"/>
                </a:solidFill>
                <a:effectLst>
                  <a:outerShdw blurRad="38100" dist="38100" dir="2700000" algn="tl">
                    <a:srgbClr val="000000">
                      <a:alpha val="43137"/>
                    </a:srgbClr>
                  </a:outerShdw>
                </a:effectLst>
                <a:latin typeface="Arial Black" panose="020B0A04020102020204" pitchFamily="34" charset="0"/>
              </a:rPr>
              <a:t>heart’s desire </a:t>
            </a:r>
            <a:r>
              <a:rPr lang="en-US" sz="2800" dirty="0">
                <a:solidFill>
                  <a:schemeClr val="bg1"/>
                </a:solidFill>
                <a:effectLst>
                  <a:outerShdw blurRad="38100" dist="38100" dir="2700000" algn="tl">
                    <a:srgbClr val="000000">
                      <a:alpha val="43137"/>
                    </a:srgbClr>
                  </a:outerShdw>
                </a:effectLst>
                <a:latin typeface="Arial Black" panose="020B0A04020102020204" pitchFamily="34" charset="0"/>
              </a:rPr>
              <a:t>and </a:t>
            </a:r>
            <a:r>
              <a:rPr lang="en-US" sz="2800" u="sng" dirty="0">
                <a:solidFill>
                  <a:schemeClr val="bg1"/>
                </a:solidFill>
                <a:effectLst>
                  <a:outerShdw blurRad="38100" dist="38100" dir="2700000" algn="tl">
                    <a:srgbClr val="000000">
                      <a:alpha val="43137"/>
                    </a:srgbClr>
                  </a:outerShdw>
                </a:effectLst>
                <a:latin typeface="Arial Black" panose="020B0A04020102020204" pitchFamily="34" charset="0"/>
              </a:rPr>
              <a:t>prayer</a:t>
            </a:r>
            <a:r>
              <a:rPr lang="en-US" sz="2800" dirty="0">
                <a:solidFill>
                  <a:schemeClr val="bg1"/>
                </a:solidFill>
                <a:effectLst>
                  <a:outerShdw blurRad="38100" dist="38100" dir="2700000" algn="tl">
                    <a:srgbClr val="000000">
                      <a:alpha val="43137"/>
                    </a:srgbClr>
                  </a:outerShdw>
                </a:effectLst>
                <a:latin typeface="Arial Black" panose="020B0A04020102020204" pitchFamily="34" charset="0"/>
              </a:rPr>
              <a:t> to God for Israel is that they may be saved. For I bear them witness that they have a zeal for God, but not according to knowledge. For they being ignorant of God’s righteousness, and seeking to establish their own righteousness, have not submitted to the righteousness of God. </a:t>
            </a:r>
          </a:p>
        </p:txBody>
      </p:sp>
      <p:sp>
        <p:nvSpPr>
          <p:cNvPr id="4" name="Rectangle 3">
            <a:extLst>
              <a:ext uri="{FF2B5EF4-FFF2-40B4-BE49-F238E27FC236}">
                <a16:creationId xmlns:a16="http://schemas.microsoft.com/office/drawing/2014/main" id="{472D3857-35C8-EA85-0CD9-625C43F53113}"/>
              </a:ext>
            </a:extLst>
          </p:cNvPr>
          <p:cNvSpPr/>
          <p:nvPr/>
        </p:nvSpPr>
        <p:spPr>
          <a:xfrm>
            <a:off x="199570" y="3276600"/>
            <a:ext cx="4753429" cy="547914"/>
          </a:xfrm>
          <a:prstGeom prst="rect">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35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01215-BCB0-4E6B-8C02-8C279452DD79}"/>
              </a:ext>
            </a:extLst>
          </p:cNvPr>
          <p:cNvSpPr>
            <a:spLocks noGrp="1"/>
          </p:cNvSpPr>
          <p:nvPr>
            <p:ph type="title"/>
          </p:nvPr>
        </p:nvSpPr>
        <p:spPr>
          <a:xfrm>
            <a:off x="2514600" y="124728"/>
            <a:ext cx="7391400" cy="667077"/>
          </a:xfrm>
          <a:solidFill>
            <a:srgbClr val="3333FF"/>
          </a:solidFill>
        </p:spPr>
        <p:txBody>
          <a:bodyPr vert="horz" lIns="91440" tIns="45720" rIns="91440" bIns="45720" rtlCol="0" anchor="t">
            <a:normAutofit fontScale="90000"/>
          </a:bodyPr>
          <a:lstStyle/>
          <a:p>
            <a:r>
              <a:rPr lang="en-US" dirty="0">
                <a:solidFill>
                  <a:schemeClr val="bg1"/>
                </a:solidFill>
                <a:effectLst>
                  <a:outerShdw blurRad="38100" dist="38100" dir="2700000" algn="tl">
                    <a:srgbClr val="000000">
                      <a:alpha val="43137"/>
                    </a:srgbClr>
                  </a:outerShdw>
                </a:effectLst>
                <a:latin typeface="Arial Black" panose="020B0A04020102020204" pitchFamily="34" charset="0"/>
              </a:rPr>
              <a:t>God’s Man for God’s Time</a:t>
            </a:r>
          </a:p>
        </p:txBody>
      </p:sp>
      <p:sp>
        <p:nvSpPr>
          <p:cNvPr id="3" name="Content Placeholder 2">
            <a:extLst>
              <a:ext uri="{FF2B5EF4-FFF2-40B4-BE49-F238E27FC236}">
                <a16:creationId xmlns:a16="http://schemas.microsoft.com/office/drawing/2014/main" id="{DC491A6A-262E-4EAA-9C3A-EAF3E184A285}"/>
              </a:ext>
            </a:extLst>
          </p:cNvPr>
          <p:cNvSpPr>
            <a:spLocks noGrp="1"/>
          </p:cNvSpPr>
          <p:nvPr>
            <p:ph idx="1"/>
          </p:nvPr>
        </p:nvSpPr>
        <p:spPr>
          <a:xfrm>
            <a:off x="381000" y="-3136612"/>
            <a:ext cx="11430000" cy="9372600"/>
          </a:xfrm>
        </p:spPr>
        <p:txBody>
          <a:bodyPr vert="horz" lIns="91440" tIns="45720" rIns="91440" bIns="45720" rtlCol="0" anchor="b">
            <a:normAutofit/>
          </a:bodyPr>
          <a:lstStyle/>
          <a:p>
            <a:pPr marL="0" indent="0">
              <a:buNone/>
            </a:pPr>
            <a:r>
              <a:rPr lang="en-US" sz="3600" b="1" dirty="0">
                <a:effectLst>
                  <a:outerShdw blurRad="38100" dist="38100" dir="2700000" algn="tl">
                    <a:srgbClr val="000000">
                      <a:alpha val="43137"/>
                    </a:srgbClr>
                  </a:outerShdw>
                </a:effectLst>
                <a:latin typeface="Arial Black" panose="020B0A04020102020204" pitchFamily="34" charset="0"/>
              </a:rPr>
              <a:t>                   I Corinthians 9:19-22</a:t>
            </a:r>
          </a:p>
          <a:p>
            <a:pPr marL="0" indent="0">
              <a:buNone/>
            </a:pPr>
            <a:r>
              <a:rPr lang="en-US" sz="2000" dirty="0">
                <a:effectLst>
                  <a:outerShdw blurRad="38100" dist="38100" dir="2700000" algn="tl">
                    <a:srgbClr val="000000">
                      <a:alpha val="43137"/>
                    </a:srgbClr>
                  </a:outerShdw>
                </a:effectLst>
                <a:latin typeface="Arial Black" panose="020B0A04020102020204" pitchFamily="34" charset="0"/>
              </a:rPr>
              <a:t>For though I am free from all men, I have made myself a servant to all, that I might win the more:</a:t>
            </a:r>
          </a:p>
          <a:p>
            <a:pPr marL="0" indent="0">
              <a:buNone/>
            </a:pPr>
            <a:r>
              <a:rPr lang="en-US" sz="2000" dirty="0">
                <a:effectLst>
                  <a:outerShdw blurRad="38100" dist="38100" dir="2700000" algn="tl">
                    <a:srgbClr val="000000">
                      <a:alpha val="43137"/>
                    </a:srgbClr>
                  </a:outerShdw>
                </a:effectLst>
                <a:latin typeface="Arial Black" panose="020B0A04020102020204" pitchFamily="34" charset="0"/>
              </a:rPr>
              <a:t>1) and to the Jews I became as a Jew, that I might win Jews </a:t>
            </a:r>
            <a:br>
              <a:rPr lang="en-US" sz="2000" dirty="0">
                <a:effectLst>
                  <a:outerShdw blurRad="38100" dist="38100" dir="2700000" algn="tl">
                    <a:srgbClr val="000000">
                      <a:alpha val="43137"/>
                    </a:srgbClr>
                  </a:outerShdw>
                </a:effectLst>
                <a:latin typeface="Arial Black" panose="020B0A04020102020204" pitchFamily="34" charset="0"/>
              </a:rPr>
            </a:br>
            <a:r>
              <a:rPr lang="en-US" sz="2000" dirty="0">
                <a:effectLst>
                  <a:outerShdw blurRad="38100" dist="38100" dir="2700000" algn="tl">
                    <a:srgbClr val="000000">
                      <a:alpha val="43137"/>
                    </a:srgbClr>
                  </a:outerShdw>
                </a:effectLst>
                <a:latin typeface="Arial Black" panose="020B0A04020102020204" pitchFamily="34" charset="0"/>
              </a:rPr>
              <a:t>    </a:t>
            </a:r>
            <a:r>
              <a:rPr lang="en-US" sz="2000" dirty="0">
                <a:solidFill>
                  <a:srgbClr val="C00000"/>
                </a:solidFill>
                <a:effectLst>
                  <a:outerShdw blurRad="38100" dist="38100" dir="2700000" algn="tl">
                    <a:srgbClr val="000000">
                      <a:alpha val="43137"/>
                    </a:srgbClr>
                  </a:outerShdw>
                </a:effectLst>
                <a:latin typeface="Arial Black" panose="020B0A04020102020204" pitchFamily="34" charset="0"/>
              </a:rPr>
              <a:t>(The Birth Jew)</a:t>
            </a:r>
            <a:br>
              <a:rPr lang="en-US" sz="2000" dirty="0">
                <a:effectLst>
                  <a:outerShdw blurRad="38100" dist="38100" dir="2700000" algn="tl">
                    <a:srgbClr val="000000">
                      <a:alpha val="43137"/>
                    </a:srgbClr>
                  </a:outerShdw>
                </a:effectLst>
                <a:latin typeface="Arial Black" panose="020B0A04020102020204" pitchFamily="34" charset="0"/>
              </a:rPr>
            </a:br>
            <a:r>
              <a:rPr lang="en-US" sz="2000" dirty="0">
                <a:effectLst>
                  <a:outerShdw blurRad="38100" dist="38100" dir="2700000" algn="tl">
                    <a:srgbClr val="000000">
                      <a:alpha val="43137"/>
                    </a:srgbClr>
                  </a:outerShdw>
                </a:effectLst>
                <a:latin typeface="Arial Black" panose="020B0A04020102020204" pitchFamily="34" charset="0"/>
              </a:rPr>
              <a:t>2) to those who are under the law, as under the law, that I might win those who </a:t>
            </a:r>
            <a:br>
              <a:rPr lang="en-US" sz="2000" dirty="0">
                <a:effectLst>
                  <a:outerShdw blurRad="38100" dist="38100" dir="2700000" algn="tl">
                    <a:srgbClr val="000000">
                      <a:alpha val="43137"/>
                    </a:srgbClr>
                  </a:outerShdw>
                </a:effectLst>
                <a:latin typeface="Arial Black" panose="020B0A04020102020204" pitchFamily="34" charset="0"/>
              </a:rPr>
            </a:br>
            <a:r>
              <a:rPr lang="en-US" sz="2000" dirty="0">
                <a:effectLst>
                  <a:outerShdw blurRad="38100" dist="38100" dir="2700000" algn="tl">
                    <a:srgbClr val="000000">
                      <a:alpha val="43137"/>
                    </a:srgbClr>
                  </a:outerShdw>
                </a:effectLst>
                <a:latin typeface="Arial Black" panose="020B0A04020102020204" pitchFamily="34" charset="0"/>
              </a:rPr>
              <a:t>    are under the law </a:t>
            </a:r>
            <a:r>
              <a:rPr lang="en-US" sz="2000" dirty="0">
                <a:solidFill>
                  <a:srgbClr val="C00000"/>
                </a:solidFill>
                <a:effectLst>
                  <a:outerShdw blurRad="38100" dist="38100" dir="2700000" algn="tl">
                    <a:srgbClr val="000000">
                      <a:alpha val="43137"/>
                    </a:srgbClr>
                  </a:outerShdw>
                </a:effectLst>
                <a:latin typeface="Arial Black" panose="020B0A04020102020204" pitchFamily="34" charset="0"/>
              </a:rPr>
              <a:t>(The Proselyte Jew)</a:t>
            </a:r>
          </a:p>
          <a:p>
            <a:pPr marL="0" indent="0">
              <a:buNone/>
            </a:pPr>
            <a:r>
              <a:rPr lang="en-US" sz="2000" dirty="0">
                <a:effectLst>
                  <a:outerShdw blurRad="38100" dist="38100" dir="2700000" algn="tl">
                    <a:srgbClr val="000000">
                      <a:alpha val="43137"/>
                    </a:srgbClr>
                  </a:outerShdw>
                </a:effectLst>
                <a:latin typeface="Arial Black" panose="020B0A04020102020204" pitchFamily="34" charset="0"/>
              </a:rPr>
              <a:t>3) to those who are without law, as without law (not being without law toward </a:t>
            </a:r>
            <a:br>
              <a:rPr lang="en-US" sz="2000" dirty="0">
                <a:effectLst>
                  <a:outerShdw blurRad="38100" dist="38100" dir="2700000" algn="tl">
                    <a:srgbClr val="000000">
                      <a:alpha val="43137"/>
                    </a:srgbClr>
                  </a:outerShdw>
                </a:effectLst>
                <a:latin typeface="Arial Black" panose="020B0A04020102020204" pitchFamily="34" charset="0"/>
              </a:rPr>
            </a:br>
            <a:r>
              <a:rPr lang="en-US" sz="2000" dirty="0">
                <a:effectLst>
                  <a:outerShdw blurRad="38100" dist="38100" dir="2700000" algn="tl">
                    <a:srgbClr val="000000">
                      <a:alpha val="43137"/>
                    </a:srgbClr>
                  </a:outerShdw>
                </a:effectLst>
                <a:latin typeface="Arial Black" panose="020B0A04020102020204" pitchFamily="34" charset="0"/>
              </a:rPr>
              <a:t>    God, but under law toward Christ), that I might win those who are without law  </a:t>
            </a:r>
            <a:br>
              <a:rPr lang="en-US" sz="2000" dirty="0">
                <a:effectLst>
                  <a:outerShdw blurRad="38100" dist="38100" dir="2700000" algn="tl">
                    <a:srgbClr val="000000">
                      <a:alpha val="43137"/>
                    </a:srgbClr>
                  </a:outerShdw>
                </a:effectLst>
                <a:latin typeface="Arial Black" panose="020B0A04020102020204" pitchFamily="34" charset="0"/>
              </a:rPr>
            </a:br>
            <a:r>
              <a:rPr lang="en-US" sz="2000" dirty="0">
                <a:effectLst>
                  <a:outerShdw blurRad="38100" dist="38100" dir="2700000" algn="tl">
                    <a:srgbClr val="000000">
                      <a:alpha val="43137"/>
                    </a:srgbClr>
                  </a:outerShdw>
                </a:effectLst>
                <a:latin typeface="Arial Black" panose="020B0A04020102020204" pitchFamily="34" charset="0"/>
              </a:rPr>
              <a:t>    </a:t>
            </a:r>
            <a:r>
              <a:rPr lang="en-US" sz="2000" dirty="0">
                <a:solidFill>
                  <a:srgbClr val="C00000"/>
                </a:solidFill>
                <a:effectLst>
                  <a:outerShdw blurRad="38100" dist="38100" dir="2700000" algn="tl">
                    <a:srgbClr val="000000">
                      <a:alpha val="43137"/>
                    </a:srgbClr>
                  </a:outerShdw>
                </a:effectLst>
                <a:latin typeface="Arial Black" panose="020B0A04020102020204" pitchFamily="34" charset="0"/>
              </a:rPr>
              <a:t>(The Gentile)</a:t>
            </a:r>
          </a:p>
          <a:p>
            <a:pPr marL="0" indent="0">
              <a:buNone/>
            </a:pPr>
            <a:r>
              <a:rPr lang="en-US" sz="2000" dirty="0">
                <a:effectLst>
                  <a:outerShdw blurRad="38100" dist="38100" dir="2700000" algn="tl">
                    <a:srgbClr val="000000">
                      <a:alpha val="43137"/>
                    </a:srgbClr>
                  </a:outerShdw>
                </a:effectLst>
                <a:latin typeface="Arial Black" panose="020B0A04020102020204" pitchFamily="34" charset="0"/>
              </a:rPr>
              <a:t>4) to the weak I became as weak, that I might win the weak. </a:t>
            </a:r>
            <a:r>
              <a:rPr lang="en-US" sz="2000" dirty="0">
                <a:solidFill>
                  <a:srgbClr val="C00000"/>
                </a:solidFill>
                <a:effectLst>
                  <a:outerShdw blurRad="38100" dist="38100" dir="2700000" algn="tl">
                    <a:srgbClr val="000000">
                      <a:alpha val="43137"/>
                    </a:srgbClr>
                  </a:outerShdw>
                </a:effectLst>
                <a:latin typeface="Arial Black" panose="020B0A04020102020204" pitchFamily="34" charset="0"/>
              </a:rPr>
              <a:t>(The Outcast &amp; </a:t>
            </a:r>
            <a:br>
              <a:rPr lang="en-US" sz="2000" dirty="0">
                <a:solidFill>
                  <a:srgbClr val="C00000"/>
                </a:solidFill>
                <a:effectLst>
                  <a:outerShdw blurRad="38100" dist="38100" dir="2700000" algn="tl">
                    <a:srgbClr val="000000">
                      <a:alpha val="43137"/>
                    </a:srgbClr>
                  </a:outerShdw>
                </a:effectLst>
                <a:latin typeface="Arial Black" panose="020B0A04020102020204" pitchFamily="34" charset="0"/>
              </a:rPr>
            </a:br>
            <a:r>
              <a:rPr lang="en-US" sz="2000" dirty="0">
                <a:solidFill>
                  <a:srgbClr val="C00000"/>
                </a:solidFill>
                <a:effectLst>
                  <a:outerShdw blurRad="38100" dist="38100" dir="2700000" algn="tl">
                    <a:srgbClr val="000000">
                      <a:alpha val="43137"/>
                    </a:srgbClr>
                  </a:outerShdw>
                </a:effectLst>
                <a:latin typeface="Arial Black" panose="020B0A04020102020204" pitchFamily="34" charset="0"/>
              </a:rPr>
              <a:t>    Forgotten)</a:t>
            </a:r>
            <a:r>
              <a:rPr lang="en-US" sz="2000" dirty="0">
                <a:effectLst>
                  <a:outerShdw blurRad="38100" dist="38100" dir="2700000" algn="tl">
                    <a:srgbClr val="000000">
                      <a:alpha val="43137"/>
                    </a:srgbClr>
                  </a:outerShdw>
                </a:effectLst>
                <a:latin typeface="Arial Black" panose="020B0A04020102020204" pitchFamily="34" charset="0"/>
              </a:rPr>
              <a:t>                                </a:t>
            </a:r>
            <a:br>
              <a:rPr lang="en-US" sz="2000" dirty="0">
                <a:effectLst>
                  <a:outerShdw blurRad="38100" dist="38100" dir="2700000" algn="tl">
                    <a:srgbClr val="000000">
                      <a:alpha val="43137"/>
                    </a:srgbClr>
                  </a:outerShdw>
                </a:effectLst>
                <a:latin typeface="Arial Black" panose="020B0A04020102020204" pitchFamily="34" charset="0"/>
              </a:rPr>
            </a:br>
            <a:r>
              <a:rPr lang="en-US" sz="2000" dirty="0">
                <a:effectLst>
                  <a:outerShdw blurRad="38100" dist="38100" dir="2700000" algn="tl">
                    <a:srgbClr val="000000">
                      <a:alpha val="43137"/>
                    </a:srgbClr>
                  </a:outerShdw>
                </a:effectLst>
                <a:latin typeface="Arial Black" panose="020B0A04020102020204" pitchFamily="34" charset="0"/>
              </a:rPr>
              <a:t>5) </a:t>
            </a:r>
            <a:r>
              <a:rPr lang="en-US" sz="2000" u="sng" dirty="0">
                <a:effectLst>
                  <a:outerShdw blurRad="38100" dist="38100" dir="2700000" algn="tl">
                    <a:srgbClr val="000000">
                      <a:alpha val="43137"/>
                    </a:srgbClr>
                  </a:outerShdw>
                </a:effectLst>
                <a:latin typeface="Arial Black" panose="020B0A04020102020204" pitchFamily="34" charset="0"/>
              </a:rPr>
              <a:t>I have become all things to all men</a:t>
            </a:r>
            <a:r>
              <a:rPr lang="en-US" sz="2000" dirty="0">
                <a:effectLst>
                  <a:outerShdw blurRad="38100" dist="38100" dir="2700000" algn="tl">
                    <a:srgbClr val="000000">
                      <a:alpha val="43137"/>
                    </a:srgbClr>
                  </a:outerShdw>
                </a:effectLst>
                <a:latin typeface="Arial Black" panose="020B0A04020102020204" pitchFamily="34" charset="0"/>
              </a:rPr>
              <a:t>, that I might by all means </a:t>
            </a:r>
            <a:r>
              <a:rPr lang="en-US" sz="2000" b="1" dirty="0">
                <a:effectLst>
                  <a:outerShdw blurRad="38100" dist="38100" dir="2700000" algn="tl">
                    <a:srgbClr val="000000">
                      <a:alpha val="43137"/>
                    </a:srgbClr>
                  </a:outerShdw>
                </a:effectLst>
                <a:latin typeface="Arial Black" panose="020B0A04020102020204" pitchFamily="34" charset="0"/>
              </a:rPr>
              <a:t>save some</a:t>
            </a:r>
            <a:r>
              <a:rPr lang="en-US" sz="2000" dirty="0">
                <a:effectLst>
                  <a:outerShdw blurRad="38100" dist="38100" dir="2700000" algn="tl">
                    <a:srgbClr val="000000">
                      <a:alpha val="43137"/>
                    </a:srgbClr>
                  </a:outerShdw>
                </a:effectLst>
                <a:latin typeface="Arial Black" panose="020B0A04020102020204" pitchFamily="34" charset="0"/>
              </a:rPr>
              <a:t>.</a:t>
            </a:r>
          </a:p>
          <a:p>
            <a:pPr marL="0" indent="0">
              <a:buNone/>
            </a:pPr>
            <a:endParaRPr lang="en-US" sz="2000" dirty="0">
              <a:effectLst>
                <a:outerShdw blurRad="38100" dist="38100" dir="2700000" algn="tl">
                  <a:srgbClr val="000000">
                    <a:alpha val="43137"/>
                  </a:srgbClr>
                </a:outerShdw>
              </a:effectLst>
              <a:latin typeface="Arial Black" panose="020B0A04020102020204" pitchFamily="34" charset="0"/>
            </a:endParaRPr>
          </a:p>
        </p:txBody>
      </p:sp>
      <p:sp>
        <p:nvSpPr>
          <p:cNvPr id="8" name="TextBox 7">
            <a:extLst>
              <a:ext uri="{FF2B5EF4-FFF2-40B4-BE49-F238E27FC236}">
                <a16:creationId xmlns:a16="http://schemas.microsoft.com/office/drawing/2014/main" id="{1F9F6346-5D03-9022-8F17-D9DAC371F720}"/>
              </a:ext>
            </a:extLst>
          </p:cNvPr>
          <p:cNvSpPr txBox="1"/>
          <p:nvPr/>
        </p:nvSpPr>
        <p:spPr>
          <a:xfrm>
            <a:off x="4495800" y="5867400"/>
            <a:ext cx="2895600" cy="584775"/>
          </a:xfrm>
          <a:prstGeom prst="rect">
            <a:avLst/>
          </a:prstGeom>
          <a:solidFill>
            <a:schemeClr val="bg1"/>
          </a:solidFill>
        </p:spPr>
        <p:txBody>
          <a:bodyPr wrap="square" rtlCol="0">
            <a:spAutoFit/>
          </a:bodyPr>
          <a:lstStyle/>
          <a:p>
            <a:r>
              <a:rPr lang="en-US" sz="3200" b="1" dirty="0">
                <a:solidFill>
                  <a:srgbClr val="0000FF"/>
                </a:solidFill>
                <a:effectLst>
                  <a:outerShdw blurRad="38100" dist="38100" dir="2700000" algn="tl">
                    <a:srgbClr val="000000">
                      <a:alpha val="43137"/>
                    </a:srgbClr>
                  </a:outerShdw>
                </a:effectLst>
                <a:latin typeface="Amasis MT Pro Black" panose="02040A04050005020304" pitchFamily="18" charset="0"/>
              </a:rPr>
              <a:t>SAVE SOME</a:t>
            </a:r>
          </a:p>
        </p:txBody>
      </p:sp>
    </p:spTree>
    <p:extLst>
      <p:ext uri="{BB962C8B-B14F-4D97-AF65-F5344CB8AC3E}">
        <p14:creationId xmlns:p14="http://schemas.microsoft.com/office/powerpoint/2010/main" val="3528228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2" descr="Image result for The Apostle Paul images">
            <a:extLst>
              <a:ext uri="{FF2B5EF4-FFF2-40B4-BE49-F238E27FC236}">
                <a16:creationId xmlns:a16="http://schemas.microsoft.com/office/drawing/2014/main" id="{E9CE2DBA-FE9B-B679-7DC9-FC367DD9CD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1443" y="109048"/>
            <a:ext cx="5250557" cy="202556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9601215-BCB0-4E6B-8C02-8C279452DD79}"/>
              </a:ext>
            </a:extLst>
          </p:cNvPr>
          <p:cNvSpPr>
            <a:spLocks noGrp="1"/>
          </p:cNvSpPr>
          <p:nvPr>
            <p:ph type="title"/>
          </p:nvPr>
        </p:nvSpPr>
        <p:spPr>
          <a:xfrm>
            <a:off x="301171" y="334386"/>
            <a:ext cx="7772400" cy="1276677"/>
          </a:xfrm>
          <a:noFill/>
        </p:spPr>
        <p:txBody>
          <a:bodyPr vert="horz" lIns="91440" tIns="45720" rIns="91440" bIns="45720" rtlCol="0" anchor="t">
            <a:normAutofit fontScale="90000"/>
          </a:bodyPr>
          <a:lstStyle/>
          <a:p>
            <a:r>
              <a:rPr lang="en-US" dirty="0">
                <a:solidFill>
                  <a:srgbClr val="3333FF"/>
                </a:solidFill>
                <a:effectLst>
                  <a:outerShdw blurRad="38100" dist="38100" dir="2700000" algn="tl">
                    <a:srgbClr val="000000">
                      <a:alpha val="43137"/>
                    </a:srgbClr>
                  </a:outerShdw>
                </a:effectLst>
                <a:latin typeface="Arial Black" panose="020B0A04020102020204" pitchFamily="34" charset="0"/>
              </a:rPr>
              <a:t>Is This For Apostles Only?</a:t>
            </a:r>
          </a:p>
        </p:txBody>
      </p:sp>
      <p:sp>
        <p:nvSpPr>
          <p:cNvPr id="3" name="Content Placeholder 2">
            <a:extLst>
              <a:ext uri="{FF2B5EF4-FFF2-40B4-BE49-F238E27FC236}">
                <a16:creationId xmlns:a16="http://schemas.microsoft.com/office/drawing/2014/main" id="{DC491A6A-262E-4EAA-9C3A-EAF3E184A285}"/>
              </a:ext>
            </a:extLst>
          </p:cNvPr>
          <p:cNvSpPr>
            <a:spLocks noGrp="1"/>
          </p:cNvSpPr>
          <p:nvPr>
            <p:ph idx="1"/>
          </p:nvPr>
        </p:nvSpPr>
        <p:spPr>
          <a:xfrm>
            <a:off x="301171" y="2134611"/>
            <a:ext cx="11509829" cy="4588450"/>
          </a:xfrm>
        </p:spPr>
        <p:txBody>
          <a:bodyPr vert="horz" lIns="91440" tIns="45720" rIns="91440" bIns="45720" rtlCol="0" anchor="b">
            <a:normAutofit/>
          </a:bodyPr>
          <a:lstStyle/>
          <a:p>
            <a:pPr marL="0" indent="0" algn="ctr">
              <a:buNone/>
            </a:pPr>
            <a:r>
              <a:rPr lang="en-US" sz="3600" b="1" dirty="0">
                <a:effectLst>
                  <a:outerShdw blurRad="38100" dist="38100" dir="2700000" algn="tl">
                    <a:srgbClr val="000000">
                      <a:alpha val="43137"/>
                    </a:srgbClr>
                  </a:outerShdw>
                </a:effectLst>
                <a:latin typeface="Arial Black" panose="020B0A04020102020204" pitchFamily="34" charset="0"/>
              </a:rPr>
              <a:t>I Corinthians 10:31 – 11:1</a:t>
            </a:r>
          </a:p>
          <a:p>
            <a:pPr marL="0" indent="0">
              <a:buNone/>
            </a:pPr>
            <a:r>
              <a:rPr lang="en-US" sz="2400" baseline="30000" dirty="0">
                <a:latin typeface="Arial Black" panose="020B0A04020102020204" pitchFamily="34" charset="0"/>
              </a:rPr>
              <a:t>31</a:t>
            </a:r>
            <a:r>
              <a:rPr lang="en-US" sz="2400" dirty="0">
                <a:latin typeface="Arial Black" panose="020B0A04020102020204" pitchFamily="34" charset="0"/>
              </a:rPr>
              <a:t> Therefore, whether you eat or drink, or whatever you do, do all to </a:t>
            </a:r>
            <a:br>
              <a:rPr lang="en-US" sz="2400" dirty="0">
                <a:latin typeface="Arial Black" panose="020B0A04020102020204" pitchFamily="34" charset="0"/>
              </a:rPr>
            </a:br>
            <a:r>
              <a:rPr lang="en-US" sz="2400" dirty="0">
                <a:latin typeface="Arial Black" panose="020B0A04020102020204" pitchFamily="34" charset="0"/>
              </a:rPr>
              <a:t>    the glory of God. </a:t>
            </a:r>
          </a:p>
          <a:p>
            <a:pPr marL="0" indent="0">
              <a:buNone/>
            </a:pPr>
            <a:r>
              <a:rPr lang="en-US" sz="2400" baseline="30000" dirty="0">
                <a:latin typeface="Arial Black" panose="020B0A04020102020204" pitchFamily="34" charset="0"/>
              </a:rPr>
              <a:t>32</a:t>
            </a:r>
            <a:r>
              <a:rPr lang="en-US" sz="2400" dirty="0">
                <a:latin typeface="Arial Black" panose="020B0A04020102020204" pitchFamily="34" charset="0"/>
              </a:rPr>
              <a:t> Give no offense, either to the Jews or to the Greeks or to the </a:t>
            </a:r>
            <a:br>
              <a:rPr lang="en-US" sz="2400" dirty="0">
                <a:latin typeface="Arial Black" panose="020B0A04020102020204" pitchFamily="34" charset="0"/>
              </a:rPr>
            </a:br>
            <a:r>
              <a:rPr lang="en-US" sz="2400" dirty="0">
                <a:latin typeface="Arial Black" panose="020B0A04020102020204" pitchFamily="34" charset="0"/>
              </a:rPr>
              <a:t>    church of God, </a:t>
            </a:r>
          </a:p>
          <a:p>
            <a:pPr marL="0" indent="0">
              <a:buNone/>
            </a:pPr>
            <a:r>
              <a:rPr lang="en-US" sz="2400" baseline="30000" dirty="0">
                <a:latin typeface="Arial Black" panose="020B0A04020102020204" pitchFamily="34" charset="0"/>
              </a:rPr>
              <a:t>33</a:t>
            </a:r>
            <a:r>
              <a:rPr lang="en-US" sz="2400" dirty="0">
                <a:latin typeface="Arial Black" panose="020B0A04020102020204" pitchFamily="34" charset="0"/>
              </a:rPr>
              <a:t> just as I also please all men in all things, not seeking my own </a:t>
            </a:r>
            <a:br>
              <a:rPr lang="en-US" sz="2400" dirty="0">
                <a:latin typeface="Arial Black" panose="020B0A04020102020204" pitchFamily="34" charset="0"/>
              </a:rPr>
            </a:br>
            <a:r>
              <a:rPr lang="en-US" sz="2400" dirty="0">
                <a:latin typeface="Arial Black" panose="020B0A04020102020204" pitchFamily="34" charset="0"/>
              </a:rPr>
              <a:t>    profit, but the profit of many, that they may be saved.</a:t>
            </a:r>
          </a:p>
          <a:p>
            <a:pPr marL="0" indent="0">
              <a:buNone/>
            </a:pPr>
            <a:br>
              <a:rPr lang="en-US" sz="2400" dirty="0">
                <a:latin typeface="Arial Black" panose="020B0A04020102020204" pitchFamily="34" charset="0"/>
              </a:rPr>
            </a:br>
            <a:r>
              <a:rPr lang="en-US" sz="2400" dirty="0">
                <a:latin typeface="Arial Black" panose="020B0A04020102020204" pitchFamily="34" charset="0"/>
              </a:rPr>
              <a:t>​</a:t>
            </a:r>
            <a:r>
              <a:rPr lang="en-US" sz="2400" baseline="30000" dirty="0">
                <a:latin typeface="Arial Black" panose="020B0A04020102020204" pitchFamily="34" charset="0"/>
              </a:rPr>
              <a:t>1</a:t>
            </a:r>
            <a:r>
              <a:rPr lang="en-US" sz="2400" dirty="0">
                <a:latin typeface="Arial Black" panose="020B0A04020102020204" pitchFamily="34" charset="0"/>
              </a:rPr>
              <a:t> Imitate me, just as I also imitate Christ.  </a:t>
            </a:r>
            <a:endParaRPr lang="en-US" sz="3600" b="1" dirty="0">
              <a:effectLst>
                <a:outerShdw blurRad="38100" dist="38100" dir="2700000" algn="tl">
                  <a:srgbClr val="000000">
                    <a:alpha val="43137"/>
                  </a:srgbClr>
                </a:outerShdw>
              </a:effectLst>
              <a:latin typeface="Arial Black" panose="020B0A04020102020204" pitchFamily="34" charset="0"/>
            </a:endParaRPr>
          </a:p>
          <a:p>
            <a:pPr marL="0" indent="0">
              <a:buNone/>
            </a:pPr>
            <a:endParaRPr lang="en-US" sz="3600" b="1" dirty="0">
              <a:effectLst>
                <a:outerShdw blurRad="38100" dist="38100" dir="2700000" algn="tl">
                  <a:srgbClr val="000000">
                    <a:alpha val="43137"/>
                  </a:srgbClr>
                </a:outerShdw>
              </a:effectLst>
              <a:latin typeface="Arial Black" panose="020B0A04020102020204" pitchFamily="34" charset="0"/>
            </a:endParaRPr>
          </a:p>
        </p:txBody>
      </p:sp>
      <p:sp>
        <p:nvSpPr>
          <p:cNvPr id="7" name="TextBox 6">
            <a:extLst>
              <a:ext uri="{FF2B5EF4-FFF2-40B4-BE49-F238E27FC236}">
                <a16:creationId xmlns:a16="http://schemas.microsoft.com/office/drawing/2014/main" id="{2F452B61-222F-5C32-67D3-C8307613FC56}"/>
              </a:ext>
            </a:extLst>
          </p:cNvPr>
          <p:cNvSpPr txBox="1"/>
          <p:nvPr/>
        </p:nvSpPr>
        <p:spPr>
          <a:xfrm>
            <a:off x="762000" y="4506435"/>
            <a:ext cx="7119257" cy="461665"/>
          </a:xfrm>
          <a:prstGeom prst="rect">
            <a:avLst/>
          </a:prstGeom>
          <a:solidFill>
            <a:srgbClr val="FFFF00"/>
          </a:solidFill>
        </p:spPr>
        <p:txBody>
          <a:bodyPr wrap="square" rtlCol="0">
            <a:spAutoFit/>
          </a:bodyPr>
          <a:lstStyle/>
          <a:p>
            <a:r>
              <a:rPr lang="en-US" sz="2400" dirty="0">
                <a:solidFill>
                  <a:srgbClr val="0000FF"/>
                </a:solidFill>
                <a:effectLst>
                  <a:outerShdw blurRad="38100" dist="38100" dir="2700000" algn="tl">
                    <a:srgbClr val="000000">
                      <a:alpha val="43137"/>
                    </a:srgbClr>
                  </a:outerShdw>
                </a:effectLst>
                <a:latin typeface="Arial Black" panose="020B0A04020102020204" pitchFamily="34" charset="0"/>
              </a:rPr>
              <a:t>just as I also please all men in all things</a:t>
            </a:r>
          </a:p>
        </p:txBody>
      </p:sp>
      <p:sp>
        <p:nvSpPr>
          <p:cNvPr id="4" name="TextBox 3">
            <a:extLst>
              <a:ext uri="{FF2B5EF4-FFF2-40B4-BE49-F238E27FC236}">
                <a16:creationId xmlns:a16="http://schemas.microsoft.com/office/drawing/2014/main" id="{F967CBCF-87E2-6E14-5CED-B3518093E209}"/>
              </a:ext>
            </a:extLst>
          </p:cNvPr>
          <p:cNvSpPr txBox="1"/>
          <p:nvPr/>
        </p:nvSpPr>
        <p:spPr>
          <a:xfrm>
            <a:off x="5656943" y="4939335"/>
            <a:ext cx="4172857" cy="461665"/>
          </a:xfrm>
          <a:prstGeom prst="rect">
            <a:avLst/>
          </a:prstGeom>
          <a:solidFill>
            <a:srgbClr val="FFFF00"/>
          </a:solidFill>
        </p:spPr>
        <p:txBody>
          <a:bodyPr wrap="square" rtlCol="0">
            <a:spAutoFit/>
          </a:bodyPr>
          <a:lstStyle/>
          <a:p>
            <a:r>
              <a:rPr lang="en-US" sz="2400" dirty="0">
                <a:solidFill>
                  <a:srgbClr val="0000FF"/>
                </a:solidFill>
                <a:effectLst>
                  <a:outerShdw blurRad="38100" dist="38100" dir="2700000" algn="tl">
                    <a:srgbClr val="000000">
                      <a:alpha val="43137"/>
                    </a:srgbClr>
                  </a:outerShdw>
                </a:effectLst>
                <a:latin typeface="Arial Black" panose="020B0A04020102020204" pitchFamily="34" charset="0"/>
              </a:rPr>
              <a:t>that they may be saved</a:t>
            </a:r>
          </a:p>
        </p:txBody>
      </p:sp>
      <p:sp>
        <p:nvSpPr>
          <p:cNvPr id="8" name="Arrow: Down 7">
            <a:extLst>
              <a:ext uri="{FF2B5EF4-FFF2-40B4-BE49-F238E27FC236}">
                <a16:creationId xmlns:a16="http://schemas.microsoft.com/office/drawing/2014/main" id="{5004B832-549E-3B7A-D74F-0422A034749C}"/>
              </a:ext>
            </a:extLst>
          </p:cNvPr>
          <p:cNvSpPr/>
          <p:nvPr/>
        </p:nvSpPr>
        <p:spPr>
          <a:xfrm>
            <a:off x="1981200" y="4939335"/>
            <a:ext cx="381000" cy="833663"/>
          </a:xfrm>
          <a:prstGeom prst="down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861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01215-BCB0-4E6B-8C02-8C279452DD79}"/>
              </a:ext>
            </a:extLst>
          </p:cNvPr>
          <p:cNvSpPr>
            <a:spLocks noGrp="1"/>
          </p:cNvSpPr>
          <p:nvPr>
            <p:ph type="title"/>
          </p:nvPr>
        </p:nvSpPr>
        <p:spPr>
          <a:xfrm>
            <a:off x="2032000" y="207396"/>
            <a:ext cx="3657600" cy="830997"/>
          </a:xfrm>
          <a:solidFill>
            <a:srgbClr val="3333FF"/>
          </a:solidFill>
        </p:spPr>
        <p:txBody>
          <a:bodyPr vert="horz" lIns="91440" tIns="45720" rIns="91440" bIns="45720" rtlCol="0" anchor="t">
            <a:normAutofit fontScale="90000"/>
          </a:bodyPr>
          <a:lstStyle/>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PAUL’S AIM:</a:t>
            </a:r>
            <a:br>
              <a:rPr lang="en-US" b="1" dirty="0">
                <a:solidFill>
                  <a:schemeClr val="bg1"/>
                </a:solidFill>
                <a:effectLst>
                  <a:outerShdw blurRad="38100" dist="38100" dir="2700000" algn="tl">
                    <a:srgbClr val="000000">
                      <a:alpha val="43137"/>
                    </a:srgbClr>
                  </a:outerShdw>
                </a:effectLst>
                <a:latin typeface="Arial Black" panose="020B0A04020102020204" pitchFamily="34" charset="0"/>
              </a:rPr>
            </a:br>
            <a:endParaRPr lang="en-US" b="1"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3" name="Content Placeholder 2">
            <a:extLst>
              <a:ext uri="{FF2B5EF4-FFF2-40B4-BE49-F238E27FC236}">
                <a16:creationId xmlns:a16="http://schemas.microsoft.com/office/drawing/2014/main" id="{DC491A6A-262E-4EAA-9C3A-EAF3E184A285}"/>
              </a:ext>
            </a:extLst>
          </p:cNvPr>
          <p:cNvSpPr>
            <a:spLocks noGrp="1"/>
          </p:cNvSpPr>
          <p:nvPr>
            <p:ph idx="1"/>
          </p:nvPr>
        </p:nvSpPr>
        <p:spPr>
          <a:xfrm>
            <a:off x="533400" y="1568716"/>
            <a:ext cx="11277600" cy="5342788"/>
          </a:xfrm>
        </p:spPr>
        <p:txBody>
          <a:bodyPr vert="horz" lIns="91440" tIns="45720" rIns="91440" bIns="45720" rtlCol="0" anchor="b">
            <a:normAutofit/>
          </a:bodyPr>
          <a:lstStyle/>
          <a:p>
            <a:pPr marL="0" indent="0" algn="ctr">
              <a:buNone/>
            </a:pPr>
            <a:r>
              <a:rPr lang="en-US" sz="3600" b="1" dirty="0">
                <a:effectLst>
                  <a:outerShdw blurRad="38100" dist="38100" dir="2700000" algn="tl">
                    <a:srgbClr val="000000">
                      <a:alpha val="43137"/>
                    </a:srgbClr>
                  </a:outerShdw>
                </a:effectLst>
                <a:latin typeface="Arial Black" panose="020B0A04020102020204" pitchFamily="34" charset="0"/>
              </a:rPr>
              <a:t>I Corinthians 9:19-22</a:t>
            </a:r>
          </a:p>
          <a:p>
            <a:pPr marL="0" indent="0">
              <a:buNone/>
            </a:pPr>
            <a:r>
              <a:rPr lang="en-US" sz="2400" baseline="30000" dirty="0">
                <a:latin typeface="Arial Black" panose="020B0A04020102020204" pitchFamily="34" charset="0"/>
              </a:rPr>
              <a:t>19</a:t>
            </a:r>
            <a:r>
              <a:rPr lang="en-US" sz="2400" dirty="0">
                <a:latin typeface="Arial Black" panose="020B0A04020102020204" pitchFamily="34" charset="0"/>
              </a:rPr>
              <a:t> For though I am free from all men, I have made myself a servant to all, that I might win the more; </a:t>
            </a:r>
          </a:p>
          <a:p>
            <a:pPr marL="0" indent="0">
              <a:buNone/>
            </a:pPr>
            <a:r>
              <a:rPr lang="en-US" sz="2400" baseline="30000" dirty="0">
                <a:latin typeface="Arial Black" panose="020B0A04020102020204" pitchFamily="34" charset="0"/>
              </a:rPr>
              <a:t>20</a:t>
            </a:r>
            <a:r>
              <a:rPr lang="en-US" sz="2400" dirty="0">
                <a:latin typeface="Arial Black" panose="020B0A04020102020204" pitchFamily="34" charset="0"/>
              </a:rPr>
              <a:t> and to the Jews I became as a Jew, that I might win Jews; to those who are under the law, as under the law, that I might win those who are under the law; </a:t>
            </a:r>
          </a:p>
          <a:p>
            <a:pPr marL="0" indent="0">
              <a:buNone/>
            </a:pPr>
            <a:r>
              <a:rPr lang="en-US" sz="2400" baseline="30000" dirty="0">
                <a:latin typeface="Arial Black" panose="020B0A04020102020204" pitchFamily="34" charset="0"/>
              </a:rPr>
              <a:t>21</a:t>
            </a:r>
            <a:r>
              <a:rPr lang="en-US" sz="2400" dirty="0">
                <a:latin typeface="Arial Black" panose="020B0A04020102020204" pitchFamily="34" charset="0"/>
              </a:rPr>
              <a:t> to those who are without law, as without law (not being without law toward God, but under law toward Christ), that I might win those who are without law; </a:t>
            </a:r>
          </a:p>
          <a:p>
            <a:pPr marL="0" indent="0">
              <a:buNone/>
            </a:pPr>
            <a:r>
              <a:rPr lang="en-US" sz="2400" baseline="30000" dirty="0">
                <a:latin typeface="Arial Black" panose="020B0A04020102020204" pitchFamily="34" charset="0"/>
              </a:rPr>
              <a:t>22</a:t>
            </a:r>
            <a:r>
              <a:rPr lang="en-US" sz="2400" dirty="0">
                <a:latin typeface="Arial Black" panose="020B0A04020102020204" pitchFamily="34" charset="0"/>
              </a:rPr>
              <a:t> to the weak I became as weak, that I might win the weak.  </a:t>
            </a:r>
            <a:br>
              <a:rPr lang="en-US" sz="2400" dirty="0">
                <a:latin typeface="Arial Black" panose="020B0A04020102020204" pitchFamily="34" charset="0"/>
              </a:rPr>
            </a:br>
            <a:r>
              <a:rPr lang="en-US" sz="2400" dirty="0">
                <a:latin typeface="Arial Black" panose="020B0A04020102020204" pitchFamily="34" charset="0"/>
              </a:rPr>
              <a:t>    </a:t>
            </a:r>
            <a:endParaRPr lang="en-US" sz="2000" b="1" dirty="0">
              <a:effectLst>
                <a:outerShdw blurRad="38100" dist="38100" dir="2700000" algn="tl">
                  <a:srgbClr val="000000">
                    <a:alpha val="43137"/>
                  </a:srgbClr>
                </a:outerShdw>
              </a:effectLst>
              <a:latin typeface="Arial Black" panose="020B0A04020102020204" pitchFamily="34" charset="0"/>
            </a:endParaRPr>
          </a:p>
        </p:txBody>
      </p:sp>
      <p:sp>
        <p:nvSpPr>
          <p:cNvPr id="5" name="TextBox 4">
            <a:extLst>
              <a:ext uri="{FF2B5EF4-FFF2-40B4-BE49-F238E27FC236}">
                <a16:creationId xmlns:a16="http://schemas.microsoft.com/office/drawing/2014/main" id="{C0340E44-D9EC-124E-FD62-CCD667963793}"/>
              </a:ext>
            </a:extLst>
          </p:cNvPr>
          <p:cNvSpPr txBox="1"/>
          <p:nvPr/>
        </p:nvSpPr>
        <p:spPr>
          <a:xfrm>
            <a:off x="9105900" y="3879324"/>
            <a:ext cx="838199" cy="430887"/>
          </a:xfrm>
          <a:prstGeom prst="rect">
            <a:avLst/>
          </a:prstGeom>
          <a:solidFill>
            <a:srgbClr val="FFFF00"/>
          </a:solidFill>
        </p:spPr>
        <p:txBody>
          <a:bodyPr wrap="square" rtlCol="0">
            <a:spAutoFit/>
          </a:bodyPr>
          <a:lstStyle/>
          <a:p>
            <a:r>
              <a:rPr lang="en-US" sz="2200" dirty="0">
                <a:solidFill>
                  <a:srgbClr val="0000FF"/>
                </a:solidFill>
                <a:effectLst>
                  <a:outerShdw blurRad="38100" dist="38100" dir="2700000" algn="tl">
                    <a:srgbClr val="000000">
                      <a:alpha val="43137"/>
                    </a:srgbClr>
                  </a:outerShdw>
                </a:effectLst>
                <a:latin typeface="Arial Black" panose="020B0A04020102020204" pitchFamily="34" charset="0"/>
              </a:rPr>
              <a:t>win</a:t>
            </a:r>
          </a:p>
        </p:txBody>
      </p:sp>
      <p:sp>
        <p:nvSpPr>
          <p:cNvPr id="6" name="TextBox 5">
            <a:extLst>
              <a:ext uri="{FF2B5EF4-FFF2-40B4-BE49-F238E27FC236}">
                <a16:creationId xmlns:a16="http://schemas.microsoft.com/office/drawing/2014/main" id="{9AB63724-4DB6-0904-704F-B1E3C3D8504F}"/>
              </a:ext>
            </a:extLst>
          </p:cNvPr>
          <p:cNvSpPr txBox="1"/>
          <p:nvPr/>
        </p:nvSpPr>
        <p:spPr>
          <a:xfrm>
            <a:off x="10393134" y="5329585"/>
            <a:ext cx="850899" cy="461665"/>
          </a:xfrm>
          <a:prstGeom prst="rect">
            <a:avLst/>
          </a:prstGeom>
          <a:solidFill>
            <a:srgbClr val="FFFF00"/>
          </a:solidFill>
        </p:spPr>
        <p:txBody>
          <a:bodyPr wrap="square" rtlCol="0">
            <a:spAutoFit/>
          </a:bodyPr>
          <a:lstStyle/>
          <a:p>
            <a:r>
              <a:rPr lang="en-US" sz="2400" dirty="0">
                <a:solidFill>
                  <a:srgbClr val="0000FF"/>
                </a:solidFill>
                <a:effectLst>
                  <a:outerShdw blurRad="38100" dist="38100" dir="2700000" algn="tl">
                    <a:srgbClr val="000000">
                      <a:alpha val="43137"/>
                    </a:srgbClr>
                  </a:outerShdw>
                </a:effectLst>
                <a:latin typeface="Arial Black" panose="020B0A04020102020204" pitchFamily="34" charset="0"/>
              </a:rPr>
              <a:t>win</a:t>
            </a:r>
          </a:p>
        </p:txBody>
      </p:sp>
      <p:sp>
        <p:nvSpPr>
          <p:cNvPr id="9" name="TextBox 8">
            <a:extLst>
              <a:ext uri="{FF2B5EF4-FFF2-40B4-BE49-F238E27FC236}">
                <a16:creationId xmlns:a16="http://schemas.microsoft.com/office/drawing/2014/main" id="{25D478DF-1A92-27CB-89F0-6D3BD87D4763}"/>
              </a:ext>
            </a:extLst>
          </p:cNvPr>
          <p:cNvSpPr txBox="1"/>
          <p:nvPr/>
        </p:nvSpPr>
        <p:spPr>
          <a:xfrm>
            <a:off x="10507435" y="4240110"/>
            <a:ext cx="762000" cy="430887"/>
          </a:xfrm>
          <a:prstGeom prst="rect">
            <a:avLst/>
          </a:prstGeom>
          <a:solidFill>
            <a:srgbClr val="FFFF00"/>
          </a:solidFill>
        </p:spPr>
        <p:txBody>
          <a:bodyPr wrap="square" rtlCol="0">
            <a:spAutoFit/>
          </a:bodyPr>
          <a:lstStyle/>
          <a:p>
            <a:r>
              <a:rPr lang="en-US" sz="2200" dirty="0">
                <a:solidFill>
                  <a:srgbClr val="0000FF"/>
                </a:solidFill>
                <a:effectLst>
                  <a:outerShdw blurRad="38100" dist="38100" dir="2700000" algn="tl">
                    <a:srgbClr val="000000">
                      <a:alpha val="43137"/>
                    </a:srgbClr>
                  </a:outerShdw>
                </a:effectLst>
                <a:latin typeface="Arial Black" panose="020B0A04020102020204" pitchFamily="34" charset="0"/>
              </a:rPr>
              <a:t>win </a:t>
            </a:r>
          </a:p>
        </p:txBody>
      </p:sp>
      <p:sp>
        <p:nvSpPr>
          <p:cNvPr id="10" name="TextBox 9">
            <a:extLst>
              <a:ext uri="{FF2B5EF4-FFF2-40B4-BE49-F238E27FC236}">
                <a16:creationId xmlns:a16="http://schemas.microsoft.com/office/drawing/2014/main" id="{4FE337EC-43A5-CC57-D544-04BE18E9EC29}"/>
              </a:ext>
            </a:extLst>
          </p:cNvPr>
          <p:cNvSpPr txBox="1"/>
          <p:nvPr/>
        </p:nvSpPr>
        <p:spPr>
          <a:xfrm>
            <a:off x="8186695" y="6151548"/>
            <a:ext cx="850899" cy="430887"/>
          </a:xfrm>
          <a:prstGeom prst="rect">
            <a:avLst/>
          </a:prstGeom>
          <a:solidFill>
            <a:srgbClr val="FFFF00"/>
          </a:solidFill>
        </p:spPr>
        <p:txBody>
          <a:bodyPr wrap="square" rtlCol="0">
            <a:spAutoFit/>
          </a:bodyPr>
          <a:lstStyle/>
          <a:p>
            <a:r>
              <a:rPr lang="en-US" sz="2200" dirty="0">
                <a:solidFill>
                  <a:srgbClr val="0000FF"/>
                </a:solidFill>
                <a:effectLst>
                  <a:outerShdw blurRad="38100" dist="38100" dir="2700000" algn="tl">
                    <a:srgbClr val="000000">
                      <a:alpha val="43137"/>
                    </a:srgbClr>
                  </a:outerShdw>
                </a:effectLst>
                <a:latin typeface="Arial Black" panose="020B0A04020102020204" pitchFamily="34" charset="0"/>
              </a:rPr>
              <a:t>win</a:t>
            </a:r>
          </a:p>
        </p:txBody>
      </p:sp>
      <p:sp>
        <p:nvSpPr>
          <p:cNvPr id="12" name="TextBox 11">
            <a:extLst>
              <a:ext uri="{FF2B5EF4-FFF2-40B4-BE49-F238E27FC236}">
                <a16:creationId xmlns:a16="http://schemas.microsoft.com/office/drawing/2014/main" id="{17282262-9F8E-D4A5-2104-DEA8D156E7F8}"/>
              </a:ext>
            </a:extLst>
          </p:cNvPr>
          <p:cNvSpPr txBox="1"/>
          <p:nvPr/>
        </p:nvSpPr>
        <p:spPr>
          <a:xfrm>
            <a:off x="3666033" y="3469935"/>
            <a:ext cx="751117" cy="430887"/>
          </a:xfrm>
          <a:prstGeom prst="rect">
            <a:avLst/>
          </a:prstGeom>
          <a:solidFill>
            <a:srgbClr val="FFFF00"/>
          </a:solidFill>
        </p:spPr>
        <p:txBody>
          <a:bodyPr wrap="square" rtlCol="0">
            <a:spAutoFit/>
          </a:bodyPr>
          <a:lstStyle/>
          <a:p>
            <a:r>
              <a:rPr lang="en-US" sz="2200" dirty="0">
                <a:solidFill>
                  <a:srgbClr val="0000FF"/>
                </a:solidFill>
                <a:effectLst>
                  <a:outerShdw blurRad="38100" dist="38100" dir="2700000" algn="tl">
                    <a:srgbClr val="000000">
                      <a:alpha val="43137"/>
                    </a:srgbClr>
                  </a:outerShdw>
                </a:effectLst>
                <a:latin typeface="Arial Black" panose="020B0A04020102020204" pitchFamily="34" charset="0"/>
              </a:rPr>
              <a:t>win </a:t>
            </a:r>
          </a:p>
        </p:txBody>
      </p:sp>
      <p:sp>
        <p:nvSpPr>
          <p:cNvPr id="13" name="TextBox 12">
            <a:extLst>
              <a:ext uri="{FF2B5EF4-FFF2-40B4-BE49-F238E27FC236}">
                <a16:creationId xmlns:a16="http://schemas.microsoft.com/office/drawing/2014/main" id="{EA92D478-DB61-00F5-720D-9065F1858F84}"/>
              </a:ext>
            </a:extLst>
          </p:cNvPr>
          <p:cNvSpPr txBox="1"/>
          <p:nvPr/>
        </p:nvSpPr>
        <p:spPr>
          <a:xfrm>
            <a:off x="5685971" y="219813"/>
            <a:ext cx="4724400" cy="830997"/>
          </a:xfrm>
          <a:prstGeom prst="rect">
            <a:avLst/>
          </a:prstGeom>
          <a:solidFill>
            <a:srgbClr val="C00000"/>
          </a:solidFill>
        </p:spPr>
        <p:txBody>
          <a:bodyPr wrap="square" rtlCol="0">
            <a:spAutoFit/>
          </a:bodyPr>
          <a:lstStyle/>
          <a:p>
            <a:pPr algn="ctr"/>
            <a:r>
              <a:rPr lang="en-US" sz="2400" dirty="0">
                <a:solidFill>
                  <a:schemeClr val="bg1"/>
                </a:solidFill>
                <a:effectLst>
                  <a:outerShdw blurRad="38100" dist="38100" dir="2700000" algn="tl">
                    <a:srgbClr val="000000">
                      <a:alpha val="43137"/>
                    </a:srgbClr>
                  </a:outerShdw>
                </a:effectLst>
                <a:latin typeface="Arial Black" panose="020B0A04020102020204" pitchFamily="34" charset="0"/>
              </a:rPr>
              <a:t>Why surrender his freedom to become a slave to all?</a:t>
            </a:r>
          </a:p>
        </p:txBody>
      </p:sp>
      <p:sp>
        <p:nvSpPr>
          <p:cNvPr id="14" name="Rectangle 13">
            <a:extLst>
              <a:ext uri="{FF2B5EF4-FFF2-40B4-BE49-F238E27FC236}">
                <a16:creationId xmlns:a16="http://schemas.microsoft.com/office/drawing/2014/main" id="{17EFA00B-5A8D-975A-89E4-1ADF786FF439}"/>
              </a:ext>
            </a:extLst>
          </p:cNvPr>
          <p:cNvSpPr/>
          <p:nvPr/>
        </p:nvSpPr>
        <p:spPr>
          <a:xfrm>
            <a:off x="4041592" y="1106358"/>
            <a:ext cx="4108817" cy="923330"/>
          </a:xfrm>
          <a:prstGeom prst="rect">
            <a:avLst/>
          </a:prstGeom>
          <a:noFill/>
        </p:spPr>
        <p:txBody>
          <a:bodyPr wrap="none" lIns="91440" tIns="45720" rIns="91440" bIns="45720">
            <a:spAutoFit/>
          </a:bodyPr>
          <a:lstStyle/>
          <a:p>
            <a:pPr algn="ctr"/>
            <a:r>
              <a:rPr lang="en-US" sz="5400" b="1" dirty="0">
                <a:ln w="12700">
                  <a:solidFill>
                    <a:schemeClr val="accent1"/>
                  </a:solidFill>
                  <a:prstDash val="solid"/>
                </a:ln>
                <a:solidFill>
                  <a:srgbClr val="A50021"/>
                </a:solidFill>
                <a:effectLst>
                  <a:outerShdw dist="38100" dir="2640000" algn="bl" rotWithShape="0">
                    <a:schemeClr val="accent1"/>
                  </a:outerShdw>
                </a:effectLst>
              </a:rPr>
              <a:t>WIN SOULS</a:t>
            </a:r>
          </a:p>
        </p:txBody>
      </p:sp>
    </p:spTree>
    <p:extLst>
      <p:ext uri="{BB962C8B-B14F-4D97-AF65-F5344CB8AC3E}">
        <p14:creationId xmlns:p14="http://schemas.microsoft.com/office/powerpoint/2010/main" val="248444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01215-BCB0-4E6B-8C02-8C279452DD79}"/>
              </a:ext>
            </a:extLst>
          </p:cNvPr>
          <p:cNvSpPr>
            <a:spLocks noGrp="1"/>
          </p:cNvSpPr>
          <p:nvPr>
            <p:ph type="title"/>
          </p:nvPr>
        </p:nvSpPr>
        <p:spPr>
          <a:xfrm>
            <a:off x="2129971" y="214521"/>
            <a:ext cx="3657600" cy="830997"/>
          </a:xfrm>
          <a:solidFill>
            <a:srgbClr val="3333FF"/>
          </a:solidFill>
        </p:spPr>
        <p:txBody>
          <a:bodyPr vert="horz" lIns="91440" tIns="45720" rIns="91440" bIns="45720" rtlCol="0" anchor="t">
            <a:normAutofit fontScale="90000"/>
          </a:bodyPr>
          <a:lstStyle/>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PAUL’S AIM:</a:t>
            </a:r>
            <a:br>
              <a:rPr lang="en-US" b="1" dirty="0">
                <a:solidFill>
                  <a:schemeClr val="bg1"/>
                </a:solidFill>
                <a:effectLst>
                  <a:outerShdw blurRad="38100" dist="38100" dir="2700000" algn="tl">
                    <a:srgbClr val="000000">
                      <a:alpha val="43137"/>
                    </a:srgbClr>
                  </a:outerShdw>
                </a:effectLst>
                <a:latin typeface="Arial Black" panose="020B0A04020102020204" pitchFamily="34" charset="0"/>
              </a:rPr>
            </a:br>
            <a:endParaRPr lang="en-US" b="1"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3" name="Content Placeholder 2">
            <a:extLst>
              <a:ext uri="{FF2B5EF4-FFF2-40B4-BE49-F238E27FC236}">
                <a16:creationId xmlns:a16="http://schemas.microsoft.com/office/drawing/2014/main" id="{DC491A6A-262E-4EAA-9C3A-EAF3E184A285}"/>
              </a:ext>
            </a:extLst>
          </p:cNvPr>
          <p:cNvSpPr>
            <a:spLocks noGrp="1"/>
          </p:cNvSpPr>
          <p:nvPr>
            <p:ph idx="1"/>
          </p:nvPr>
        </p:nvSpPr>
        <p:spPr>
          <a:xfrm>
            <a:off x="2337794" y="2401233"/>
            <a:ext cx="7848600" cy="4588450"/>
          </a:xfrm>
        </p:spPr>
        <p:txBody>
          <a:bodyPr vert="horz" lIns="91440" tIns="45720" rIns="91440" bIns="45720" rtlCol="0" anchor="b">
            <a:normAutofit/>
          </a:bodyPr>
          <a:lstStyle/>
          <a:p>
            <a:pPr marL="0" indent="0" algn="ctr">
              <a:buNone/>
            </a:pPr>
            <a:r>
              <a:rPr lang="en-US" sz="3600" b="1" dirty="0">
                <a:effectLst>
                  <a:outerShdw blurRad="38100" dist="38100" dir="2700000" algn="tl">
                    <a:srgbClr val="000000">
                      <a:alpha val="43137"/>
                    </a:srgbClr>
                  </a:outerShdw>
                </a:effectLst>
                <a:latin typeface="Arial Black" panose="020B0A04020102020204" pitchFamily="34" charset="0"/>
              </a:rPr>
              <a:t>I Corinthians 9:23</a:t>
            </a:r>
          </a:p>
          <a:p>
            <a:pPr marL="0" indent="0">
              <a:buNone/>
            </a:pPr>
            <a:r>
              <a:rPr lang="en-US" baseline="30000" dirty="0">
                <a:latin typeface="Arial Black" panose="020B0A04020102020204" pitchFamily="34" charset="0"/>
              </a:rPr>
              <a:t>23</a:t>
            </a:r>
            <a:r>
              <a:rPr lang="en-US" dirty="0">
                <a:latin typeface="Arial Black" panose="020B0A04020102020204" pitchFamily="34" charset="0"/>
              </a:rPr>
              <a:t> Now this I do for the gospel’s sake, </a:t>
            </a:r>
            <a:br>
              <a:rPr lang="en-US" dirty="0">
                <a:latin typeface="Arial Black" panose="020B0A04020102020204" pitchFamily="34" charset="0"/>
              </a:rPr>
            </a:br>
            <a:r>
              <a:rPr lang="en-US" dirty="0">
                <a:latin typeface="Arial Black" panose="020B0A04020102020204" pitchFamily="34" charset="0"/>
              </a:rPr>
              <a:t>  that I may be partaker of it with you.</a:t>
            </a:r>
          </a:p>
          <a:p>
            <a:pPr marL="0" indent="0">
              <a:buNone/>
            </a:pPr>
            <a:endParaRPr lang="en-US" dirty="0">
              <a:latin typeface="Arial Black" panose="020B0A04020102020204" pitchFamily="34" charset="0"/>
            </a:endParaRPr>
          </a:p>
          <a:p>
            <a:pPr marL="0" indent="0">
              <a:buNone/>
            </a:pPr>
            <a:endParaRPr lang="en-US" dirty="0">
              <a:latin typeface="Arial Black" panose="020B0A04020102020204" pitchFamily="34" charset="0"/>
            </a:endParaRPr>
          </a:p>
          <a:p>
            <a:pPr marL="0" indent="0">
              <a:buNone/>
            </a:pPr>
            <a:endParaRPr lang="en-US" dirty="0">
              <a:latin typeface="Arial Black" panose="020B0A04020102020204" pitchFamily="34" charset="0"/>
            </a:endParaRPr>
          </a:p>
          <a:p>
            <a:pPr marL="0" indent="0">
              <a:buNone/>
            </a:pPr>
            <a:endParaRPr lang="en-US" dirty="0">
              <a:latin typeface="Arial Black" panose="020B0A04020102020204" pitchFamily="34" charset="0"/>
            </a:endParaRPr>
          </a:p>
          <a:p>
            <a:pPr marL="0" indent="0">
              <a:buNone/>
            </a:pPr>
            <a:endParaRPr lang="en-US" dirty="0">
              <a:latin typeface="Arial Black" panose="020B0A04020102020204" pitchFamily="34" charset="0"/>
            </a:endParaRPr>
          </a:p>
          <a:p>
            <a:pPr marL="0" indent="0">
              <a:buNone/>
            </a:pPr>
            <a:r>
              <a:rPr lang="en-US" dirty="0">
                <a:latin typeface="Arial Black" panose="020B0A04020102020204" pitchFamily="34" charset="0"/>
              </a:rPr>
              <a:t> </a:t>
            </a:r>
            <a:endParaRPr lang="en-US" b="1" dirty="0">
              <a:effectLst>
                <a:outerShdw blurRad="38100" dist="38100" dir="2700000" algn="tl">
                  <a:srgbClr val="000000">
                    <a:alpha val="43137"/>
                  </a:srgbClr>
                </a:outerShdw>
              </a:effectLst>
              <a:latin typeface="Arial Black" panose="020B0A04020102020204" pitchFamily="34" charset="0"/>
            </a:endParaRPr>
          </a:p>
        </p:txBody>
      </p:sp>
      <p:sp>
        <p:nvSpPr>
          <p:cNvPr id="10" name="TextBox 9">
            <a:extLst>
              <a:ext uri="{FF2B5EF4-FFF2-40B4-BE49-F238E27FC236}">
                <a16:creationId xmlns:a16="http://schemas.microsoft.com/office/drawing/2014/main" id="{4FE337EC-43A5-CC57-D544-04BE18E9EC29}"/>
              </a:ext>
            </a:extLst>
          </p:cNvPr>
          <p:cNvSpPr txBox="1"/>
          <p:nvPr/>
        </p:nvSpPr>
        <p:spPr>
          <a:xfrm>
            <a:off x="5257800" y="3384440"/>
            <a:ext cx="4724400" cy="492443"/>
          </a:xfrm>
          <a:prstGeom prst="rect">
            <a:avLst/>
          </a:prstGeom>
          <a:solidFill>
            <a:srgbClr val="FFFF00"/>
          </a:solidFill>
        </p:spPr>
        <p:txBody>
          <a:bodyPr wrap="square" rtlCol="0">
            <a:spAutoFit/>
          </a:bodyPr>
          <a:lstStyle/>
          <a:p>
            <a:r>
              <a:rPr lang="en-US" sz="2600" dirty="0">
                <a:solidFill>
                  <a:srgbClr val="0000FF"/>
                </a:solidFill>
                <a:effectLst>
                  <a:outerShdw blurRad="38100" dist="38100" dir="2700000" algn="tl">
                    <a:srgbClr val="000000">
                      <a:alpha val="43137"/>
                    </a:srgbClr>
                  </a:outerShdw>
                </a:effectLst>
                <a:latin typeface="Arial Black" panose="020B0A04020102020204" pitchFamily="34" charset="0"/>
              </a:rPr>
              <a:t>partaker of it with you</a:t>
            </a:r>
          </a:p>
        </p:txBody>
      </p:sp>
      <p:sp>
        <p:nvSpPr>
          <p:cNvPr id="4" name="TextBox 3">
            <a:extLst>
              <a:ext uri="{FF2B5EF4-FFF2-40B4-BE49-F238E27FC236}">
                <a16:creationId xmlns:a16="http://schemas.microsoft.com/office/drawing/2014/main" id="{4ED4CC29-5B36-FD40-143D-8D9C665AAA12}"/>
              </a:ext>
            </a:extLst>
          </p:cNvPr>
          <p:cNvSpPr txBox="1"/>
          <p:nvPr/>
        </p:nvSpPr>
        <p:spPr>
          <a:xfrm>
            <a:off x="5787571" y="200529"/>
            <a:ext cx="4724400" cy="830997"/>
          </a:xfrm>
          <a:prstGeom prst="rect">
            <a:avLst/>
          </a:prstGeom>
          <a:solidFill>
            <a:srgbClr val="C00000"/>
          </a:solidFill>
        </p:spPr>
        <p:txBody>
          <a:bodyPr wrap="square" rtlCol="0">
            <a:spAutoFit/>
          </a:bodyPr>
          <a:lstStyle/>
          <a:p>
            <a:pPr algn="ctr"/>
            <a:r>
              <a:rPr lang="en-US" sz="2400" dirty="0">
                <a:solidFill>
                  <a:schemeClr val="bg1"/>
                </a:solidFill>
                <a:effectLst>
                  <a:outerShdw blurRad="38100" dist="38100" dir="2700000" algn="tl">
                    <a:srgbClr val="000000">
                      <a:alpha val="43137"/>
                    </a:srgbClr>
                  </a:outerShdw>
                </a:effectLst>
                <a:latin typeface="Arial Black" panose="020B0A04020102020204" pitchFamily="34" charset="0"/>
              </a:rPr>
              <a:t>Why surrender his freedom to become a slave to all?</a:t>
            </a:r>
          </a:p>
        </p:txBody>
      </p:sp>
      <p:sp>
        <p:nvSpPr>
          <p:cNvPr id="7" name="Rectangle 6">
            <a:extLst>
              <a:ext uri="{FF2B5EF4-FFF2-40B4-BE49-F238E27FC236}">
                <a16:creationId xmlns:a16="http://schemas.microsoft.com/office/drawing/2014/main" id="{6A9130A9-D9BB-4C7D-AB82-B639260344FF}"/>
              </a:ext>
            </a:extLst>
          </p:cNvPr>
          <p:cNvSpPr/>
          <p:nvPr/>
        </p:nvSpPr>
        <p:spPr>
          <a:xfrm>
            <a:off x="2140857" y="1239213"/>
            <a:ext cx="8045537" cy="923330"/>
          </a:xfrm>
          <a:prstGeom prst="rect">
            <a:avLst/>
          </a:prstGeom>
          <a:noFill/>
        </p:spPr>
        <p:txBody>
          <a:bodyPr wrap="none" lIns="91440" tIns="45720" rIns="91440" bIns="45720">
            <a:spAutoFit/>
          </a:bodyPr>
          <a:lstStyle/>
          <a:p>
            <a:pPr algn="ctr"/>
            <a:r>
              <a:rPr lang="en-US" sz="5400" b="1" dirty="0">
                <a:ln w="12700">
                  <a:solidFill>
                    <a:schemeClr val="accent1"/>
                  </a:solidFill>
                  <a:prstDash val="solid"/>
                </a:ln>
                <a:solidFill>
                  <a:srgbClr val="A50021"/>
                </a:solidFill>
                <a:effectLst>
                  <a:outerShdw dist="38100" dir="2640000" algn="bl" rotWithShape="0">
                    <a:schemeClr val="accent1"/>
                  </a:outerShdw>
                </a:effectLst>
              </a:rPr>
              <a:t>PARTAKER </a:t>
            </a:r>
            <a:r>
              <a:rPr lang="en-US" sz="5400" b="1" u="sng" dirty="0">
                <a:ln w="12700">
                  <a:solidFill>
                    <a:schemeClr val="accent1"/>
                  </a:solidFill>
                  <a:prstDash val="solid"/>
                </a:ln>
                <a:solidFill>
                  <a:srgbClr val="A50021"/>
                </a:solidFill>
                <a:effectLst>
                  <a:outerShdw dist="38100" dir="2640000" algn="bl" rotWithShape="0">
                    <a:schemeClr val="accent1"/>
                  </a:outerShdw>
                </a:effectLst>
              </a:rPr>
              <a:t>WITH</a:t>
            </a:r>
            <a:r>
              <a:rPr lang="en-US" sz="5400" b="1" dirty="0">
                <a:ln w="12700">
                  <a:solidFill>
                    <a:schemeClr val="accent1"/>
                  </a:solidFill>
                  <a:prstDash val="solid"/>
                </a:ln>
                <a:solidFill>
                  <a:srgbClr val="A50021"/>
                </a:solidFill>
                <a:effectLst>
                  <a:outerShdw dist="38100" dir="2640000" algn="bl" rotWithShape="0">
                    <a:schemeClr val="accent1"/>
                  </a:outerShdw>
                </a:effectLst>
              </a:rPr>
              <a:t> THEM</a:t>
            </a:r>
          </a:p>
        </p:txBody>
      </p:sp>
      <p:sp>
        <p:nvSpPr>
          <p:cNvPr id="14" name="TextBox 13">
            <a:extLst>
              <a:ext uri="{FF2B5EF4-FFF2-40B4-BE49-F238E27FC236}">
                <a16:creationId xmlns:a16="http://schemas.microsoft.com/office/drawing/2014/main" id="{45E962DF-5C47-9216-DF84-A6B6A98525B3}"/>
              </a:ext>
            </a:extLst>
          </p:cNvPr>
          <p:cNvSpPr txBox="1"/>
          <p:nvPr/>
        </p:nvSpPr>
        <p:spPr>
          <a:xfrm>
            <a:off x="829625" y="4525342"/>
            <a:ext cx="10668000" cy="1815882"/>
          </a:xfrm>
          <a:prstGeom prst="rect">
            <a:avLst/>
          </a:prstGeom>
          <a:solidFill>
            <a:srgbClr val="C00000"/>
          </a:solidFill>
        </p:spPr>
        <p:txBody>
          <a:bodyPr wrap="square">
            <a:spAutoFit/>
          </a:bodyPr>
          <a:lstStyle/>
          <a:p>
            <a:r>
              <a:rPr lang="en-US" sz="2400" baseline="30000" dirty="0">
                <a:solidFill>
                  <a:schemeClr val="bg1"/>
                </a:solidFill>
                <a:latin typeface="Arial Black" panose="020B0A04020102020204" pitchFamily="34" charset="0"/>
              </a:rPr>
              <a:t>16</a:t>
            </a:r>
            <a:r>
              <a:rPr lang="en-US" sz="2400" dirty="0">
                <a:solidFill>
                  <a:schemeClr val="bg1"/>
                </a:solidFill>
                <a:latin typeface="Arial Black" panose="020B0A04020102020204" pitchFamily="34" charset="0"/>
              </a:rPr>
              <a:t> Take heed to yourself and to the doctrine. Continue in them, for in doing this you will </a:t>
            </a:r>
            <a:r>
              <a:rPr lang="en-US" sz="3200" u="sng" dirty="0">
                <a:solidFill>
                  <a:schemeClr val="bg1"/>
                </a:solidFill>
                <a:effectLst>
                  <a:outerShdw blurRad="38100" dist="38100" dir="2700000" algn="tl">
                    <a:srgbClr val="000000">
                      <a:alpha val="43137"/>
                    </a:srgbClr>
                  </a:outerShdw>
                </a:effectLst>
                <a:latin typeface="Arial Black" panose="020B0A04020102020204" pitchFamily="34" charset="0"/>
              </a:rPr>
              <a:t>save both yourself</a:t>
            </a:r>
            <a:r>
              <a:rPr lang="en-US" sz="2400" dirty="0">
                <a:solidFill>
                  <a:schemeClr val="bg1"/>
                </a:solidFill>
                <a:latin typeface="Arial Black" panose="020B0A04020102020204" pitchFamily="34" charset="0"/>
              </a:rPr>
              <a:t> and </a:t>
            </a:r>
            <a:r>
              <a:rPr lang="en-US" sz="3200" dirty="0">
                <a:solidFill>
                  <a:schemeClr val="bg1"/>
                </a:solidFill>
                <a:effectLst>
                  <a:outerShdw blurRad="38100" dist="38100" dir="2700000" algn="tl">
                    <a:srgbClr val="000000">
                      <a:alpha val="43137"/>
                    </a:srgbClr>
                  </a:outerShdw>
                </a:effectLst>
                <a:latin typeface="Arial Black" panose="020B0A04020102020204" pitchFamily="34" charset="0"/>
              </a:rPr>
              <a:t>those who hear you</a:t>
            </a:r>
            <a:r>
              <a:rPr lang="en-US" sz="2400" dirty="0">
                <a:solidFill>
                  <a:schemeClr val="bg1"/>
                </a:solidFill>
                <a:latin typeface="Arial Black" panose="020B0A04020102020204" pitchFamily="34" charset="0"/>
              </a:rPr>
              <a:t>.             </a:t>
            </a:r>
          </a:p>
          <a:p>
            <a:r>
              <a:rPr lang="en-US" sz="2400" dirty="0">
                <a:solidFill>
                  <a:schemeClr val="bg1"/>
                </a:solidFill>
                <a:latin typeface="Arial Black" panose="020B0A04020102020204" pitchFamily="34" charset="0"/>
              </a:rPr>
              <a:t>                                                                                1 Tim. 4:16</a:t>
            </a:r>
          </a:p>
        </p:txBody>
      </p:sp>
    </p:spTree>
    <p:extLst>
      <p:ext uri="{BB962C8B-B14F-4D97-AF65-F5344CB8AC3E}">
        <p14:creationId xmlns:p14="http://schemas.microsoft.com/office/powerpoint/2010/main" val="878079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26566-0C77-0FBB-C02D-C81A080956D9}"/>
              </a:ext>
            </a:extLst>
          </p:cNvPr>
          <p:cNvSpPr>
            <a:spLocks noGrp="1"/>
          </p:cNvSpPr>
          <p:nvPr>
            <p:ph type="title"/>
          </p:nvPr>
        </p:nvSpPr>
        <p:spPr>
          <a:xfrm>
            <a:off x="0" y="280154"/>
            <a:ext cx="6741096" cy="1325563"/>
          </a:xfrm>
        </p:spPr>
        <p:txBody>
          <a:bodyPr/>
          <a:lstStyle/>
          <a:p>
            <a:pPr algn="ct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“SAVE SOME”  </a:t>
            </a:r>
            <a:br>
              <a:rPr lang="en-US" dirty="0">
                <a:solidFill>
                  <a:srgbClr val="C00000"/>
                </a:solidFill>
                <a:effectLst>
                  <a:outerShdw blurRad="38100" dist="38100" dir="2700000" algn="tl">
                    <a:srgbClr val="000000">
                      <a:alpha val="43137"/>
                    </a:srgbClr>
                  </a:outerShdw>
                </a:effectLst>
                <a:latin typeface="Arial Black" panose="020B0A04020102020204" pitchFamily="34" charset="0"/>
              </a:rPr>
            </a:b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From What?</a:t>
            </a:r>
          </a:p>
        </p:txBody>
      </p:sp>
      <p:sp>
        <p:nvSpPr>
          <p:cNvPr id="3" name="Content Placeholder 2">
            <a:extLst>
              <a:ext uri="{FF2B5EF4-FFF2-40B4-BE49-F238E27FC236}">
                <a16:creationId xmlns:a16="http://schemas.microsoft.com/office/drawing/2014/main" id="{7B2B23C4-0F8C-5A40-8CE5-782DA763E00B}"/>
              </a:ext>
            </a:extLst>
          </p:cNvPr>
          <p:cNvSpPr>
            <a:spLocks noGrp="1"/>
          </p:cNvSpPr>
          <p:nvPr>
            <p:ph idx="1"/>
          </p:nvPr>
        </p:nvSpPr>
        <p:spPr>
          <a:xfrm>
            <a:off x="381000" y="2346402"/>
            <a:ext cx="11658600" cy="4351338"/>
          </a:xfrm>
        </p:spPr>
        <p:txBody>
          <a:bodyPr/>
          <a:lstStyle/>
          <a:p>
            <a:r>
              <a:rPr lang="en-US" dirty="0">
                <a:latin typeface="Arial Black" panose="020B0A04020102020204" pitchFamily="34" charset="0"/>
              </a:rPr>
              <a:t>Save:  Passive or Casual</a:t>
            </a:r>
            <a:br>
              <a:rPr lang="en-US" dirty="0">
                <a:latin typeface="Arial Black" panose="020B0A04020102020204" pitchFamily="34" charset="0"/>
              </a:rPr>
            </a:br>
            <a:endParaRPr lang="en-US" dirty="0">
              <a:latin typeface="Arial Black" panose="020B0A04020102020204" pitchFamily="34" charset="0"/>
            </a:endParaRPr>
          </a:p>
          <a:p>
            <a:r>
              <a:rPr lang="en-US" dirty="0">
                <a:latin typeface="Arial Black" panose="020B0A04020102020204" pitchFamily="34" charset="0"/>
              </a:rPr>
              <a:t>Save:  Active, Life-threatening</a:t>
            </a:r>
            <a:br>
              <a:rPr lang="en-US" dirty="0">
                <a:latin typeface="Arial Black" panose="020B0A04020102020204" pitchFamily="34" charset="0"/>
              </a:rPr>
            </a:br>
            <a:r>
              <a:rPr lang="en-US" dirty="0">
                <a:latin typeface="Arial Black" panose="020B0A04020102020204" pitchFamily="34" charset="0"/>
              </a:rPr>
              <a:t>    </a:t>
            </a:r>
          </a:p>
        </p:txBody>
      </p:sp>
      <p:pic>
        <p:nvPicPr>
          <p:cNvPr id="1026" name="Picture 2" descr="It is not possible for a drowning man to save another drowning man -  Prabhupada Vision">
            <a:extLst>
              <a:ext uri="{FF2B5EF4-FFF2-40B4-BE49-F238E27FC236}">
                <a16:creationId xmlns:a16="http://schemas.microsoft.com/office/drawing/2014/main" id="{77E13DB4-E669-CBFB-4355-D5D0DDD839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9976" y="0"/>
            <a:ext cx="4912046" cy="321405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8B8EDB7-0FB4-4027-990E-55AABF7AFE41}"/>
              </a:ext>
            </a:extLst>
          </p:cNvPr>
          <p:cNvSpPr txBox="1"/>
          <p:nvPr/>
        </p:nvSpPr>
        <p:spPr>
          <a:xfrm>
            <a:off x="1066800" y="3968073"/>
            <a:ext cx="9829800" cy="1384995"/>
          </a:xfrm>
          <a:prstGeom prst="rect">
            <a:avLst/>
          </a:prstGeom>
          <a:solidFill>
            <a:srgbClr val="C00000"/>
          </a:solidFill>
        </p:spPr>
        <p:txBody>
          <a:bodyPr wrap="square">
            <a:spAutoFit/>
          </a:bodyPr>
          <a:lstStyle/>
          <a:p>
            <a:r>
              <a:rPr lang="en-US" sz="2800" dirty="0">
                <a:solidFill>
                  <a:schemeClr val="bg1"/>
                </a:solidFill>
                <a:effectLst>
                  <a:outerShdw blurRad="38100" dist="38100" dir="2700000" algn="tl">
                    <a:srgbClr val="000000">
                      <a:alpha val="43137"/>
                    </a:srgbClr>
                  </a:outerShdw>
                </a:effectLst>
                <a:latin typeface="Arial Black" panose="020B0A04020102020204" pitchFamily="34" charset="0"/>
              </a:rPr>
              <a:t>“and to wait for His Son from heaven, whom He raised from the dead, even Jesus who </a:t>
            </a:r>
            <a:r>
              <a:rPr lang="en-US" sz="2800" u="sng" dirty="0">
                <a:solidFill>
                  <a:schemeClr val="bg1"/>
                </a:solidFill>
                <a:effectLst>
                  <a:outerShdw blurRad="38100" dist="38100" dir="2700000" algn="tl">
                    <a:srgbClr val="000000">
                      <a:alpha val="43137"/>
                    </a:srgbClr>
                  </a:outerShdw>
                </a:effectLst>
                <a:latin typeface="Arial Black" panose="020B0A04020102020204" pitchFamily="34" charset="0"/>
              </a:rPr>
              <a:t>delivers us</a:t>
            </a:r>
            <a:r>
              <a:rPr lang="en-US" sz="2800" dirty="0">
                <a:solidFill>
                  <a:schemeClr val="bg1"/>
                </a:solidFill>
                <a:effectLst>
                  <a:outerShdw blurRad="38100" dist="38100" dir="2700000" algn="tl">
                    <a:srgbClr val="000000">
                      <a:alpha val="43137"/>
                    </a:srgbClr>
                  </a:outerShdw>
                </a:effectLst>
                <a:latin typeface="Arial Black" panose="020B0A04020102020204" pitchFamily="34" charset="0"/>
              </a:rPr>
              <a:t> from the wrath to come”              (1 Thess. 1:10)</a:t>
            </a:r>
          </a:p>
        </p:txBody>
      </p:sp>
      <p:sp>
        <p:nvSpPr>
          <p:cNvPr id="6" name="Rectangle 5">
            <a:extLst>
              <a:ext uri="{FF2B5EF4-FFF2-40B4-BE49-F238E27FC236}">
                <a16:creationId xmlns:a16="http://schemas.microsoft.com/office/drawing/2014/main" id="{80C730D0-613E-60AE-E5D9-B08243C54274}"/>
              </a:ext>
            </a:extLst>
          </p:cNvPr>
          <p:cNvSpPr/>
          <p:nvPr/>
        </p:nvSpPr>
        <p:spPr>
          <a:xfrm>
            <a:off x="2057400" y="4835726"/>
            <a:ext cx="4038600" cy="481056"/>
          </a:xfrm>
          <a:prstGeom prst="rect">
            <a:avLst/>
          </a:prstGeom>
          <a:no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3E44B47-BC95-430D-B0EE-F8AEE855974B}"/>
              </a:ext>
            </a:extLst>
          </p:cNvPr>
          <p:cNvSpPr txBox="1"/>
          <p:nvPr/>
        </p:nvSpPr>
        <p:spPr>
          <a:xfrm>
            <a:off x="4267200" y="2844723"/>
            <a:ext cx="849308" cy="369332"/>
          </a:xfrm>
          <a:prstGeom prst="rect">
            <a:avLst/>
          </a:prstGeom>
          <a:noFill/>
        </p:spPr>
        <p:txBody>
          <a:bodyPr wrap="square" rtlCol="0">
            <a:spAutoFit/>
          </a:bodyPr>
          <a:lstStyle/>
          <a:p>
            <a:r>
              <a:rPr lang="en-US" dirty="0">
                <a:latin typeface="Arial Black" panose="020B0A04020102020204" pitchFamily="34" charset="0"/>
              </a:rPr>
              <a:t>OR</a:t>
            </a:r>
          </a:p>
        </p:txBody>
      </p:sp>
    </p:spTree>
    <p:extLst>
      <p:ext uri="{BB962C8B-B14F-4D97-AF65-F5344CB8AC3E}">
        <p14:creationId xmlns:p14="http://schemas.microsoft.com/office/powerpoint/2010/main" val="1664359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heel(1)">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etting into Heaven is not HIM/HER or ME... it's US or nobody - OMI Lacombe">
            <a:extLst>
              <a:ext uri="{FF2B5EF4-FFF2-40B4-BE49-F238E27FC236}">
                <a16:creationId xmlns:a16="http://schemas.microsoft.com/office/drawing/2014/main" id="{24CF8078-0BBE-EB64-A681-703C5807ABA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7543800" y="156786"/>
            <a:ext cx="3733800" cy="3733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CC26566-0C77-0FBB-C02D-C81A080956D9}"/>
              </a:ext>
            </a:extLst>
          </p:cNvPr>
          <p:cNvSpPr>
            <a:spLocks noGrp="1"/>
          </p:cNvSpPr>
          <p:nvPr>
            <p:ph type="title"/>
          </p:nvPr>
        </p:nvSpPr>
        <p:spPr>
          <a:xfrm>
            <a:off x="609600" y="494371"/>
            <a:ext cx="4495800" cy="1325563"/>
          </a:xfrm>
        </p:spPr>
        <p:txBody>
          <a:bodyPr/>
          <a:lstStyle/>
          <a:p>
            <a:pPr algn="ct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“PARTAKER”  </a:t>
            </a:r>
            <a:br>
              <a:rPr lang="en-US" dirty="0">
                <a:solidFill>
                  <a:srgbClr val="C00000"/>
                </a:solidFill>
                <a:effectLst>
                  <a:outerShdw blurRad="38100" dist="38100" dir="2700000" algn="tl">
                    <a:srgbClr val="000000">
                      <a:alpha val="43137"/>
                    </a:srgbClr>
                  </a:outerShdw>
                </a:effectLst>
                <a:latin typeface="Arial Black" panose="020B0A04020102020204" pitchFamily="34" charset="0"/>
              </a:rPr>
            </a:b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Of What?</a:t>
            </a:r>
          </a:p>
        </p:txBody>
      </p:sp>
      <p:sp>
        <p:nvSpPr>
          <p:cNvPr id="3" name="Content Placeholder 2">
            <a:extLst>
              <a:ext uri="{FF2B5EF4-FFF2-40B4-BE49-F238E27FC236}">
                <a16:creationId xmlns:a16="http://schemas.microsoft.com/office/drawing/2014/main" id="{7B2B23C4-0F8C-5A40-8CE5-782DA763E00B}"/>
              </a:ext>
            </a:extLst>
          </p:cNvPr>
          <p:cNvSpPr>
            <a:spLocks noGrp="1"/>
          </p:cNvSpPr>
          <p:nvPr>
            <p:ph idx="1"/>
          </p:nvPr>
        </p:nvSpPr>
        <p:spPr>
          <a:xfrm>
            <a:off x="457200" y="2506662"/>
            <a:ext cx="10515600" cy="4351338"/>
          </a:xfrm>
        </p:spPr>
        <p:txBody>
          <a:bodyPr/>
          <a:lstStyle/>
          <a:p>
            <a:r>
              <a:rPr lang="en-US" u="sng" dirty="0">
                <a:latin typeface="Arial Black" panose="020B0A04020102020204" pitchFamily="34" charset="0"/>
              </a:rPr>
              <a:t>Fellowshi</a:t>
            </a:r>
            <a:r>
              <a:rPr lang="en-US" dirty="0">
                <a:latin typeface="Arial Black" panose="020B0A04020102020204" pitchFamily="34" charset="0"/>
              </a:rPr>
              <a:t>p: </a:t>
            </a:r>
            <a:br>
              <a:rPr lang="en-US" dirty="0">
                <a:latin typeface="Arial Black" panose="020B0A04020102020204" pitchFamily="34" charset="0"/>
              </a:rPr>
            </a:br>
            <a:r>
              <a:rPr lang="en-US" dirty="0">
                <a:solidFill>
                  <a:srgbClr val="0000FF"/>
                </a:solidFill>
                <a:effectLst>
                  <a:outerShdw blurRad="38100" dist="38100" dir="2700000" algn="tl">
                    <a:srgbClr val="000000">
                      <a:alpha val="43137"/>
                    </a:srgbClr>
                  </a:outerShdw>
                </a:effectLst>
                <a:latin typeface="Arial Black" panose="020B0A04020102020204" pitchFamily="34" charset="0"/>
              </a:rPr>
              <a:t>in the gospel</a:t>
            </a:r>
            <a:br>
              <a:rPr lang="en-US" dirty="0">
                <a:solidFill>
                  <a:srgbClr val="0000FF"/>
                </a:solidFill>
                <a:effectLst>
                  <a:outerShdw blurRad="38100" dist="38100" dir="2700000" algn="tl">
                    <a:srgbClr val="000000">
                      <a:alpha val="43137"/>
                    </a:srgbClr>
                  </a:outerShdw>
                </a:effectLst>
                <a:latin typeface="Arial Black" panose="020B0A04020102020204" pitchFamily="34" charset="0"/>
              </a:rPr>
            </a:br>
            <a:r>
              <a:rPr lang="en-US" dirty="0">
                <a:solidFill>
                  <a:srgbClr val="0000FF"/>
                </a:solidFill>
                <a:effectLst>
                  <a:outerShdw blurRad="38100" dist="38100" dir="2700000" algn="tl">
                    <a:srgbClr val="000000">
                      <a:alpha val="43137"/>
                    </a:srgbClr>
                  </a:outerShdw>
                </a:effectLst>
                <a:latin typeface="Arial Black" panose="020B0A04020102020204" pitchFamily="34" charset="0"/>
              </a:rPr>
              <a:t>in hope of salvation</a:t>
            </a:r>
            <a:br>
              <a:rPr lang="en-US" dirty="0">
                <a:solidFill>
                  <a:srgbClr val="0000FF"/>
                </a:solidFill>
                <a:effectLst>
                  <a:outerShdw blurRad="38100" dist="38100" dir="2700000" algn="tl">
                    <a:srgbClr val="000000">
                      <a:alpha val="43137"/>
                    </a:srgbClr>
                  </a:outerShdw>
                </a:effectLst>
                <a:latin typeface="Arial Black" panose="020B0A04020102020204" pitchFamily="34" charset="0"/>
              </a:rPr>
            </a:br>
            <a:r>
              <a:rPr lang="en-US" dirty="0">
                <a:solidFill>
                  <a:srgbClr val="0000FF"/>
                </a:solidFill>
                <a:effectLst>
                  <a:outerShdw blurRad="38100" dist="38100" dir="2700000" algn="tl">
                    <a:srgbClr val="000000">
                      <a:alpha val="43137"/>
                    </a:srgbClr>
                  </a:outerShdw>
                </a:effectLst>
                <a:latin typeface="Arial Black" panose="020B0A04020102020204" pitchFamily="34" charset="0"/>
              </a:rPr>
              <a:t>in eternal life with God</a:t>
            </a:r>
          </a:p>
        </p:txBody>
      </p:sp>
      <p:sp>
        <p:nvSpPr>
          <p:cNvPr id="5" name="TextBox 4">
            <a:extLst>
              <a:ext uri="{FF2B5EF4-FFF2-40B4-BE49-F238E27FC236}">
                <a16:creationId xmlns:a16="http://schemas.microsoft.com/office/drawing/2014/main" id="{EF77D259-6FE0-5CF0-1ADC-06AB73E21899}"/>
              </a:ext>
            </a:extLst>
          </p:cNvPr>
          <p:cNvSpPr txBox="1"/>
          <p:nvPr/>
        </p:nvSpPr>
        <p:spPr>
          <a:xfrm>
            <a:off x="609600" y="4495800"/>
            <a:ext cx="10363200" cy="1754326"/>
          </a:xfrm>
          <a:prstGeom prst="rect">
            <a:avLst/>
          </a:prstGeom>
          <a:solidFill>
            <a:srgbClr val="3333FF"/>
          </a:solidFill>
        </p:spPr>
        <p:txBody>
          <a:bodyPr wrap="square">
            <a:spAutoFit/>
          </a:bodyPr>
          <a:lstStyle/>
          <a:p>
            <a:r>
              <a:rPr lang="en-US" sz="2800" dirty="0">
                <a:solidFill>
                  <a:schemeClr val="bg1"/>
                </a:solidFill>
                <a:latin typeface="Arial Black" panose="020B0A04020102020204" pitchFamily="34" charset="0"/>
              </a:rPr>
              <a:t>“He who believes in the Son has </a:t>
            </a:r>
            <a:r>
              <a:rPr lang="en-US" sz="2800" u="sng" dirty="0">
                <a:solidFill>
                  <a:srgbClr val="0000FF"/>
                </a:solidFill>
                <a:highlight>
                  <a:srgbClr val="FFFF00"/>
                </a:highlight>
                <a:latin typeface="Arial Black" panose="020B0A04020102020204" pitchFamily="34" charset="0"/>
              </a:rPr>
              <a:t>everlasting life</a:t>
            </a:r>
            <a:r>
              <a:rPr lang="en-US" sz="2800" dirty="0">
                <a:solidFill>
                  <a:schemeClr val="bg1"/>
                </a:solidFill>
                <a:latin typeface="Arial Black" panose="020B0A04020102020204" pitchFamily="34" charset="0"/>
              </a:rPr>
              <a:t>; and he who does not believe the Son shall not see life, but </a:t>
            </a:r>
            <a:r>
              <a:rPr lang="en-US" sz="2800" u="sng" dirty="0">
                <a:solidFill>
                  <a:srgbClr val="0000FF"/>
                </a:solidFill>
                <a:highlight>
                  <a:srgbClr val="FFFF00"/>
                </a:highlight>
                <a:latin typeface="Arial Black" panose="020B0A04020102020204" pitchFamily="34" charset="0"/>
              </a:rPr>
              <a:t>the wrath of God</a:t>
            </a:r>
            <a:r>
              <a:rPr lang="en-US" sz="2800" dirty="0">
                <a:solidFill>
                  <a:srgbClr val="0000FF"/>
                </a:solidFill>
                <a:highlight>
                  <a:srgbClr val="FFFF00"/>
                </a:highlight>
                <a:latin typeface="Arial Black" panose="020B0A04020102020204" pitchFamily="34" charset="0"/>
              </a:rPr>
              <a:t> </a:t>
            </a:r>
            <a:r>
              <a:rPr lang="en-US" sz="2800" dirty="0">
                <a:solidFill>
                  <a:schemeClr val="bg1"/>
                </a:solidFill>
                <a:latin typeface="Arial Black" panose="020B0A04020102020204" pitchFamily="34" charset="0"/>
              </a:rPr>
              <a:t>abides on him.”                            </a:t>
            </a:r>
            <a:br>
              <a:rPr lang="en-US" sz="2400" dirty="0">
                <a:solidFill>
                  <a:schemeClr val="bg1"/>
                </a:solidFill>
                <a:latin typeface="Arial Black" panose="020B0A04020102020204" pitchFamily="34" charset="0"/>
              </a:rPr>
            </a:br>
            <a:r>
              <a:rPr lang="en-US" sz="2400" dirty="0">
                <a:solidFill>
                  <a:schemeClr val="bg1"/>
                </a:solidFill>
                <a:latin typeface="Arial Black" panose="020B0A04020102020204" pitchFamily="34" charset="0"/>
              </a:rPr>
              <a:t>                                                                            (John 3:36)</a:t>
            </a:r>
            <a:endParaRPr lang="en-US" sz="22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66296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44A02F6-4116-79AE-3688-0FF8B43707E4}"/>
              </a:ext>
            </a:extLst>
          </p:cNvPr>
          <p:cNvSpPr txBox="1">
            <a:spLocks/>
          </p:cNvSpPr>
          <p:nvPr/>
        </p:nvSpPr>
        <p:spPr>
          <a:xfrm>
            <a:off x="1924957" y="1301592"/>
            <a:ext cx="9144000" cy="1828800"/>
          </a:xfrm>
          <a:prstGeom prst="rect">
            <a:avLst/>
          </a:prstGeom>
          <a:solidFill>
            <a:srgbClr val="0000FF"/>
          </a:solidFill>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sz="2800" dirty="0">
                <a:solidFill>
                  <a:schemeClr val="bg1"/>
                </a:solidFill>
                <a:effectLst>
                  <a:outerShdw blurRad="38100" dist="38100" dir="2700000" algn="tl">
                    <a:srgbClr val="000000">
                      <a:alpha val="43137"/>
                    </a:srgbClr>
                  </a:outerShdw>
                </a:effectLst>
                <a:latin typeface="Arial Black" panose="020B0A04020102020204" pitchFamily="34" charset="0"/>
              </a:rPr>
              <a:t>“For though I am </a:t>
            </a:r>
            <a:r>
              <a:rPr lang="en-US" sz="2800" u="sng" dirty="0">
                <a:solidFill>
                  <a:schemeClr val="bg1"/>
                </a:solidFill>
                <a:effectLst>
                  <a:outerShdw blurRad="38100" dist="38100" dir="2700000" algn="tl">
                    <a:srgbClr val="000000">
                      <a:alpha val="43137"/>
                    </a:srgbClr>
                  </a:outerShdw>
                </a:effectLst>
                <a:latin typeface="Arial Black" panose="020B0A04020102020204" pitchFamily="34" charset="0"/>
              </a:rPr>
              <a:t>free</a:t>
            </a:r>
            <a:r>
              <a:rPr lang="en-US" sz="2800"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sz="2800" u="sng" dirty="0">
                <a:solidFill>
                  <a:schemeClr val="bg1"/>
                </a:solidFill>
                <a:effectLst>
                  <a:outerShdw blurRad="38100" dist="38100" dir="2700000" algn="tl">
                    <a:srgbClr val="000000">
                      <a:alpha val="43137"/>
                    </a:srgbClr>
                  </a:outerShdw>
                </a:effectLst>
                <a:latin typeface="Arial Black" panose="020B0A04020102020204" pitchFamily="34" charset="0"/>
              </a:rPr>
              <a:t>from all </a:t>
            </a:r>
            <a:r>
              <a:rPr lang="en-US" sz="2800" dirty="0">
                <a:solidFill>
                  <a:schemeClr val="bg1"/>
                </a:solidFill>
                <a:effectLst>
                  <a:outerShdw blurRad="38100" dist="38100" dir="2700000" algn="tl">
                    <a:srgbClr val="000000">
                      <a:alpha val="43137"/>
                    </a:srgbClr>
                  </a:outerShdw>
                </a:effectLst>
                <a:latin typeface="Arial Black" panose="020B0A04020102020204" pitchFamily="34" charset="0"/>
              </a:rPr>
              <a:t>men,</a:t>
            </a:r>
            <a:br>
              <a:rPr lang="en-US" sz="2800" dirty="0">
                <a:solidFill>
                  <a:schemeClr val="bg1"/>
                </a:solidFill>
                <a:effectLst>
                  <a:outerShdw blurRad="38100" dist="38100" dir="2700000" algn="tl">
                    <a:srgbClr val="000000">
                      <a:alpha val="43137"/>
                    </a:srgbClr>
                  </a:outerShdw>
                </a:effectLst>
                <a:latin typeface="Arial Black" panose="020B0A04020102020204" pitchFamily="34" charset="0"/>
              </a:rPr>
            </a:br>
            <a:r>
              <a:rPr lang="en-US" sz="2800" dirty="0">
                <a:solidFill>
                  <a:schemeClr val="bg1"/>
                </a:solidFill>
                <a:effectLst>
                  <a:outerShdw blurRad="38100" dist="38100" dir="2700000" algn="tl">
                    <a:srgbClr val="000000">
                      <a:alpha val="43137"/>
                    </a:srgbClr>
                  </a:outerShdw>
                </a:effectLst>
                <a:latin typeface="Arial Black" panose="020B0A04020102020204" pitchFamily="34" charset="0"/>
              </a:rPr>
              <a:t>  I have made myself a </a:t>
            </a:r>
            <a:r>
              <a:rPr lang="en-US" sz="2800" u="sng" dirty="0">
                <a:solidFill>
                  <a:schemeClr val="bg1"/>
                </a:solidFill>
                <a:effectLst>
                  <a:outerShdw blurRad="38100" dist="38100" dir="2700000" algn="tl">
                    <a:srgbClr val="000000">
                      <a:alpha val="43137"/>
                    </a:srgbClr>
                  </a:outerShdw>
                </a:effectLst>
                <a:latin typeface="Arial Black" panose="020B0A04020102020204" pitchFamily="34" charset="0"/>
              </a:rPr>
              <a:t>servant to all</a:t>
            </a:r>
            <a:r>
              <a:rPr lang="en-US" sz="2800" dirty="0">
                <a:solidFill>
                  <a:schemeClr val="bg1"/>
                </a:solidFill>
                <a:effectLst>
                  <a:outerShdw blurRad="38100" dist="38100" dir="2700000" algn="tl">
                    <a:srgbClr val="000000">
                      <a:alpha val="43137"/>
                    </a:srgbClr>
                  </a:outerShdw>
                </a:effectLst>
                <a:latin typeface="Arial Black" panose="020B0A04020102020204" pitchFamily="34" charset="0"/>
              </a:rPr>
              <a:t>” (vs. 19)</a:t>
            </a:r>
            <a:br>
              <a:rPr lang="en-US" sz="2800" dirty="0">
                <a:solidFill>
                  <a:schemeClr val="bg1"/>
                </a:solidFill>
                <a:effectLst>
                  <a:outerShdw blurRad="38100" dist="38100" dir="2700000" algn="tl">
                    <a:srgbClr val="000000">
                      <a:alpha val="43137"/>
                    </a:srgbClr>
                  </a:outerShdw>
                </a:effectLst>
                <a:latin typeface="Arial Black" panose="020B0A04020102020204" pitchFamily="34" charset="0"/>
              </a:rPr>
            </a:br>
            <a:br>
              <a:rPr lang="en-US" sz="2800" dirty="0">
                <a:solidFill>
                  <a:schemeClr val="bg1"/>
                </a:solidFill>
                <a:effectLst>
                  <a:outerShdw blurRad="38100" dist="38100" dir="2700000" algn="tl">
                    <a:srgbClr val="000000">
                      <a:alpha val="43137"/>
                    </a:srgbClr>
                  </a:outerShdw>
                </a:effectLst>
                <a:latin typeface="Arial Black" panose="020B0A04020102020204" pitchFamily="34" charset="0"/>
              </a:rPr>
            </a:br>
            <a:r>
              <a:rPr lang="en-US" sz="2800" dirty="0">
                <a:solidFill>
                  <a:schemeClr val="bg1"/>
                </a:solidFill>
                <a:effectLst>
                  <a:outerShdw blurRad="38100" dist="38100" dir="2700000" algn="tl">
                    <a:srgbClr val="000000">
                      <a:alpha val="43137"/>
                    </a:srgbClr>
                  </a:outerShdw>
                </a:effectLst>
                <a:latin typeface="Arial Black" panose="020B0A04020102020204" pitchFamily="34" charset="0"/>
              </a:rPr>
              <a:t>“I have become all things to all men” (vs. 23)</a:t>
            </a:r>
          </a:p>
        </p:txBody>
      </p:sp>
      <p:sp>
        <p:nvSpPr>
          <p:cNvPr id="2" name="Rectangle 1">
            <a:extLst>
              <a:ext uri="{FF2B5EF4-FFF2-40B4-BE49-F238E27FC236}">
                <a16:creationId xmlns:a16="http://schemas.microsoft.com/office/drawing/2014/main" id="{557FA6E3-0C59-273C-E93D-512692F36838}"/>
              </a:ext>
            </a:extLst>
          </p:cNvPr>
          <p:cNvSpPr/>
          <p:nvPr/>
        </p:nvSpPr>
        <p:spPr>
          <a:xfrm>
            <a:off x="2223272" y="228601"/>
            <a:ext cx="7407798" cy="1015663"/>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000" b="1" dirty="0">
                <a:ln/>
                <a:solidFill>
                  <a:srgbClr val="C00000"/>
                </a:solidFill>
                <a:effectLst>
                  <a:outerShdw blurRad="38100" dist="38100" dir="2700000" algn="tl">
                    <a:srgbClr val="000000">
                      <a:alpha val="43137"/>
                    </a:srgbClr>
                  </a:outerShdw>
                </a:effectLst>
              </a:rPr>
              <a:t>The Strategy: LOVE</a:t>
            </a:r>
          </a:p>
        </p:txBody>
      </p:sp>
      <p:pic>
        <p:nvPicPr>
          <p:cNvPr id="3074" name="Picture 2" descr="Paul the Apostle: The Soul Winner's Example | Bible ...">
            <a:extLst>
              <a:ext uri="{FF2B5EF4-FFF2-40B4-BE49-F238E27FC236}">
                <a16:creationId xmlns:a16="http://schemas.microsoft.com/office/drawing/2014/main" id="{378594B1-21CF-C2BB-F9BF-E5A373D7575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16554" y="4250906"/>
            <a:ext cx="5170646" cy="258532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65DFB9A-D711-28D4-8E1F-D1F9A72E97B5}"/>
              </a:ext>
            </a:extLst>
          </p:cNvPr>
          <p:cNvSpPr txBox="1"/>
          <p:nvPr/>
        </p:nvSpPr>
        <p:spPr>
          <a:xfrm>
            <a:off x="685800" y="3571973"/>
            <a:ext cx="8305800" cy="2831544"/>
          </a:xfrm>
          <a:prstGeom prst="rect">
            <a:avLst/>
          </a:prstGeom>
          <a:noFill/>
        </p:spPr>
        <p:txBody>
          <a:bodyPr wrap="square">
            <a:spAutoFit/>
          </a:bodyPr>
          <a:lstStyle/>
          <a:p>
            <a:r>
              <a:rPr lang="en-US" sz="2000" baseline="30000" dirty="0">
                <a:latin typeface="Arial Black" panose="020B0A04020102020204" pitchFamily="34" charset="0"/>
              </a:rPr>
              <a:t>4</a:t>
            </a:r>
            <a:r>
              <a:rPr lang="en-US" sz="2000" dirty="0">
                <a:latin typeface="Arial Black" panose="020B0A04020102020204" pitchFamily="34" charset="0"/>
              </a:rPr>
              <a:t> </a:t>
            </a:r>
            <a:r>
              <a:rPr lang="en-US" sz="2000" dirty="0">
                <a:solidFill>
                  <a:srgbClr val="C00000"/>
                </a:solidFill>
                <a:latin typeface="Arial Black" panose="020B0A04020102020204" pitchFamily="34" charset="0"/>
              </a:rPr>
              <a:t>Love</a:t>
            </a:r>
            <a:r>
              <a:rPr lang="en-US" sz="2000" dirty="0">
                <a:latin typeface="Arial Black" panose="020B0A04020102020204" pitchFamily="34" charset="0"/>
              </a:rPr>
              <a:t> suffers long and is kind; </a:t>
            </a:r>
            <a:br>
              <a:rPr lang="en-US" sz="2000" dirty="0">
                <a:latin typeface="Arial Black" panose="020B0A04020102020204" pitchFamily="34" charset="0"/>
              </a:rPr>
            </a:br>
            <a:r>
              <a:rPr lang="en-US" sz="2000" dirty="0">
                <a:latin typeface="Arial Black" panose="020B0A04020102020204" pitchFamily="34" charset="0"/>
              </a:rPr>
              <a:t>           does not seek its own,</a:t>
            </a:r>
          </a:p>
          <a:p>
            <a:r>
              <a:rPr lang="en-US" sz="2000" baseline="30000" dirty="0">
                <a:latin typeface="Arial Black" panose="020B0A04020102020204" pitchFamily="34" charset="0"/>
              </a:rPr>
              <a:t>6</a:t>
            </a:r>
            <a:r>
              <a:rPr lang="en-US" sz="2000" dirty="0">
                <a:latin typeface="Arial Black" panose="020B0A04020102020204" pitchFamily="34" charset="0"/>
              </a:rPr>
              <a:t> </a:t>
            </a:r>
            <a:r>
              <a:rPr lang="en-US" sz="2000" dirty="0">
                <a:solidFill>
                  <a:srgbClr val="C00000"/>
                </a:solidFill>
                <a:latin typeface="Arial Black" panose="020B0A04020102020204" pitchFamily="34" charset="0"/>
              </a:rPr>
              <a:t>Love</a:t>
            </a:r>
            <a:r>
              <a:rPr lang="en-US" sz="2000" dirty="0">
                <a:latin typeface="Arial Black" panose="020B0A04020102020204" pitchFamily="34" charset="0"/>
              </a:rPr>
              <a:t> does not rejoice in iniquity, </a:t>
            </a:r>
            <a:br>
              <a:rPr lang="en-US" sz="2000" dirty="0">
                <a:latin typeface="Arial Black" panose="020B0A04020102020204" pitchFamily="34" charset="0"/>
              </a:rPr>
            </a:br>
            <a:r>
              <a:rPr lang="en-US" sz="2000" dirty="0">
                <a:latin typeface="Arial Black" panose="020B0A04020102020204" pitchFamily="34" charset="0"/>
              </a:rPr>
              <a:t>           but rejoices in the truth; </a:t>
            </a:r>
          </a:p>
          <a:p>
            <a:r>
              <a:rPr lang="en-US" sz="2000" baseline="30000" dirty="0">
                <a:latin typeface="Arial Black" panose="020B0A04020102020204" pitchFamily="34" charset="0"/>
              </a:rPr>
              <a:t>7</a:t>
            </a:r>
            <a:r>
              <a:rPr lang="en-US" sz="2000" dirty="0">
                <a:latin typeface="Arial Black" panose="020B0A04020102020204" pitchFamily="34" charset="0"/>
              </a:rPr>
              <a:t> </a:t>
            </a:r>
            <a:r>
              <a:rPr lang="en-US" sz="2000" dirty="0">
                <a:solidFill>
                  <a:srgbClr val="C00000"/>
                </a:solidFill>
                <a:latin typeface="Arial Black" panose="020B0A04020102020204" pitchFamily="34" charset="0"/>
              </a:rPr>
              <a:t>Love</a:t>
            </a:r>
            <a:r>
              <a:rPr lang="en-US" sz="2000" dirty="0">
                <a:latin typeface="Arial Black" panose="020B0A04020102020204" pitchFamily="34" charset="0"/>
              </a:rPr>
              <a:t> bears all things, </a:t>
            </a:r>
            <a:br>
              <a:rPr lang="en-US" sz="2000" dirty="0">
                <a:latin typeface="Arial Black" panose="020B0A04020102020204" pitchFamily="34" charset="0"/>
              </a:rPr>
            </a:br>
            <a:r>
              <a:rPr lang="en-US" sz="2000" dirty="0">
                <a:latin typeface="Arial Black" panose="020B0A04020102020204" pitchFamily="34" charset="0"/>
              </a:rPr>
              <a:t>           believes all things, </a:t>
            </a:r>
            <a:br>
              <a:rPr lang="en-US" sz="2000" dirty="0">
                <a:latin typeface="Arial Black" panose="020B0A04020102020204" pitchFamily="34" charset="0"/>
              </a:rPr>
            </a:br>
            <a:r>
              <a:rPr lang="en-US" sz="2000" dirty="0">
                <a:latin typeface="Arial Black" panose="020B0A04020102020204" pitchFamily="34" charset="0"/>
              </a:rPr>
              <a:t>           hopes all things, </a:t>
            </a:r>
            <a:br>
              <a:rPr lang="en-US" sz="2000" dirty="0">
                <a:latin typeface="Arial Black" panose="020B0A04020102020204" pitchFamily="34" charset="0"/>
              </a:rPr>
            </a:br>
            <a:r>
              <a:rPr lang="en-US" sz="2000" dirty="0">
                <a:latin typeface="Arial Black" panose="020B0A04020102020204" pitchFamily="34" charset="0"/>
              </a:rPr>
              <a:t>           endures all things.   </a:t>
            </a:r>
          </a:p>
          <a:p>
            <a:r>
              <a:rPr lang="en-US" dirty="0">
                <a:latin typeface="Arial Black" panose="020B0A04020102020204" pitchFamily="34" charset="0"/>
              </a:rPr>
              <a:t>                                        1 Corinthians 13:4-7</a:t>
            </a:r>
          </a:p>
        </p:txBody>
      </p:sp>
    </p:spTree>
    <p:extLst>
      <p:ext uri="{BB962C8B-B14F-4D97-AF65-F5344CB8AC3E}">
        <p14:creationId xmlns:p14="http://schemas.microsoft.com/office/powerpoint/2010/main" val="2423111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descr="Tightrope walking Cut Out Stock Images &amp; Pictures - Alamy">
            <a:extLst>
              <a:ext uri="{FF2B5EF4-FFF2-40B4-BE49-F238E27FC236}">
                <a16:creationId xmlns:a16="http://schemas.microsoft.com/office/drawing/2014/main" id="{90F015A9-F2B8-1F81-1E58-1552FD8627B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48489" y="1981200"/>
            <a:ext cx="7097342" cy="52196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57FA6E3-0C59-273C-E93D-512692F36838}"/>
              </a:ext>
            </a:extLst>
          </p:cNvPr>
          <p:cNvSpPr/>
          <p:nvPr/>
        </p:nvSpPr>
        <p:spPr>
          <a:xfrm>
            <a:off x="2309407" y="81003"/>
            <a:ext cx="7301999" cy="83099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800" b="1" dirty="0">
                <a:ln/>
                <a:solidFill>
                  <a:srgbClr val="C00000"/>
                </a:solidFill>
                <a:effectLst>
                  <a:outerShdw blurRad="38100" dist="38100" dir="2700000" algn="tl">
                    <a:srgbClr val="000000">
                      <a:alpha val="43137"/>
                    </a:srgbClr>
                  </a:outerShdw>
                </a:effectLst>
              </a:rPr>
              <a:t>The Strategy: BALANCE</a:t>
            </a:r>
          </a:p>
        </p:txBody>
      </p:sp>
      <p:sp>
        <p:nvSpPr>
          <p:cNvPr id="3" name="TextBox 2">
            <a:extLst>
              <a:ext uri="{FF2B5EF4-FFF2-40B4-BE49-F238E27FC236}">
                <a16:creationId xmlns:a16="http://schemas.microsoft.com/office/drawing/2014/main" id="{0A8E8F49-C2BA-D35B-CEE3-FA4EF9B2053F}"/>
              </a:ext>
            </a:extLst>
          </p:cNvPr>
          <p:cNvSpPr txBox="1"/>
          <p:nvPr/>
        </p:nvSpPr>
        <p:spPr>
          <a:xfrm>
            <a:off x="7396056" y="2848110"/>
            <a:ext cx="2514600" cy="738664"/>
          </a:xfrm>
          <a:prstGeom prst="rect">
            <a:avLst/>
          </a:prstGeom>
          <a:noFill/>
        </p:spPr>
        <p:txBody>
          <a:bodyPr wrap="square" rtlCol="0">
            <a:spAutoFit/>
          </a:bodyPr>
          <a:lstStyle/>
          <a:p>
            <a:pPr algn="ctr"/>
            <a:r>
              <a:rPr lang="en-US" b="1" dirty="0">
                <a:solidFill>
                  <a:srgbClr val="CC0000"/>
                </a:solidFill>
                <a:effectLst>
                  <a:outerShdw blurRad="38100" dist="38100" dir="2700000" algn="tl">
                    <a:srgbClr val="000000">
                      <a:alpha val="43137"/>
                    </a:srgbClr>
                  </a:outerShdw>
                </a:effectLst>
              </a:rPr>
              <a:t>Compromise:</a:t>
            </a:r>
            <a:endParaRPr lang="en-US" b="1" dirty="0">
              <a:effectLst>
                <a:outerShdw blurRad="38100" dist="38100" dir="2700000" algn="tl">
                  <a:srgbClr val="000000">
                    <a:alpha val="43137"/>
                  </a:srgbClr>
                </a:outerShdw>
              </a:effectLst>
            </a:endParaRPr>
          </a:p>
          <a:p>
            <a:pPr algn="ctr"/>
            <a:r>
              <a:rPr lang="en-US" sz="2400" b="1" dirty="0">
                <a:effectLst>
                  <a:outerShdw blurRad="38100" dist="38100" dir="2700000" algn="tl">
                    <a:srgbClr val="000000">
                      <a:alpha val="43137"/>
                    </a:srgbClr>
                  </a:outerShdw>
                </a:effectLst>
              </a:rPr>
              <a:t>World</a:t>
            </a:r>
          </a:p>
        </p:txBody>
      </p:sp>
      <p:sp>
        <p:nvSpPr>
          <p:cNvPr id="5" name="TextBox 4">
            <a:extLst>
              <a:ext uri="{FF2B5EF4-FFF2-40B4-BE49-F238E27FC236}">
                <a16:creationId xmlns:a16="http://schemas.microsoft.com/office/drawing/2014/main" id="{67FF7935-0E78-B81C-DDEB-19D87566E439}"/>
              </a:ext>
            </a:extLst>
          </p:cNvPr>
          <p:cNvSpPr txBox="1"/>
          <p:nvPr/>
        </p:nvSpPr>
        <p:spPr>
          <a:xfrm>
            <a:off x="10058400" y="2848110"/>
            <a:ext cx="2514600" cy="738664"/>
          </a:xfrm>
          <a:prstGeom prst="rect">
            <a:avLst/>
          </a:prstGeom>
          <a:noFill/>
        </p:spPr>
        <p:txBody>
          <a:bodyPr wrap="square" rtlCol="0">
            <a:spAutoFit/>
          </a:bodyPr>
          <a:lstStyle/>
          <a:p>
            <a:pPr algn="ctr"/>
            <a:r>
              <a:rPr lang="en-US" b="1" dirty="0">
                <a:solidFill>
                  <a:srgbClr val="CC0000"/>
                </a:solidFill>
                <a:effectLst>
                  <a:outerShdw blurRad="38100" dist="38100" dir="2700000" algn="tl">
                    <a:srgbClr val="000000">
                      <a:alpha val="43137"/>
                    </a:srgbClr>
                  </a:outerShdw>
                </a:effectLst>
              </a:rPr>
              <a:t>Compromise:</a:t>
            </a:r>
            <a:br>
              <a:rPr lang="en-US" b="1" dirty="0">
                <a:solidFill>
                  <a:srgbClr val="CC0000"/>
                </a:solidFill>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Hermit</a:t>
            </a:r>
          </a:p>
        </p:txBody>
      </p:sp>
      <p:sp>
        <p:nvSpPr>
          <p:cNvPr id="6" name="TextBox 5">
            <a:extLst>
              <a:ext uri="{FF2B5EF4-FFF2-40B4-BE49-F238E27FC236}">
                <a16:creationId xmlns:a16="http://schemas.microsoft.com/office/drawing/2014/main" id="{2644E83E-B70F-3D2B-2A2A-798A2A5C2E10}"/>
              </a:ext>
            </a:extLst>
          </p:cNvPr>
          <p:cNvSpPr txBox="1"/>
          <p:nvPr/>
        </p:nvSpPr>
        <p:spPr>
          <a:xfrm>
            <a:off x="7937260" y="6050913"/>
            <a:ext cx="5486400" cy="369332"/>
          </a:xfrm>
          <a:prstGeom prst="rect">
            <a:avLst/>
          </a:prstGeom>
          <a:noFill/>
        </p:spPr>
        <p:txBody>
          <a:bodyPr wrap="square" rtlCol="0">
            <a:spAutoFit/>
          </a:bodyPr>
          <a:lstStyle/>
          <a:p>
            <a:r>
              <a:rPr lang="en-US" b="1" dirty="0">
                <a:effectLst>
                  <a:outerShdw blurRad="38100" dist="38100" dir="2700000" algn="tl">
                    <a:srgbClr val="000000">
                      <a:alpha val="43137"/>
                    </a:srgbClr>
                  </a:outerShdw>
                </a:effectLst>
              </a:rPr>
              <a:t>“in the world, but not of the world”</a:t>
            </a:r>
          </a:p>
        </p:txBody>
      </p:sp>
      <p:sp>
        <p:nvSpPr>
          <p:cNvPr id="7" name="TextBox 6">
            <a:extLst>
              <a:ext uri="{FF2B5EF4-FFF2-40B4-BE49-F238E27FC236}">
                <a16:creationId xmlns:a16="http://schemas.microsoft.com/office/drawing/2014/main" id="{63D70701-C92A-0803-04AD-F8C89BA8CDD3}"/>
              </a:ext>
            </a:extLst>
          </p:cNvPr>
          <p:cNvSpPr txBox="1"/>
          <p:nvPr/>
        </p:nvSpPr>
        <p:spPr>
          <a:xfrm>
            <a:off x="457200" y="1625933"/>
            <a:ext cx="6019800" cy="2092881"/>
          </a:xfrm>
          <a:prstGeom prst="rect">
            <a:avLst/>
          </a:prstGeom>
          <a:noFill/>
        </p:spPr>
        <p:txBody>
          <a:bodyPr wrap="square" rtlCol="0">
            <a:spAutoFit/>
          </a:bodyPr>
          <a:lstStyle/>
          <a:p>
            <a:r>
              <a:rPr lang="en-US" sz="2800" b="1" dirty="0">
                <a:solidFill>
                  <a:srgbClr val="C00000"/>
                </a:solidFill>
                <a:effectLst>
                  <a:outerShdw blurRad="38100" dist="38100" dir="2700000" algn="tl">
                    <a:srgbClr val="000000">
                      <a:alpha val="43137"/>
                    </a:srgbClr>
                  </a:outerShdw>
                </a:effectLst>
              </a:rPr>
              <a:t>John 17:14-15  </a:t>
            </a:r>
            <a:r>
              <a:rPr lang="en-US" sz="2800" b="1" dirty="0">
                <a:effectLst>
                  <a:outerShdw blurRad="38100" dist="38100" dir="2700000" algn="tl">
                    <a:srgbClr val="000000">
                      <a:alpha val="43137"/>
                    </a:srgbClr>
                  </a:outerShdw>
                </a:effectLst>
              </a:rPr>
              <a:t>“not of the world”</a:t>
            </a:r>
          </a:p>
          <a:p>
            <a:endParaRPr lang="en-US" sz="2800" b="1" dirty="0">
              <a:effectLst>
                <a:outerShdw blurRad="38100" dist="38100" dir="2700000" algn="tl">
                  <a:srgbClr val="000000">
                    <a:alpha val="43137"/>
                  </a:srgbClr>
                </a:outerShdw>
              </a:effectLst>
            </a:endParaRPr>
          </a:p>
          <a:p>
            <a:br>
              <a:rPr lang="en-US" sz="2800" b="1" dirty="0">
                <a:effectLst>
                  <a:outerShdw blurRad="38100" dist="38100" dir="2700000" algn="tl">
                    <a:srgbClr val="000000">
                      <a:alpha val="43137"/>
                    </a:srgbClr>
                  </a:outerShdw>
                </a:effectLst>
              </a:rPr>
            </a:br>
            <a:r>
              <a:rPr lang="en-US" sz="2800" b="1" dirty="0">
                <a:solidFill>
                  <a:srgbClr val="C00000"/>
                </a:solidFill>
                <a:effectLst>
                  <a:outerShdw blurRad="38100" dist="38100" dir="2700000" algn="tl">
                    <a:srgbClr val="000000">
                      <a:alpha val="43137"/>
                    </a:srgbClr>
                  </a:outerShdw>
                </a:effectLst>
              </a:rPr>
              <a:t>Mk. 16:15   </a:t>
            </a:r>
            <a:r>
              <a:rPr lang="en-US" sz="2800" b="1" dirty="0">
                <a:effectLst>
                  <a:outerShdw blurRad="38100" dist="38100" dir="2700000" algn="tl">
                    <a:srgbClr val="000000">
                      <a:alpha val="43137"/>
                    </a:srgbClr>
                  </a:outerShdw>
                </a:effectLst>
              </a:rPr>
              <a:t>“go into all the world”</a:t>
            </a:r>
          </a:p>
          <a:p>
            <a:endParaRPr lang="en-US" b="1" dirty="0">
              <a:effectLst>
                <a:outerShdw blurRad="38100" dist="38100" dir="2700000" algn="tl">
                  <a:srgbClr val="000000">
                    <a:alpha val="43137"/>
                  </a:srgbClr>
                </a:outerShdw>
              </a:effectLst>
            </a:endParaRPr>
          </a:p>
        </p:txBody>
      </p:sp>
      <p:sp>
        <p:nvSpPr>
          <p:cNvPr id="8" name="Arrow: Up-Down 7">
            <a:extLst>
              <a:ext uri="{FF2B5EF4-FFF2-40B4-BE49-F238E27FC236}">
                <a16:creationId xmlns:a16="http://schemas.microsoft.com/office/drawing/2014/main" id="{83E60948-38A6-8437-B0CA-2DC2F8A7E67F}"/>
              </a:ext>
            </a:extLst>
          </p:cNvPr>
          <p:cNvSpPr/>
          <p:nvPr/>
        </p:nvSpPr>
        <p:spPr>
          <a:xfrm>
            <a:off x="3414103" y="1990984"/>
            <a:ext cx="447809" cy="1057015"/>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0038B902-A59A-6A8E-BEE7-682B0CEA7ACE}"/>
              </a:ext>
            </a:extLst>
          </p:cNvPr>
          <p:cNvSpPr/>
          <p:nvPr/>
        </p:nvSpPr>
        <p:spPr>
          <a:xfrm>
            <a:off x="7937260" y="6000016"/>
            <a:ext cx="3962400" cy="471126"/>
          </a:xfrm>
          <a:prstGeom prst="roundRect">
            <a:avLst/>
          </a:prstGeom>
          <a:no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76200">
                <a:solidFill>
                  <a:sysClr val="windowText" lastClr="000000"/>
                </a:solidFill>
              </a:ln>
            </a:endParaRPr>
          </a:p>
        </p:txBody>
      </p:sp>
    </p:spTree>
    <p:extLst>
      <p:ext uri="{BB962C8B-B14F-4D97-AF65-F5344CB8AC3E}">
        <p14:creationId xmlns:p14="http://schemas.microsoft.com/office/powerpoint/2010/main" val="201932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descr="Paul the Christian Pharisee | Morning Meditations">
            <a:extLst>
              <a:ext uri="{FF2B5EF4-FFF2-40B4-BE49-F238E27FC236}">
                <a16:creationId xmlns:a16="http://schemas.microsoft.com/office/drawing/2014/main" id="{4A8B9FB0-C9E2-7622-D094-46D6763EA4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8530" y="-84107"/>
            <a:ext cx="2411070" cy="37417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F3D4FA9-4C42-9F59-782A-336282917C79}"/>
              </a:ext>
            </a:extLst>
          </p:cNvPr>
          <p:cNvSpPr>
            <a:spLocks noGrp="1"/>
          </p:cNvSpPr>
          <p:nvPr>
            <p:ph type="title"/>
          </p:nvPr>
        </p:nvSpPr>
        <p:spPr>
          <a:xfrm>
            <a:off x="566057" y="615337"/>
            <a:ext cx="4991100" cy="471895"/>
          </a:xfrm>
          <a:solidFill>
            <a:srgbClr val="0000FF"/>
          </a:solidFill>
        </p:spPr>
        <p:txBody>
          <a:bodyPr vert="horz" lIns="91440" tIns="45720" rIns="91440" bIns="45720" rtlCol="0" anchor="t">
            <a:noAutofit/>
          </a:bodyPr>
          <a:lstStyle/>
          <a:p>
            <a:pPr algn="ctr"/>
            <a:r>
              <a:rPr lang="en-US" sz="3600" dirty="0">
                <a:solidFill>
                  <a:schemeClr val="bg1"/>
                </a:solidFill>
                <a:effectLst>
                  <a:outerShdw blurRad="38100" dist="38100" dir="2700000" algn="tl">
                    <a:srgbClr val="000000">
                      <a:alpha val="43137"/>
                    </a:srgbClr>
                  </a:outerShdw>
                </a:effectLst>
                <a:latin typeface="Arial Black" panose="020B0A04020102020204" pitchFamily="34" charset="0"/>
              </a:rPr>
              <a:t>I became as a Jew</a:t>
            </a:r>
          </a:p>
        </p:txBody>
      </p:sp>
      <p:sp>
        <p:nvSpPr>
          <p:cNvPr id="3" name="Content Placeholder 2">
            <a:extLst>
              <a:ext uri="{FF2B5EF4-FFF2-40B4-BE49-F238E27FC236}">
                <a16:creationId xmlns:a16="http://schemas.microsoft.com/office/drawing/2014/main" id="{DC491A6A-262E-4EAA-9C3A-EAF3E184A285}"/>
              </a:ext>
            </a:extLst>
          </p:cNvPr>
          <p:cNvSpPr>
            <a:spLocks noGrp="1"/>
          </p:cNvSpPr>
          <p:nvPr>
            <p:ph idx="1"/>
          </p:nvPr>
        </p:nvSpPr>
        <p:spPr>
          <a:xfrm>
            <a:off x="533400" y="1066979"/>
            <a:ext cx="11125200" cy="5393396"/>
          </a:xfrm>
        </p:spPr>
        <p:txBody>
          <a:bodyPr vert="horz" lIns="91440" tIns="45720" rIns="91440" bIns="45720" rtlCol="0" anchor="b">
            <a:normAutofit/>
          </a:bodyPr>
          <a:lstStyle/>
          <a:p>
            <a:pPr marL="0" indent="0">
              <a:buNone/>
            </a:pPr>
            <a:r>
              <a:rPr lang="en-US" b="1" dirty="0">
                <a:solidFill>
                  <a:srgbClr val="C00000"/>
                </a:solidFill>
                <a:effectLst>
                  <a:outerShdw blurRad="38100" dist="38100" dir="2700000" algn="tl">
                    <a:srgbClr val="000000">
                      <a:alpha val="43137"/>
                    </a:srgbClr>
                  </a:outerShdw>
                </a:effectLst>
                <a:latin typeface="Arial Black" panose="020B0A04020102020204" pitchFamily="34" charset="0"/>
              </a:rPr>
              <a:t>Elite Jewish Heritage</a:t>
            </a:r>
            <a:br>
              <a:rPr lang="en-US" sz="2400" b="1" dirty="0"/>
            </a:br>
            <a:endParaRPr lang="en-US" sz="2400" b="1" dirty="0"/>
          </a:p>
          <a:p>
            <a:pPr marL="0" indent="0">
              <a:buNone/>
            </a:pPr>
            <a:r>
              <a:rPr lang="en-US" sz="2400" b="1" dirty="0">
                <a:solidFill>
                  <a:srgbClr val="C00000"/>
                </a:solidFill>
                <a:latin typeface="Arial Black" panose="020B0A04020102020204" pitchFamily="34" charset="0"/>
              </a:rPr>
              <a:t>Philippians 3:3-5</a:t>
            </a:r>
            <a:br>
              <a:rPr lang="en-US" sz="2400" b="1" dirty="0">
                <a:latin typeface="Arial Black" panose="020B0A04020102020204" pitchFamily="34" charset="0"/>
              </a:rPr>
            </a:br>
            <a:endParaRPr lang="en-US" sz="2400" b="1" dirty="0">
              <a:latin typeface="Arial Black" panose="020B0A04020102020204" pitchFamily="34" charset="0"/>
            </a:endParaRPr>
          </a:p>
          <a:p>
            <a:pPr marL="0" indent="0">
              <a:buNone/>
            </a:pPr>
            <a:r>
              <a:rPr lang="en-US" dirty="0">
                <a:latin typeface="Arial Black" panose="020B0A04020102020204" pitchFamily="34" charset="0"/>
              </a:rPr>
              <a:t>though I also might have confidence in the flesh. If anyone else thinks he may have confidence in the flesh, I more so: </a:t>
            </a:r>
            <a:br>
              <a:rPr lang="en-US" dirty="0">
                <a:latin typeface="Arial Black" panose="020B0A04020102020204" pitchFamily="34" charset="0"/>
              </a:rPr>
            </a:br>
            <a:r>
              <a:rPr lang="en-US" dirty="0">
                <a:solidFill>
                  <a:srgbClr val="0000FF"/>
                </a:solidFill>
                <a:effectLst>
                  <a:outerShdw blurRad="38100" dist="38100" dir="2700000" algn="tl">
                    <a:srgbClr val="000000">
                      <a:alpha val="43137"/>
                    </a:srgbClr>
                  </a:outerShdw>
                </a:effectLst>
                <a:latin typeface="Arial Black" panose="020B0A04020102020204" pitchFamily="34" charset="0"/>
              </a:rPr>
              <a:t>* circumcised the eighth day, </a:t>
            </a:r>
            <a:br>
              <a:rPr lang="en-US" dirty="0">
                <a:solidFill>
                  <a:srgbClr val="0000FF"/>
                </a:solidFill>
                <a:effectLst>
                  <a:outerShdw blurRad="38100" dist="38100" dir="2700000" algn="tl">
                    <a:srgbClr val="000000">
                      <a:alpha val="43137"/>
                    </a:srgbClr>
                  </a:outerShdw>
                </a:effectLst>
                <a:latin typeface="Arial Black" panose="020B0A04020102020204" pitchFamily="34" charset="0"/>
              </a:rPr>
            </a:br>
            <a:r>
              <a:rPr lang="en-US" dirty="0">
                <a:solidFill>
                  <a:srgbClr val="0000FF"/>
                </a:solidFill>
                <a:effectLst>
                  <a:outerShdw blurRad="38100" dist="38100" dir="2700000" algn="tl">
                    <a:srgbClr val="000000">
                      <a:alpha val="43137"/>
                    </a:srgbClr>
                  </a:outerShdw>
                </a:effectLst>
                <a:latin typeface="Arial Black" panose="020B0A04020102020204" pitchFamily="34" charset="0"/>
              </a:rPr>
              <a:t>* of the stock of Israel, </a:t>
            </a:r>
            <a:br>
              <a:rPr lang="en-US" dirty="0">
                <a:solidFill>
                  <a:srgbClr val="0000FF"/>
                </a:solidFill>
                <a:effectLst>
                  <a:outerShdw blurRad="38100" dist="38100" dir="2700000" algn="tl">
                    <a:srgbClr val="000000">
                      <a:alpha val="43137"/>
                    </a:srgbClr>
                  </a:outerShdw>
                </a:effectLst>
                <a:latin typeface="Arial Black" panose="020B0A04020102020204" pitchFamily="34" charset="0"/>
              </a:rPr>
            </a:br>
            <a:r>
              <a:rPr lang="en-US" dirty="0">
                <a:solidFill>
                  <a:srgbClr val="0000FF"/>
                </a:solidFill>
                <a:effectLst>
                  <a:outerShdw blurRad="38100" dist="38100" dir="2700000" algn="tl">
                    <a:srgbClr val="000000">
                      <a:alpha val="43137"/>
                    </a:srgbClr>
                  </a:outerShdw>
                </a:effectLst>
                <a:latin typeface="Arial Black" panose="020B0A04020102020204" pitchFamily="34" charset="0"/>
              </a:rPr>
              <a:t>* of the tribe of Benjamin, </a:t>
            </a:r>
            <a:br>
              <a:rPr lang="en-US" dirty="0">
                <a:solidFill>
                  <a:srgbClr val="0000FF"/>
                </a:solidFill>
                <a:effectLst>
                  <a:outerShdw blurRad="38100" dist="38100" dir="2700000" algn="tl">
                    <a:srgbClr val="000000">
                      <a:alpha val="43137"/>
                    </a:srgbClr>
                  </a:outerShdw>
                </a:effectLst>
                <a:latin typeface="Arial Black" panose="020B0A04020102020204" pitchFamily="34" charset="0"/>
              </a:rPr>
            </a:br>
            <a:r>
              <a:rPr lang="en-US" dirty="0">
                <a:solidFill>
                  <a:srgbClr val="0000FF"/>
                </a:solidFill>
                <a:effectLst>
                  <a:outerShdw blurRad="38100" dist="38100" dir="2700000" algn="tl">
                    <a:srgbClr val="000000">
                      <a:alpha val="43137"/>
                    </a:srgbClr>
                  </a:outerShdw>
                </a:effectLst>
                <a:latin typeface="Arial Black" panose="020B0A04020102020204" pitchFamily="34" charset="0"/>
              </a:rPr>
              <a:t>* a Hebrew of the Hebrews; ...</a:t>
            </a:r>
          </a:p>
        </p:txBody>
      </p:sp>
    </p:spTree>
    <p:extLst>
      <p:ext uri="{BB962C8B-B14F-4D97-AF65-F5344CB8AC3E}">
        <p14:creationId xmlns:p14="http://schemas.microsoft.com/office/powerpoint/2010/main" val="1628433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491A6A-262E-4EAA-9C3A-EAF3E184A285}"/>
              </a:ext>
            </a:extLst>
          </p:cNvPr>
          <p:cNvSpPr>
            <a:spLocks noGrp="1"/>
          </p:cNvSpPr>
          <p:nvPr>
            <p:ph idx="1"/>
          </p:nvPr>
        </p:nvSpPr>
        <p:spPr>
          <a:xfrm>
            <a:off x="533401" y="112900"/>
            <a:ext cx="13259766" cy="5341815"/>
          </a:xfrm>
        </p:spPr>
        <p:txBody>
          <a:bodyPr vert="horz" lIns="91440" tIns="45720" rIns="91440" bIns="45720" rtlCol="0" anchor="b">
            <a:normAutofit/>
          </a:bodyPr>
          <a:lstStyle/>
          <a:p>
            <a:pPr marL="0" indent="0">
              <a:buNone/>
            </a:pPr>
            <a:r>
              <a:rPr lang="en-US" b="1" dirty="0">
                <a:solidFill>
                  <a:srgbClr val="C00000"/>
                </a:solidFill>
                <a:effectLst>
                  <a:outerShdw blurRad="38100" dist="38100" dir="2700000" algn="tl">
                    <a:srgbClr val="000000">
                      <a:alpha val="43137"/>
                    </a:srgbClr>
                  </a:outerShdw>
                </a:effectLst>
                <a:latin typeface="Arial Black" panose="020B0A04020102020204" pitchFamily="34" charset="0"/>
              </a:rPr>
              <a:t>Valedictorian</a:t>
            </a:r>
            <a:r>
              <a:rPr lang="en-US" b="1" dirty="0">
                <a:solidFill>
                  <a:srgbClr val="C00000"/>
                </a:solidFill>
                <a:latin typeface="Arial Black" panose="020B0A04020102020204" pitchFamily="34" charset="0"/>
              </a:rPr>
              <a:t>:</a:t>
            </a:r>
            <a:br>
              <a:rPr lang="en-US" b="1" dirty="0">
                <a:solidFill>
                  <a:srgbClr val="C00000"/>
                </a:solidFill>
                <a:latin typeface="Arial Black" panose="020B0A04020102020204" pitchFamily="34" charset="0"/>
              </a:rPr>
            </a:br>
            <a:br>
              <a:rPr lang="en-US" i="1" dirty="0">
                <a:solidFill>
                  <a:srgbClr val="C00000"/>
                </a:solidFill>
                <a:effectLst>
                  <a:outerShdw blurRad="38100" dist="38100" dir="2700000" algn="tl">
                    <a:srgbClr val="000000">
                      <a:alpha val="43137"/>
                    </a:srgbClr>
                  </a:outerShdw>
                </a:effectLst>
                <a:latin typeface="Arial Black" panose="020B0A04020102020204" pitchFamily="34" charset="0"/>
              </a:rPr>
            </a:br>
            <a:r>
              <a:rPr lang="en-US" b="1" i="1" dirty="0">
                <a:solidFill>
                  <a:srgbClr val="C00000"/>
                </a:solidFill>
                <a:effectLst>
                  <a:outerShdw blurRad="38100" dist="38100" dir="2700000" algn="tl">
                    <a:srgbClr val="000000">
                      <a:alpha val="43137"/>
                    </a:srgbClr>
                  </a:outerShdw>
                </a:effectLst>
                <a:latin typeface="Arial Black" panose="020B0A04020102020204" pitchFamily="34" charset="0"/>
              </a:rPr>
              <a:t>Graduated “Hebrew of Hebrews”</a:t>
            </a:r>
          </a:p>
          <a:p>
            <a:pPr marL="0" indent="0">
              <a:buNone/>
            </a:pPr>
            <a:r>
              <a:rPr lang="en-US" sz="2400" b="1" dirty="0">
                <a:solidFill>
                  <a:schemeClr val="accent6">
                    <a:lumMod val="75000"/>
                  </a:schemeClr>
                </a:solidFill>
                <a:effectLst>
                  <a:outerShdw blurRad="38100" dist="38100" dir="2700000" algn="tl">
                    <a:srgbClr val="000000">
                      <a:alpha val="43137"/>
                    </a:srgbClr>
                  </a:outerShdw>
                </a:effectLst>
              </a:rPr>
              <a:t> </a:t>
            </a:r>
          </a:p>
          <a:p>
            <a:pPr marL="0" indent="0">
              <a:buNone/>
            </a:pPr>
            <a:r>
              <a:rPr lang="en-US" sz="2400" b="1" dirty="0">
                <a:solidFill>
                  <a:schemeClr val="accent6">
                    <a:lumMod val="75000"/>
                  </a:schemeClr>
                </a:solidFill>
                <a:effectLst>
                  <a:outerShdw blurRad="38100" dist="38100" dir="2700000" algn="tl">
                    <a:srgbClr val="000000">
                      <a:alpha val="43137"/>
                    </a:srgbClr>
                  </a:outerShdw>
                </a:effectLst>
              </a:rPr>
              <a:t> </a:t>
            </a: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400" b="1" i="1" dirty="0">
              <a:solidFill>
                <a:schemeClr val="accent6">
                  <a:lumMod val="75000"/>
                </a:schemeClr>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93606425-FA0C-4163-BF09-E4033E400C49}"/>
              </a:ext>
            </a:extLst>
          </p:cNvPr>
          <p:cNvSpPr/>
          <p:nvPr/>
        </p:nvSpPr>
        <p:spPr>
          <a:xfrm>
            <a:off x="540656" y="3850763"/>
            <a:ext cx="11270343" cy="1815882"/>
          </a:xfrm>
          <a:prstGeom prst="rect">
            <a:avLst/>
          </a:prstGeom>
          <a:ln>
            <a:solidFill>
              <a:srgbClr val="3333FF"/>
            </a:solidFill>
          </a:ln>
        </p:spPr>
        <p:txBody>
          <a:bodyPr wrap="square">
            <a:spAutoFit/>
          </a:bodyPr>
          <a:lstStyle/>
          <a:p>
            <a:r>
              <a:rPr lang="en-US" sz="2800" b="1" dirty="0">
                <a:latin typeface="Arial Black" panose="020B0A04020102020204" pitchFamily="34" charset="0"/>
              </a:rPr>
              <a:t>Galatians 1:14</a:t>
            </a:r>
            <a:br>
              <a:rPr lang="en-US" sz="2800" b="1" dirty="0">
                <a:latin typeface="Arial Black" panose="020B0A04020102020204" pitchFamily="34" charset="0"/>
              </a:rPr>
            </a:br>
            <a:r>
              <a:rPr lang="en-US" sz="2800" b="1" dirty="0">
                <a:latin typeface="Arial Black" panose="020B0A04020102020204" pitchFamily="34" charset="0"/>
              </a:rPr>
              <a:t>“</a:t>
            </a:r>
            <a:r>
              <a:rPr lang="en-US" sz="2800" dirty="0">
                <a:latin typeface="Arial Black" panose="020B0A04020102020204" pitchFamily="34" charset="0"/>
              </a:rPr>
              <a:t>And </a:t>
            </a:r>
            <a:r>
              <a:rPr lang="en-US" sz="2800" dirty="0">
                <a:effectLst>
                  <a:outerShdw blurRad="38100" dist="38100" dir="2700000" algn="tl">
                    <a:srgbClr val="000000">
                      <a:alpha val="43137"/>
                    </a:srgbClr>
                  </a:outerShdw>
                </a:effectLst>
                <a:latin typeface="Arial Black" panose="020B0A04020102020204" pitchFamily="34" charset="0"/>
              </a:rPr>
              <a:t>I</a:t>
            </a:r>
            <a:r>
              <a:rPr lang="en-US" sz="2800" dirty="0">
                <a:solidFill>
                  <a:srgbClr val="0000FF"/>
                </a:solidFill>
                <a:effectLst>
                  <a:outerShdw blurRad="38100" dist="38100" dir="2700000" algn="tl">
                    <a:srgbClr val="000000">
                      <a:alpha val="43137"/>
                    </a:srgbClr>
                  </a:outerShdw>
                </a:effectLst>
                <a:latin typeface="Arial Black" panose="020B0A04020102020204" pitchFamily="34" charset="0"/>
              </a:rPr>
              <a:t> </a:t>
            </a:r>
            <a:r>
              <a:rPr lang="en-US" sz="2800" dirty="0">
                <a:effectLst>
                  <a:outerShdw blurRad="38100" dist="38100" dir="2700000" algn="tl">
                    <a:srgbClr val="000000">
                      <a:alpha val="43137"/>
                    </a:srgbClr>
                  </a:outerShdw>
                </a:effectLst>
                <a:latin typeface="Arial Black" panose="020B0A04020102020204" pitchFamily="34" charset="0"/>
              </a:rPr>
              <a:t>advanced in Judaism</a:t>
            </a:r>
            <a:r>
              <a:rPr lang="en-US" sz="2800" dirty="0">
                <a:latin typeface="Arial Black" panose="020B0A04020102020204" pitchFamily="34" charset="0"/>
              </a:rPr>
              <a:t> beyond many of my contemporaries in my own nation, being more exceedingly zealous for the traditions of my fathers.</a:t>
            </a:r>
          </a:p>
        </p:txBody>
      </p:sp>
      <p:pic>
        <p:nvPicPr>
          <p:cNvPr id="3074" name="Picture 2" descr="God's People, part 125: Pharisees | Life-Giving Water">
            <a:extLst>
              <a:ext uri="{FF2B5EF4-FFF2-40B4-BE49-F238E27FC236}">
                <a16:creationId xmlns:a16="http://schemas.microsoft.com/office/drawing/2014/main" id="{118E3788-FFB9-5E34-EE78-9DA2134A497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7110244" y="82485"/>
            <a:ext cx="5081756" cy="28131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B8D55A3-3F6F-741C-52D5-13166520466B}"/>
              </a:ext>
            </a:extLst>
          </p:cNvPr>
          <p:cNvSpPr txBox="1">
            <a:spLocks/>
          </p:cNvSpPr>
          <p:nvPr/>
        </p:nvSpPr>
        <p:spPr>
          <a:xfrm>
            <a:off x="540657" y="225324"/>
            <a:ext cx="4038600" cy="471895"/>
          </a:xfrm>
          <a:prstGeom prst="rect">
            <a:avLst/>
          </a:prstGeom>
          <a:solidFill>
            <a:srgbClr val="0000FF"/>
          </a:solidFill>
        </p:spPr>
        <p:txBody>
          <a:bodyPr vert="horz" lIns="91440" tIns="45720" rIns="91440" bIns="45720" rtlCol="0" anchor="t">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sz="3200">
                <a:solidFill>
                  <a:schemeClr val="bg1"/>
                </a:solidFill>
                <a:effectLst>
                  <a:outerShdw blurRad="38100" dist="38100" dir="2700000" algn="tl">
                    <a:srgbClr val="000000">
                      <a:alpha val="43137"/>
                    </a:srgbClr>
                  </a:outerShdw>
                </a:effectLst>
                <a:latin typeface="Arial Black" panose="020B0A04020102020204" pitchFamily="34" charset="0"/>
              </a:rPr>
              <a:t>I became as a Jew</a:t>
            </a:r>
            <a:endParaRPr lang="en-US" sz="3200"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sp>
        <p:nvSpPr>
          <p:cNvPr id="8" name="TextBox 7">
            <a:extLst>
              <a:ext uri="{FF2B5EF4-FFF2-40B4-BE49-F238E27FC236}">
                <a16:creationId xmlns:a16="http://schemas.microsoft.com/office/drawing/2014/main" id="{0E06CCAE-20AF-9DA1-A3DF-FC160DB5CF07}"/>
              </a:ext>
            </a:extLst>
          </p:cNvPr>
          <p:cNvSpPr txBox="1"/>
          <p:nvPr/>
        </p:nvSpPr>
        <p:spPr>
          <a:xfrm>
            <a:off x="533400" y="920003"/>
            <a:ext cx="5562600" cy="830997"/>
          </a:xfrm>
          <a:prstGeom prst="rect">
            <a:avLst/>
          </a:prstGeom>
          <a:solidFill>
            <a:schemeClr val="tx1"/>
          </a:solidFill>
        </p:spPr>
        <p:txBody>
          <a:bodyPr wrap="square">
            <a:spAutoFit/>
          </a:bodyPr>
          <a:lstStyle/>
          <a:p>
            <a:r>
              <a:rPr lang="en-US" sz="2400" dirty="0">
                <a:solidFill>
                  <a:schemeClr val="bg1"/>
                </a:solidFill>
                <a:effectLst>
                  <a:outerShdw blurRad="38100" dist="38100" dir="2700000" algn="tl">
                    <a:srgbClr val="000000">
                      <a:alpha val="43137"/>
                    </a:srgbClr>
                  </a:outerShdw>
                </a:effectLst>
                <a:latin typeface="Arial Black" panose="020B0A04020102020204" pitchFamily="34" charset="0"/>
              </a:rPr>
              <a:t>to those who are under the law, as under the law </a:t>
            </a:r>
          </a:p>
        </p:txBody>
      </p:sp>
      <p:sp>
        <p:nvSpPr>
          <p:cNvPr id="5" name="Rectangle: Rounded Corners 4">
            <a:extLst>
              <a:ext uri="{FF2B5EF4-FFF2-40B4-BE49-F238E27FC236}">
                <a16:creationId xmlns:a16="http://schemas.microsoft.com/office/drawing/2014/main" id="{4236A7BE-D3A6-AF3E-3E2F-33646AEA87C8}"/>
              </a:ext>
            </a:extLst>
          </p:cNvPr>
          <p:cNvSpPr/>
          <p:nvPr/>
        </p:nvSpPr>
        <p:spPr>
          <a:xfrm>
            <a:off x="1850571" y="4328215"/>
            <a:ext cx="4267200" cy="416567"/>
          </a:xfrm>
          <a:prstGeom prst="round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C00000"/>
                </a:solidFill>
              </a:ln>
            </a:endParaRPr>
          </a:p>
        </p:txBody>
      </p:sp>
      <p:sp>
        <p:nvSpPr>
          <p:cNvPr id="6" name="Rectangle: Rounded Corners 5">
            <a:extLst>
              <a:ext uri="{FF2B5EF4-FFF2-40B4-BE49-F238E27FC236}">
                <a16:creationId xmlns:a16="http://schemas.microsoft.com/office/drawing/2014/main" id="{9646CB7F-EAAF-2E0E-CD5F-DB19245AB3E8}"/>
              </a:ext>
            </a:extLst>
          </p:cNvPr>
          <p:cNvSpPr/>
          <p:nvPr/>
        </p:nvSpPr>
        <p:spPr>
          <a:xfrm>
            <a:off x="540656" y="5196436"/>
            <a:ext cx="4038601" cy="416567"/>
          </a:xfrm>
          <a:prstGeom prst="round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C00000"/>
                </a:solidFill>
              </a:ln>
            </a:endParaRPr>
          </a:p>
        </p:txBody>
      </p:sp>
    </p:spTree>
    <p:extLst>
      <p:ext uri="{BB962C8B-B14F-4D97-AF65-F5344CB8AC3E}">
        <p14:creationId xmlns:p14="http://schemas.microsoft.com/office/powerpoint/2010/main" val="4119171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2" descr="Image result for I appeal to Caesar images">
            <a:extLst>
              <a:ext uri="{FF2B5EF4-FFF2-40B4-BE49-F238E27FC236}">
                <a16:creationId xmlns:a16="http://schemas.microsoft.com/office/drawing/2014/main" id="{CFA474C3-B2DE-4F75-ACCA-02D0031DDC3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191060" y="533400"/>
            <a:ext cx="6000940" cy="30004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793C1F38-73C5-E9FD-5951-A5D44B455305}"/>
              </a:ext>
            </a:extLst>
          </p:cNvPr>
          <p:cNvSpPr>
            <a:spLocks noGrp="1"/>
          </p:cNvSpPr>
          <p:nvPr>
            <p:ph type="title"/>
          </p:nvPr>
        </p:nvSpPr>
        <p:spPr>
          <a:xfrm>
            <a:off x="762000" y="232322"/>
            <a:ext cx="5029200" cy="1059355"/>
          </a:xfrm>
          <a:solidFill>
            <a:srgbClr val="0000FF"/>
          </a:solidFill>
        </p:spPr>
        <p:txBody>
          <a:bodyPr vert="horz" lIns="91440" tIns="45720" rIns="91440" bIns="45720" rtlCol="0" anchor="t">
            <a:normAutofit fontScale="90000"/>
          </a:bodyPr>
          <a:lstStyle/>
          <a:p>
            <a:pPr algn="ctr"/>
            <a:r>
              <a:rPr lang="en-US" sz="2400" u="sng" dirty="0">
                <a:solidFill>
                  <a:schemeClr val="bg1"/>
                </a:solidFill>
                <a:effectLst>
                  <a:outerShdw blurRad="38100" dist="38100" dir="2700000" algn="tl">
                    <a:srgbClr val="000000">
                      <a:alpha val="43137"/>
                    </a:srgbClr>
                  </a:outerShdw>
                </a:effectLst>
                <a:latin typeface="Arial Black" panose="020B0A04020102020204" pitchFamily="34" charset="0"/>
              </a:rPr>
              <a:t>To The Gentile</a:t>
            </a:r>
            <a:br>
              <a:rPr lang="en-US" sz="2400" dirty="0">
                <a:solidFill>
                  <a:schemeClr val="bg1"/>
                </a:solidFill>
                <a:effectLst>
                  <a:outerShdw blurRad="38100" dist="38100" dir="2700000" algn="tl">
                    <a:srgbClr val="000000">
                      <a:alpha val="43137"/>
                    </a:srgbClr>
                  </a:outerShdw>
                </a:effectLst>
                <a:latin typeface="Arial Black" panose="020B0A04020102020204" pitchFamily="34" charset="0"/>
              </a:rPr>
            </a:br>
            <a:r>
              <a:rPr lang="en-US" sz="2400" dirty="0">
                <a:solidFill>
                  <a:schemeClr val="bg1"/>
                </a:solidFill>
                <a:latin typeface="Arial Black" panose="020B0A04020102020204" pitchFamily="34" charset="0"/>
              </a:rPr>
              <a:t>to those who are without law,</a:t>
            </a:r>
            <a:br>
              <a:rPr lang="en-US" sz="2400" dirty="0">
                <a:solidFill>
                  <a:schemeClr val="bg1"/>
                </a:solidFill>
                <a:latin typeface="Arial Black" panose="020B0A04020102020204" pitchFamily="34" charset="0"/>
              </a:rPr>
            </a:br>
            <a:r>
              <a:rPr lang="en-US" sz="2400" dirty="0">
                <a:solidFill>
                  <a:schemeClr val="bg1"/>
                </a:solidFill>
                <a:latin typeface="Arial Black" panose="020B0A04020102020204" pitchFamily="34" charset="0"/>
              </a:rPr>
              <a:t>as without law</a:t>
            </a:r>
            <a:endParaRPr lang="en-US" sz="2400"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sp>
        <p:nvSpPr>
          <p:cNvPr id="3" name="Content Placeholder 2">
            <a:extLst>
              <a:ext uri="{FF2B5EF4-FFF2-40B4-BE49-F238E27FC236}">
                <a16:creationId xmlns:a16="http://schemas.microsoft.com/office/drawing/2014/main" id="{DC491A6A-262E-4EAA-9C3A-EAF3E184A285}"/>
              </a:ext>
            </a:extLst>
          </p:cNvPr>
          <p:cNvSpPr>
            <a:spLocks noGrp="1"/>
          </p:cNvSpPr>
          <p:nvPr>
            <p:ph idx="1"/>
          </p:nvPr>
        </p:nvSpPr>
        <p:spPr>
          <a:xfrm>
            <a:off x="933260" y="402584"/>
            <a:ext cx="10572940" cy="5693416"/>
          </a:xfrm>
        </p:spPr>
        <p:txBody>
          <a:bodyPr vert="horz" lIns="91440" tIns="45720" rIns="91440" bIns="45720" rtlCol="0" anchor="b">
            <a:normAutofit/>
          </a:bodyPr>
          <a:lstStyle/>
          <a:p>
            <a:pPr marL="0" indent="0">
              <a:buNone/>
            </a:pPr>
            <a:r>
              <a:rPr lang="en-US" sz="2400" b="1" dirty="0"/>
              <a:t>   </a:t>
            </a:r>
            <a:r>
              <a:rPr lang="en-US" sz="2400" i="1" dirty="0">
                <a:effectLst>
                  <a:outerShdw blurRad="38100" dist="38100" dir="2700000" algn="tl">
                    <a:srgbClr val="000000">
                      <a:alpha val="43137"/>
                    </a:srgbClr>
                  </a:outerShdw>
                </a:effectLst>
              </a:rPr>
              <a:t> </a:t>
            </a:r>
            <a:endParaRPr lang="en-US" sz="1200" i="1" dirty="0">
              <a:effectLst>
                <a:outerShdw blurRad="38100" dist="38100" dir="2700000" algn="tl">
                  <a:srgbClr val="000000">
                    <a:alpha val="43137"/>
                  </a:srgbClr>
                </a:outerShdw>
              </a:effectLst>
            </a:endParaRPr>
          </a:p>
          <a:p>
            <a:pPr marL="0" indent="0">
              <a:buNone/>
            </a:pP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Roman Citizenship:</a:t>
            </a:r>
            <a:br>
              <a:rPr lang="en-US" dirty="0">
                <a:solidFill>
                  <a:srgbClr val="C00000"/>
                </a:solidFill>
                <a:effectLst>
                  <a:outerShdw blurRad="38100" dist="38100" dir="2700000" algn="tl">
                    <a:srgbClr val="000000">
                      <a:alpha val="43137"/>
                    </a:srgbClr>
                  </a:outerShdw>
                </a:effectLst>
                <a:latin typeface="Arial Black" panose="020B0A04020102020204" pitchFamily="34" charset="0"/>
              </a:rPr>
            </a:br>
            <a:endParaRPr lang="en-US" dirty="0">
              <a:solidFill>
                <a:srgbClr val="C00000"/>
              </a:solidFill>
              <a:effectLst>
                <a:outerShdw blurRad="38100" dist="38100" dir="2700000" algn="tl">
                  <a:srgbClr val="000000">
                    <a:alpha val="43137"/>
                  </a:srgbClr>
                </a:outerShdw>
              </a:effectLst>
              <a:latin typeface="Arial Black" panose="020B0A04020102020204" pitchFamily="34" charset="0"/>
            </a:endParaRPr>
          </a:p>
          <a:p>
            <a:pPr marL="0" indent="0">
              <a:buNone/>
            </a:pPr>
            <a:r>
              <a:rPr lang="en-US" sz="2400" b="1" dirty="0">
                <a:solidFill>
                  <a:srgbClr val="C00000"/>
                </a:solidFill>
                <a:latin typeface="Arial Black" panose="020B0A04020102020204" pitchFamily="34" charset="0"/>
              </a:rPr>
              <a:t>Acts 22:25-28 </a:t>
            </a:r>
            <a:br>
              <a:rPr lang="en-US" sz="2400" b="1" dirty="0">
                <a:latin typeface="Arial Black" panose="020B0A04020102020204" pitchFamily="34" charset="0"/>
              </a:rPr>
            </a:br>
            <a:r>
              <a:rPr lang="en-US" sz="2400" b="1" dirty="0">
                <a:latin typeface="Arial Black" panose="020B0A04020102020204" pitchFamily="34" charset="0"/>
              </a:rPr>
              <a:t> </a:t>
            </a:r>
            <a:br>
              <a:rPr lang="en-US" sz="2400" dirty="0">
                <a:effectLst>
                  <a:outerShdw blurRad="38100" dist="38100" dir="2700000" algn="tl">
                    <a:srgbClr val="000000">
                      <a:alpha val="43137"/>
                    </a:srgbClr>
                  </a:outerShdw>
                </a:effectLst>
                <a:latin typeface="Arial Black" panose="020B0A04020102020204" pitchFamily="34" charset="0"/>
              </a:rPr>
            </a:br>
            <a:r>
              <a:rPr lang="en-US" dirty="0">
                <a:effectLst>
                  <a:outerShdw blurRad="38100" dist="38100" dir="2700000" algn="tl">
                    <a:srgbClr val="000000">
                      <a:alpha val="43137"/>
                    </a:srgbClr>
                  </a:outerShdw>
                </a:effectLst>
                <a:latin typeface="Arial Black" panose="020B0A04020102020204" pitchFamily="34" charset="0"/>
              </a:rPr>
              <a:t>“The commander answered, "With a large sum I obtained this citizenship." And Paul said, "But I was </a:t>
            </a:r>
            <a:r>
              <a:rPr lang="en-US" u="sng" dirty="0">
                <a:effectLst>
                  <a:outerShdw blurRad="38100" dist="38100" dir="2700000" algn="tl">
                    <a:srgbClr val="000000">
                      <a:alpha val="43137"/>
                    </a:srgbClr>
                  </a:outerShdw>
                </a:effectLst>
                <a:latin typeface="Arial Black" panose="020B0A04020102020204" pitchFamily="34" charset="0"/>
              </a:rPr>
              <a:t>born a citizen</a:t>
            </a:r>
            <a:r>
              <a:rPr lang="en-US" dirty="0">
                <a:effectLst>
                  <a:outerShdw blurRad="38100" dist="38100" dir="2700000" algn="tl">
                    <a:srgbClr val="000000">
                      <a:alpha val="43137"/>
                    </a:srgbClr>
                  </a:outerShdw>
                </a:effectLst>
                <a:latin typeface="Arial Black" panose="020B0A04020102020204" pitchFamily="34" charset="0"/>
              </a:rPr>
              <a:t>.“</a:t>
            </a:r>
          </a:p>
          <a:p>
            <a:pPr marL="0" indent="0">
              <a:buNone/>
            </a:pPr>
            <a:r>
              <a:rPr lang="en-US" b="1" dirty="0"/>
              <a:t> </a:t>
            </a:r>
            <a:endParaRPr lang="en-US" i="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91630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2" descr="The apostle Paul on the Areopagus - Gospelimages">
            <a:extLst>
              <a:ext uri="{FF2B5EF4-FFF2-40B4-BE49-F238E27FC236}">
                <a16:creationId xmlns:a16="http://schemas.microsoft.com/office/drawing/2014/main" id="{99CC64E5-3CEA-8DC7-AFE1-2A832183A5E9}"/>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919371" y="98891"/>
            <a:ext cx="4166938" cy="41496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C491A6A-262E-4EAA-9C3A-EAF3E184A285}"/>
              </a:ext>
            </a:extLst>
          </p:cNvPr>
          <p:cNvSpPr>
            <a:spLocks noGrp="1"/>
          </p:cNvSpPr>
          <p:nvPr>
            <p:ph idx="1"/>
          </p:nvPr>
        </p:nvSpPr>
        <p:spPr>
          <a:xfrm>
            <a:off x="595604" y="484864"/>
            <a:ext cx="7626766" cy="6344107"/>
          </a:xfrm>
        </p:spPr>
        <p:txBody>
          <a:bodyPr vert="horz" lIns="91440" tIns="45720" rIns="91440" bIns="45720" rtlCol="0" anchor="b">
            <a:noAutofit/>
          </a:bodyPr>
          <a:lstStyle/>
          <a:p>
            <a:pPr marL="0" indent="0">
              <a:buNone/>
            </a:pPr>
            <a:r>
              <a:rPr lang="en-US" dirty="0">
                <a:effectLst>
                  <a:outerShdw blurRad="38100" dist="38100" dir="2700000" algn="tl">
                    <a:srgbClr val="000000">
                      <a:alpha val="43137"/>
                    </a:srgbClr>
                  </a:outerShdw>
                </a:effectLst>
                <a:latin typeface="Arial Black" panose="020B0A04020102020204" pitchFamily="34" charset="0"/>
              </a:rPr>
              <a:t>Quotes Greek philosophers</a:t>
            </a:r>
          </a:p>
          <a:p>
            <a:pPr marL="0" indent="0">
              <a:buNone/>
            </a:pPr>
            <a:endParaRPr lang="en-US" dirty="0">
              <a:effectLst>
                <a:outerShdw blurRad="38100" dist="38100" dir="2700000" algn="tl">
                  <a:srgbClr val="000000">
                    <a:alpha val="43137"/>
                  </a:srgbClr>
                </a:outerShdw>
              </a:effectLst>
              <a:latin typeface="Arial Black" panose="020B0A04020102020204" pitchFamily="34" charset="0"/>
            </a:endParaRPr>
          </a:p>
          <a:p>
            <a:pPr marL="0" indent="0">
              <a:buNone/>
            </a:pPr>
            <a:r>
              <a:rPr lang="en-US" dirty="0">
                <a:effectLst>
                  <a:outerShdw blurRad="38100" dist="38100" dir="2700000" algn="tl">
                    <a:srgbClr val="000000">
                      <a:alpha val="43137"/>
                    </a:srgbClr>
                  </a:outerShdw>
                </a:effectLst>
                <a:latin typeface="Arial Black" panose="020B0A04020102020204" pitchFamily="34" charset="0"/>
              </a:rPr>
              <a:t>Titus 1:12</a:t>
            </a:r>
          </a:p>
          <a:p>
            <a:pPr marL="0" indent="0">
              <a:buNone/>
            </a:pPr>
            <a:endParaRPr lang="en-US" dirty="0">
              <a:effectLst>
                <a:outerShdw blurRad="38100" dist="38100" dir="2700000" algn="tl">
                  <a:srgbClr val="000000">
                    <a:alpha val="43137"/>
                  </a:srgbClr>
                </a:outerShdw>
              </a:effectLst>
              <a:latin typeface="Arial Black" panose="020B0A04020102020204" pitchFamily="34" charset="0"/>
            </a:endParaRPr>
          </a:p>
          <a:p>
            <a:pPr marL="0" indent="0">
              <a:buNone/>
            </a:pPr>
            <a:r>
              <a:rPr lang="en-US" dirty="0">
                <a:effectLst>
                  <a:outerShdw blurRad="38100" dist="38100" dir="2700000" algn="tl">
                    <a:srgbClr val="000000">
                      <a:alpha val="43137"/>
                    </a:srgbClr>
                  </a:outerShdw>
                </a:effectLst>
                <a:latin typeface="Arial Black" panose="020B0A04020102020204" pitchFamily="34" charset="0"/>
              </a:rPr>
              <a:t>Acts 17:28</a:t>
            </a:r>
          </a:p>
          <a:p>
            <a:pPr marL="0" indent="0">
              <a:buNone/>
            </a:pPr>
            <a:br>
              <a:rPr lang="en-US" sz="2400" dirty="0">
                <a:effectLst>
                  <a:outerShdw blurRad="38100" dist="38100" dir="2700000" algn="tl">
                    <a:srgbClr val="000000">
                      <a:alpha val="43137"/>
                    </a:srgbClr>
                  </a:outerShdw>
                </a:effectLst>
                <a:latin typeface="Arial Black" panose="020B0A04020102020204" pitchFamily="34" charset="0"/>
              </a:rPr>
            </a:br>
            <a:r>
              <a:rPr lang="en-US" sz="800" dirty="0">
                <a:effectLst>
                  <a:outerShdw blurRad="38100" dist="38100" dir="2700000" algn="tl">
                    <a:srgbClr val="000000">
                      <a:alpha val="43137"/>
                    </a:srgbClr>
                  </a:outerShdw>
                </a:effectLst>
                <a:latin typeface="Arial Black" panose="020B0A04020102020204" pitchFamily="34" charset="0"/>
              </a:rPr>
              <a:t>     </a:t>
            </a:r>
          </a:p>
          <a:p>
            <a:pPr marL="0" indent="0">
              <a:buNone/>
            </a:pPr>
            <a:r>
              <a:rPr lang="en-US" dirty="0">
                <a:effectLst>
                  <a:outerShdw blurRad="38100" dist="38100" dir="2700000" algn="tl">
                    <a:srgbClr val="000000">
                      <a:alpha val="43137"/>
                    </a:srgbClr>
                  </a:outerShdw>
                </a:effectLst>
                <a:latin typeface="Arial Black" panose="020B0A04020102020204" pitchFamily="34" charset="0"/>
              </a:rPr>
              <a:t>I Cor. 15:33</a:t>
            </a:r>
            <a:br>
              <a:rPr lang="en-US" sz="2400" dirty="0">
                <a:effectLst>
                  <a:outerShdw blurRad="38100" dist="38100" dir="2700000" algn="tl">
                    <a:srgbClr val="000000">
                      <a:alpha val="43137"/>
                    </a:srgbClr>
                  </a:outerShdw>
                </a:effectLst>
                <a:latin typeface="Arial Black" panose="020B0A04020102020204" pitchFamily="34" charset="0"/>
              </a:rPr>
            </a:br>
            <a:r>
              <a:rPr lang="en-US" sz="800" dirty="0">
                <a:effectLst>
                  <a:outerShdw blurRad="38100" dist="38100" dir="2700000" algn="tl">
                    <a:srgbClr val="000000">
                      <a:alpha val="43137"/>
                    </a:srgbClr>
                  </a:outerShdw>
                </a:effectLst>
                <a:latin typeface="Arial Black" panose="020B0A04020102020204" pitchFamily="34" charset="0"/>
              </a:rPr>
              <a:t>    </a:t>
            </a:r>
          </a:p>
          <a:p>
            <a:pPr marL="0" indent="0">
              <a:buNone/>
            </a:pPr>
            <a:br>
              <a:rPr lang="en-US" sz="2400" dirty="0">
                <a:effectLst>
                  <a:outerShdw blurRad="38100" dist="38100" dir="2700000" algn="tl">
                    <a:srgbClr val="000000">
                      <a:alpha val="43137"/>
                    </a:srgbClr>
                  </a:outerShdw>
                </a:effectLst>
                <a:latin typeface="Arial Black" panose="020B0A04020102020204" pitchFamily="34" charset="0"/>
              </a:rPr>
            </a:br>
            <a:br>
              <a:rPr lang="en-US" i="1" dirty="0">
                <a:effectLst>
                  <a:outerShdw blurRad="38100" dist="38100" dir="2700000" algn="tl">
                    <a:srgbClr val="000000">
                      <a:alpha val="43137"/>
                    </a:srgbClr>
                  </a:outerShdw>
                </a:effectLst>
              </a:rPr>
            </a:br>
            <a:endParaRPr lang="en-US" i="1" dirty="0">
              <a:effectLst>
                <a:outerShdw blurRad="38100" dist="38100" dir="2700000" algn="tl">
                  <a:srgbClr val="000000">
                    <a:alpha val="43137"/>
                  </a:srgbClr>
                </a:outerShdw>
              </a:effectLst>
            </a:endParaRPr>
          </a:p>
        </p:txBody>
      </p:sp>
      <p:sp>
        <p:nvSpPr>
          <p:cNvPr id="5" name="TextBox 4">
            <a:extLst>
              <a:ext uri="{FF2B5EF4-FFF2-40B4-BE49-F238E27FC236}">
                <a16:creationId xmlns:a16="http://schemas.microsoft.com/office/drawing/2014/main" id="{6C796A50-750C-D6D8-EA1D-125ECDBAC9E2}"/>
              </a:ext>
            </a:extLst>
          </p:cNvPr>
          <p:cNvSpPr txBox="1"/>
          <p:nvPr/>
        </p:nvSpPr>
        <p:spPr>
          <a:xfrm>
            <a:off x="1044726" y="3314520"/>
            <a:ext cx="7177644" cy="707886"/>
          </a:xfrm>
          <a:prstGeom prst="rect">
            <a:avLst/>
          </a:prstGeom>
          <a:solidFill>
            <a:srgbClr val="C00000"/>
          </a:solidFill>
        </p:spPr>
        <p:txBody>
          <a:bodyPr wrap="square">
            <a:spAutoFit/>
          </a:bodyPr>
          <a:lstStyle/>
          <a:p>
            <a:r>
              <a:rPr lang="en-US" sz="2000" b="1" dirty="0">
                <a:solidFill>
                  <a:schemeClr val="bg1"/>
                </a:solidFill>
                <a:effectLst>
                  <a:outerShdw blurRad="38100" dist="38100" dir="2700000" algn="tl">
                    <a:srgbClr val="000000">
                      <a:alpha val="43137"/>
                    </a:srgbClr>
                  </a:outerShdw>
                </a:effectLst>
                <a:latin typeface="Arial Black" panose="020B0A04020102020204" pitchFamily="34" charset="0"/>
              </a:rPr>
              <a:t>“a prophet of their own, said, “Cretans are always liars, evil beasts, lazy gluttons”</a:t>
            </a:r>
          </a:p>
        </p:txBody>
      </p:sp>
      <p:sp>
        <p:nvSpPr>
          <p:cNvPr id="6" name="TextBox 5">
            <a:extLst>
              <a:ext uri="{FF2B5EF4-FFF2-40B4-BE49-F238E27FC236}">
                <a16:creationId xmlns:a16="http://schemas.microsoft.com/office/drawing/2014/main" id="{AA0A9B03-BFF3-70BB-2554-CC091D86F3B0}"/>
              </a:ext>
            </a:extLst>
          </p:cNvPr>
          <p:cNvSpPr txBox="1"/>
          <p:nvPr/>
        </p:nvSpPr>
        <p:spPr>
          <a:xfrm>
            <a:off x="1039586" y="4502571"/>
            <a:ext cx="10535101" cy="400110"/>
          </a:xfrm>
          <a:prstGeom prst="rect">
            <a:avLst/>
          </a:prstGeom>
          <a:solidFill>
            <a:srgbClr val="C00000"/>
          </a:solidFill>
        </p:spPr>
        <p:txBody>
          <a:bodyPr wrap="square">
            <a:spAutoFit/>
          </a:bodyPr>
          <a:lstStyle/>
          <a:p>
            <a:r>
              <a:rPr lang="en-US" sz="2000" baseline="30000" dirty="0">
                <a:solidFill>
                  <a:schemeClr val="bg1"/>
                </a:solidFill>
                <a:effectLst>
                  <a:outerShdw blurRad="38100" dist="38100" dir="2700000" algn="tl">
                    <a:srgbClr val="000000">
                      <a:alpha val="43137"/>
                    </a:srgbClr>
                  </a:outerShdw>
                </a:effectLst>
                <a:latin typeface="Arial Black" panose="020B0A04020102020204" pitchFamily="34" charset="0"/>
              </a:rPr>
              <a:t>“</a:t>
            </a:r>
            <a:r>
              <a:rPr lang="en-US" sz="2000" dirty="0">
                <a:solidFill>
                  <a:schemeClr val="bg1"/>
                </a:solidFill>
                <a:effectLst>
                  <a:outerShdw blurRad="38100" dist="38100" dir="2700000" algn="tl">
                    <a:srgbClr val="000000">
                      <a:alpha val="43137"/>
                    </a:srgbClr>
                  </a:outerShdw>
                </a:effectLst>
                <a:latin typeface="Arial Black" panose="020B0A04020102020204" pitchFamily="34" charset="0"/>
              </a:rPr>
              <a:t>as also some of your own poets have said, ‘For we are also His offspring.’</a:t>
            </a:r>
            <a:endParaRPr lang="en-US" sz="2000" b="1"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sp>
        <p:nvSpPr>
          <p:cNvPr id="8" name="TextBox 7">
            <a:extLst>
              <a:ext uri="{FF2B5EF4-FFF2-40B4-BE49-F238E27FC236}">
                <a16:creationId xmlns:a16="http://schemas.microsoft.com/office/drawing/2014/main" id="{62C17187-2C3F-E2EC-BA36-AD656E884C5A}"/>
              </a:ext>
            </a:extLst>
          </p:cNvPr>
          <p:cNvSpPr txBox="1"/>
          <p:nvPr/>
        </p:nvSpPr>
        <p:spPr>
          <a:xfrm>
            <a:off x="1039586" y="5563154"/>
            <a:ext cx="8333013" cy="400110"/>
          </a:xfrm>
          <a:prstGeom prst="rect">
            <a:avLst/>
          </a:prstGeom>
          <a:solidFill>
            <a:srgbClr val="C00000"/>
          </a:solidFill>
        </p:spPr>
        <p:txBody>
          <a:bodyPr wrap="square">
            <a:spAutoFit/>
          </a:bodyPr>
          <a:lstStyle/>
          <a:p>
            <a:r>
              <a:rPr lang="en-US" sz="2000" baseline="30000" dirty="0">
                <a:solidFill>
                  <a:schemeClr val="bg1"/>
                </a:solidFill>
                <a:latin typeface="Arial Black" panose="020B0A04020102020204" pitchFamily="34" charset="0"/>
              </a:rPr>
              <a:t>“</a:t>
            </a:r>
            <a:r>
              <a:rPr lang="en-US" sz="2000" dirty="0">
                <a:solidFill>
                  <a:schemeClr val="bg1"/>
                </a:solidFill>
                <a:latin typeface="Arial Black" panose="020B0A04020102020204" pitchFamily="34" charset="0"/>
              </a:rPr>
              <a:t>Do not be deceived: “Evil company corrupts good habits.”</a:t>
            </a:r>
            <a:endParaRPr lang="en-US" sz="2000" b="1"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sp>
        <p:nvSpPr>
          <p:cNvPr id="10" name="TextBox 9">
            <a:extLst>
              <a:ext uri="{FF2B5EF4-FFF2-40B4-BE49-F238E27FC236}">
                <a16:creationId xmlns:a16="http://schemas.microsoft.com/office/drawing/2014/main" id="{B53041AA-DB2D-804F-0776-85D17B692C1E}"/>
              </a:ext>
            </a:extLst>
          </p:cNvPr>
          <p:cNvSpPr txBox="1"/>
          <p:nvPr/>
        </p:nvSpPr>
        <p:spPr>
          <a:xfrm>
            <a:off x="5358041" y="2952440"/>
            <a:ext cx="1803859" cy="369332"/>
          </a:xfrm>
          <a:prstGeom prst="rect">
            <a:avLst/>
          </a:prstGeom>
          <a:noFill/>
        </p:spPr>
        <p:txBody>
          <a:bodyPr wrap="square">
            <a:spAutoFit/>
          </a:bodyPr>
          <a:lstStyle/>
          <a:p>
            <a:r>
              <a:rPr lang="en-US" dirty="0">
                <a:latin typeface="Arial Black" panose="020B0A04020102020204" pitchFamily="34" charset="0"/>
              </a:rPr>
              <a:t>Epimenides</a:t>
            </a:r>
            <a:endParaRPr lang="en-US" dirty="0"/>
          </a:p>
        </p:txBody>
      </p:sp>
      <p:sp>
        <p:nvSpPr>
          <p:cNvPr id="12" name="TextBox 11">
            <a:extLst>
              <a:ext uri="{FF2B5EF4-FFF2-40B4-BE49-F238E27FC236}">
                <a16:creationId xmlns:a16="http://schemas.microsoft.com/office/drawing/2014/main" id="{F9C5FA6F-B262-821A-E318-CF5CEA4C7472}"/>
              </a:ext>
            </a:extLst>
          </p:cNvPr>
          <p:cNvSpPr txBox="1"/>
          <p:nvPr/>
        </p:nvSpPr>
        <p:spPr>
          <a:xfrm>
            <a:off x="5358041" y="4094027"/>
            <a:ext cx="1066800" cy="369332"/>
          </a:xfrm>
          <a:prstGeom prst="rect">
            <a:avLst/>
          </a:prstGeom>
          <a:noFill/>
        </p:spPr>
        <p:txBody>
          <a:bodyPr wrap="square">
            <a:spAutoFit/>
          </a:bodyPr>
          <a:lstStyle/>
          <a:p>
            <a:r>
              <a:rPr lang="en-US" dirty="0">
                <a:latin typeface="Arial Black" panose="020B0A04020102020204" pitchFamily="34" charset="0"/>
              </a:rPr>
              <a:t>Aratus</a:t>
            </a:r>
            <a:endParaRPr lang="en-US" dirty="0"/>
          </a:p>
        </p:txBody>
      </p:sp>
      <p:sp>
        <p:nvSpPr>
          <p:cNvPr id="14" name="TextBox 13">
            <a:extLst>
              <a:ext uri="{FF2B5EF4-FFF2-40B4-BE49-F238E27FC236}">
                <a16:creationId xmlns:a16="http://schemas.microsoft.com/office/drawing/2014/main" id="{25A2DD4B-E6F3-A195-FE49-505343EE96B4}"/>
              </a:ext>
            </a:extLst>
          </p:cNvPr>
          <p:cNvSpPr txBox="1"/>
          <p:nvPr/>
        </p:nvSpPr>
        <p:spPr>
          <a:xfrm>
            <a:off x="5334001" y="5203205"/>
            <a:ext cx="1447800" cy="369332"/>
          </a:xfrm>
          <a:prstGeom prst="rect">
            <a:avLst/>
          </a:prstGeom>
          <a:noFill/>
        </p:spPr>
        <p:txBody>
          <a:bodyPr wrap="square">
            <a:spAutoFit/>
          </a:bodyPr>
          <a:lstStyle/>
          <a:p>
            <a:r>
              <a:rPr lang="en-US" dirty="0">
                <a:latin typeface="Arial Black" panose="020B0A04020102020204" pitchFamily="34" charset="0"/>
              </a:rPr>
              <a:t>Menander</a:t>
            </a:r>
            <a:endParaRPr lang="en-US" dirty="0"/>
          </a:p>
        </p:txBody>
      </p:sp>
      <p:sp>
        <p:nvSpPr>
          <p:cNvPr id="16" name="Title 1">
            <a:extLst>
              <a:ext uri="{FF2B5EF4-FFF2-40B4-BE49-F238E27FC236}">
                <a16:creationId xmlns:a16="http://schemas.microsoft.com/office/drawing/2014/main" id="{2D29FBAF-C6B8-9891-F1FE-F2DE1C979B54}"/>
              </a:ext>
            </a:extLst>
          </p:cNvPr>
          <p:cNvSpPr txBox="1">
            <a:spLocks/>
          </p:cNvSpPr>
          <p:nvPr/>
        </p:nvSpPr>
        <p:spPr>
          <a:xfrm>
            <a:off x="595604" y="230617"/>
            <a:ext cx="5257800" cy="1164584"/>
          </a:xfrm>
          <a:prstGeom prst="rect">
            <a:avLst/>
          </a:prstGeom>
          <a:solidFill>
            <a:srgbClr val="0000FF"/>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sz="2400" u="sng" dirty="0">
                <a:solidFill>
                  <a:schemeClr val="bg1"/>
                </a:solidFill>
                <a:effectLst>
                  <a:outerShdw blurRad="38100" dist="38100" dir="2700000" algn="tl">
                    <a:srgbClr val="000000">
                      <a:alpha val="43137"/>
                    </a:srgbClr>
                  </a:outerShdw>
                </a:effectLst>
                <a:latin typeface="Arial Black" panose="020B0A04020102020204" pitchFamily="34" charset="0"/>
              </a:rPr>
              <a:t>To The Gentile</a:t>
            </a:r>
            <a:br>
              <a:rPr lang="en-US" sz="2400" dirty="0">
                <a:solidFill>
                  <a:schemeClr val="bg1"/>
                </a:solidFill>
                <a:effectLst>
                  <a:outerShdw blurRad="38100" dist="38100" dir="2700000" algn="tl">
                    <a:srgbClr val="000000">
                      <a:alpha val="43137"/>
                    </a:srgbClr>
                  </a:outerShdw>
                </a:effectLst>
                <a:latin typeface="Arial Black" panose="020B0A04020102020204" pitchFamily="34" charset="0"/>
              </a:rPr>
            </a:br>
            <a:r>
              <a:rPr lang="en-US" sz="2400" dirty="0">
                <a:solidFill>
                  <a:schemeClr val="bg1"/>
                </a:solidFill>
                <a:latin typeface="Arial Black" panose="020B0A04020102020204" pitchFamily="34" charset="0"/>
              </a:rPr>
              <a:t>to those who are without law,</a:t>
            </a:r>
            <a:br>
              <a:rPr lang="en-US" sz="2400" dirty="0">
                <a:solidFill>
                  <a:schemeClr val="bg1"/>
                </a:solidFill>
                <a:latin typeface="Arial Black" panose="020B0A04020102020204" pitchFamily="34" charset="0"/>
              </a:rPr>
            </a:br>
            <a:r>
              <a:rPr lang="en-US" sz="2400" dirty="0">
                <a:solidFill>
                  <a:schemeClr val="bg1"/>
                </a:solidFill>
                <a:latin typeface="Arial Black" panose="020B0A04020102020204" pitchFamily="34" charset="0"/>
              </a:rPr>
              <a:t>as without law</a:t>
            </a:r>
            <a:endParaRPr lang="en-US" sz="2400"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3246682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491A6A-262E-4EAA-9C3A-EAF3E184A285}"/>
              </a:ext>
            </a:extLst>
          </p:cNvPr>
          <p:cNvSpPr>
            <a:spLocks noGrp="1"/>
          </p:cNvSpPr>
          <p:nvPr>
            <p:ph idx="1"/>
          </p:nvPr>
        </p:nvSpPr>
        <p:spPr>
          <a:xfrm>
            <a:off x="744114" y="-310373"/>
            <a:ext cx="11947844" cy="6157686"/>
          </a:xfrm>
        </p:spPr>
        <p:txBody>
          <a:bodyPr vert="horz" lIns="91440" tIns="45720" rIns="91440" bIns="45720" rtlCol="0" anchor="b">
            <a:normAutofit/>
          </a:bodyPr>
          <a:lstStyle/>
          <a:p>
            <a:pPr marL="0" indent="0">
              <a:buNone/>
            </a:pPr>
            <a:r>
              <a:rPr lang="en-US" sz="2400" b="1" dirty="0"/>
              <a:t>   </a:t>
            </a:r>
            <a:r>
              <a:rPr lang="en-US" sz="2400" i="1" dirty="0">
                <a:effectLst>
                  <a:outerShdw blurRad="38100" dist="38100" dir="2700000" algn="tl">
                    <a:srgbClr val="000000">
                      <a:alpha val="43137"/>
                    </a:srgbClr>
                  </a:outerShdw>
                </a:effectLst>
              </a:rPr>
              <a:t> </a:t>
            </a:r>
            <a:endParaRPr lang="en-US" sz="1200" i="1" dirty="0">
              <a:effectLst>
                <a:outerShdw blurRad="38100" dist="38100" dir="2700000" algn="tl">
                  <a:srgbClr val="000000">
                    <a:alpha val="43137"/>
                  </a:srgbClr>
                </a:outerShdw>
              </a:effectLst>
            </a:endParaRPr>
          </a:p>
          <a:p>
            <a:pPr marL="0" indent="0">
              <a:buNone/>
            </a:pP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Jews &amp; Greeks </a:t>
            </a:r>
            <a:br>
              <a:rPr lang="en-US" dirty="0">
                <a:solidFill>
                  <a:srgbClr val="C00000"/>
                </a:solidFill>
                <a:effectLst>
                  <a:outerShdw blurRad="38100" dist="38100" dir="2700000" algn="tl">
                    <a:srgbClr val="000000">
                      <a:alpha val="43137"/>
                    </a:srgbClr>
                  </a:outerShdw>
                </a:effectLst>
                <a:latin typeface="Arial Black" panose="020B0A04020102020204" pitchFamily="34" charset="0"/>
              </a:rPr>
            </a:b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(tender conscience)</a:t>
            </a:r>
            <a:br>
              <a:rPr lang="en-US" dirty="0">
                <a:solidFill>
                  <a:srgbClr val="C00000"/>
                </a:solidFill>
                <a:effectLst>
                  <a:outerShdw blurRad="38100" dist="38100" dir="2700000" algn="tl">
                    <a:srgbClr val="000000">
                      <a:alpha val="43137"/>
                    </a:srgbClr>
                  </a:outerShdw>
                </a:effectLst>
                <a:latin typeface="Arial Black" panose="020B0A04020102020204" pitchFamily="34" charset="0"/>
              </a:rPr>
            </a:br>
            <a:endParaRPr lang="en-US" dirty="0">
              <a:solidFill>
                <a:srgbClr val="C00000"/>
              </a:solidFill>
              <a:effectLst>
                <a:outerShdw blurRad="38100" dist="38100" dir="2700000" algn="tl">
                  <a:srgbClr val="000000">
                    <a:alpha val="43137"/>
                  </a:srgbClr>
                </a:outerShdw>
              </a:effectLst>
              <a:latin typeface="Arial Black" panose="020B0A04020102020204" pitchFamily="34" charset="0"/>
            </a:endParaRPr>
          </a:p>
          <a:p>
            <a:r>
              <a:rPr lang="en-US" sz="2400" b="1" dirty="0">
                <a:solidFill>
                  <a:srgbClr val="0000FF"/>
                </a:solidFill>
                <a:effectLst>
                  <a:outerShdw blurRad="38100" dist="38100" dir="2700000" algn="tl">
                    <a:srgbClr val="000000">
                      <a:alpha val="43137"/>
                    </a:srgbClr>
                  </a:outerShdw>
                </a:effectLst>
                <a:latin typeface="Arial Black" panose="020B0A04020102020204" pitchFamily="34" charset="0"/>
              </a:rPr>
              <a:t>Jews &amp; Gentiles</a:t>
            </a:r>
            <a:br>
              <a:rPr lang="en-US" sz="2400" b="1" dirty="0">
                <a:solidFill>
                  <a:srgbClr val="0000FF"/>
                </a:solidFill>
                <a:effectLst>
                  <a:outerShdw blurRad="38100" dist="38100" dir="2700000" algn="tl">
                    <a:srgbClr val="000000">
                      <a:alpha val="43137"/>
                    </a:srgbClr>
                  </a:outerShdw>
                </a:effectLst>
                <a:latin typeface="Arial Black" panose="020B0A04020102020204" pitchFamily="34" charset="0"/>
              </a:rPr>
            </a:br>
            <a:endParaRPr lang="en-US" sz="2400" b="1" dirty="0">
              <a:solidFill>
                <a:srgbClr val="0000FF"/>
              </a:solidFill>
              <a:effectLst>
                <a:outerShdw blurRad="38100" dist="38100" dir="2700000" algn="tl">
                  <a:srgbClr val="000000">
                    <a:alpha val="43137"/>
                  </a:srgbClr>
                </a:outerShdw>
              </a:effectLst>
              <a:latin typeface="Arial Black" panose="020B0A04020102020204" pitchFamily="34" charset="0"/>
            </a:endParaRPr>
          </a:p>
          <a:p>
            <a:endParaRPr lang="en-US" sz="2400" b="1" dirty="0">
              <a:solidFill>
                <a:srgbClr val="0000FF"/>
              </a:solidFill>
              <a:effectLst>
                <a:outerShdw blurRad="38100" dist="38100" dir="2700000" algn="tl">
                  <a:srgbClr val="000000">
                    <a:alpha val="43137"/>
                  </a:srgbClr>
                </a:outerShdw>
              </a:effectLst>
              <a:latin typeface="Arial Black" panose="020B0A04020102020204" pitchFamily="34" charset="0"/>
            </a:endParaRPr>
          </a:p>
          <a:p>
            <a:endParaRPr lang="en-US" sz="2400" b="1" dirty="0">
              <a:solidFill>
                <a:srgbClr val="0000FF"/>
              </a:solidFill>
              <a:effectLst>
                <a:outerShdw blurRad="38100" dist="38100" dir="2700000" algn="tl">
                  <a:srgbClr val="000000">
                    <a:alpha val="43137"/>
                  </a:srgbClr>
                </a:outerShdw>
              </a:effectLst>
              <a:latin typeface="Arial Black" panose="020B0A04020102020204" pitchFamily="34" charset="0"/>
            </a:endParaRPr>
          </a:p>
          <a:p>
            <a:pPr marL="0" indent="0">
              <a:buNone/>
            </a:pPr>
            <a:endParaRPr lang="en-US" sz="2400" b="1" dirty="0">
              <a:solidFill>
                <a:srgbClr val="0000FF"/>
              </a:solidFill>
              <a:effectLst>
                <a:outerShdw blurRad="38100" dist="38100" dir="2700000" algn="tl">
                  <a:srgbClr val="000000">
                    <a:alpha val="43137"/>
                  </a:srgbClr>
                </a:outerShdw>
              </a:effectLst>
              <a:latin typeface="Arial Black" panose="020B0A04020102020204" pitchFamily="34" charset="0"/>
            </a:endParaRPr>
          </a:p>
          <a:p>
            <a:pPr marL="0" indent="0">
              <a:buNone/>
            </a:pPr>
            <a:br>
              <a:rPr lang="en-US" sz="2400" b="1" dirty="0">
                <a:latin typeface="Arial Black" panose="020B0A04020102020204" pitchFamily="34" charset="0"/>
              </a:rPr>
            </a:br>
            <a:r>
              <a:rPr lang="en-US" sz="2400" b="1" dirty="0">
                <a:latin typeface="Arial Black" panose="020B0A04020102020204" pitchFamily="34" charset="0"/>
              </a:rPr>
              <a:t> </a:t>
            </a:r>
            <a:br>
              <a:rPr lang="en-US" sz="2400" dirty="0">
                <a:effectLst>
                  <a:outerShdw blurRad="38100" dist="38100" dir="2700000" algn="tl">
                    <a:srgbClr val="000000">
                      <a:alpha val="43137"/>
                    </a:srgbClr>
                  </a:outerShdw>
                </a:effectLst>
                <a:latin typeface="Arial Black" panose="020B0A04020102020204" pitchFamily="34" charset="0"/>
              </a:rPr>
            </a:br>
            <a:endParaRPr lang="en-US" sz="2400" i="1" dirty="0">
              <a:solidFill>
                <a:srgbClr val="C000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a:extLst>
              <a:ext uri="{FF2B5EF4-FFF2-40B4-BE49-F238E27FC236}">
                <a16:creationId xmlns:a16="http://schemas.microsoft.com/office/drawing/2014/main" id="{CAD00AFC-06C8-9016-1AC7-4BF990CC1211}"/>
              </a:ext>
            </a:extLst>
          </p:cNvPr>
          <p:cNvSpPr txBox="1">
            <a:spLocks/>
          </p:cNvSpPr>
          <p:nvPr/>
        </p:nvSpPr>
        <p:spPr>
          <a:xfrm>
            <a:off x="744113" y="348075"/>
            <a:ext cx="5410200" cy="796378"/>
          </a:xfrm>
          <a:prstGeom prst="rect">
            <a:avLst/>
          </a:prstGeom>
          <a:solidFill>
            <a:srgbClr val="0000FF"/>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sz="2400" dirty="0">
                <a:solidFill>
                  <a:schemeClr val="bg1"/>
                </a:solidFill>
                <a:latin typeface="Arial Black" panose="020B0A04020102020204" pitchFamily="34" charset="0"/>
              </a:rPr>
              <a:t>to the weak I became as weak, that I might win the weak</a:t>
            </a:r>
            <a:endParaRPr lang="en-US" sz="2400"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pic>
        <p:nvPicPr>
          <p:cNvPr id="4100" name="Picture 4" descr="Meat Sacrificed To Idols – 1 of 9 | We Are Israel">
            <a:extLst>
              <a:ext uri="{FF2B5EF4-FFF2-40B4-BE49-F238E27FC236}">
                <a16:creationId xmlns:a16="http://schemas.microsoft.com/office/drawing/2014/main" id="{6A89F39F-378C-8ACC-101B-EEE6A24C5E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3153" y="2016038"/>
            <a:ext cx="2640498" cy="190115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That the World May Know | Idol Definition">
            <a:extLst>
              <a:ext uri="{FF2B5EF4-FFF2-40B4-BE49-F238E27FC236}">
                <a16:creationId xmlns:a16="http://schemas.microsoft.com/office/drawing/2014/main" id="{A05CCEDF-2143-0950-5505-C3E237A61E4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029199" y="1187153"/>
            <a:ext cx="3728505" cy="31319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2F26865-9D92-7345-372E-3549CD73663D}"/>
              </a:ext>
            </a:extLst>
          </p:cNvPr>
          <p:cNvSpPr txBox="1"/>
          <p:nvPr/>
        </p:nvSpPr>
        <p:spPr>
          <a:xfrm>
            <a:off x="822628" y="4223628"/>
            <a:ext cx="10759772" cy="1631216"/>
          </a:xfrm>
          <a:prstGeom prst="rect">
            <a:avLst/>
          </a:prstGeom>
          <a:noFill/>
          <a:ln w="57150">
            <a:solidFill>
              <a:srgbClr val="C00000"/>
            </a:solidFill>
          </a:ln>
        </p:spPr>
        <p:txBody>
          <a:bodyPr wrap="square">
            <a:spAutoFit/>
          </a:bodyPr>
          <a:lstStyle/>
          <a:p>
            <a:r>
              <a:rPr lang="en-US" dirty="0"/>
              <a:t>​</a:t>
            </a:r>
            <a:r>
              <a:rPr lang="en-US" sz="2000" dirty="0">
                <a:latin typeface="Arial Black" panose="020B0A04020102020204" pitchFamily="34" charset="0"/>
              </a:rPr>
              <a:t>Receive one who is </a:t>
            </a:r>
            <a:r>
              <a:rPr lang="en-US" sz="2000" dirty="0">
                <a:solidFill>
                  <a:srgbClr val="C00000"/>
                </a:solidFill>
                <a:latin typeface="Arial Black" panose="020B0A04020102020204" pitchFamily="34" charset="0"/>
              </a:rPr>
              <a:t>weak</a:t>
            </a:r>
            <a:r>
              <a:rPr lang="en-US" sz="2000" dirty="0">
                <a:latin typeface="Arial Black" panose="020B0A04020102020204" pitchFamily="34" charset="0"/>
              </a:rPr>
              <a:t> in the faith, but not to disputes over doubtful things. For one believes he may eat all things, but he who is </a:t>
            </a:r>
            <a:r>
              <a:rPr lang="en-US" sz="2000" dirty="0">
                <a:solidFill>
                  <a:srgbClr val="C00000"/>
                </a:solidFill>
                <a:latin typeface="Arial Black" panose="020B0A04020102020204" pitchFamily="34" charset="0"/>
              </a:rPr>
              <a:t>weak</a:t>
            </a:r>
            <a:r>
              <a:rPr lang="en-US" sz="2000" dirty="0">
                <a:latin typeface="Arial Black" panose="020B0A04020102020204" pitchFamily="34" charset="0"/>
              </a:rPr>
              <a:t> eats only vegetables. Let not him who eats despise him who does not eat, and let not him who does not eat judge him who eats; </a:t>
            </a:r>
            <a:r>
              <a:rPr lang="en-US" sz="2000" u="sng" dirty="0">
                <a:latin typeface="Arial Black" panose="020B0A04020102020204" pitchFamily="34" charset="0"/>
              </a:rPr>
              <a:t>for God has received him</a:t>
            </a:r>
            <a:r>
              <a:rPr lang="en-US" sz="2000" dirty="0">
                <a:latin typeface="Arial Black" panose="020B0A04020102020204" pitchFamily="34" charset="0"/>
              </a:rPr>
              <a:t>. </a:t>
            </a:r>
          </a:p>
          <a:p>
            <a:r>
              <a:rPr lang="en-US" sz="2000" dirty="0">
                <a:solidFill>
                  <a:srgbClr val="C00000"/>
                </a:solidFill>
                <a:effectLst>
                  <a:outerShdw blurRad="38100" dist="38100" dir="2700000" algn="tl">
                    <a:srgbClr val="000000">
                      <a:alpha val="43137"/>
                    </a:srgbClr>
                  </a:outerShdw>
                </a:effectLst>
                <a:latin typeface="Arial Black" panose="020B0A04020102020204" pitchFamily="34" charset="0"/>
              </a:rPr>
              <a:t>                                             Romans 14:1-3</a:t>
            </a:r>
          </a:p>
        </p:txBody>
      </p:sp>
      <p:sp>
        <p:nvSpPr>
          <p:cNvPr id="4" name="Rectangle: Rounded Corners 3">
            <a:extLst>
              <a:ext uri="{FF2B5EF4-FFF2-40B4-BE49-F238E27FC236}">
                <a16:creationId xmlns:a16="http://schemas.microsoft.com/office/drawing/2014/main" id="{B52F1A79-EA89-483A-846C-1AB17ED8D49E}"/>
              </a:ext>
            </a:extLst>
          </p:cNvPr>
          <p:cNvSpPr/>
          <p:nvPr/>
        </p:nvSpPr>
        <p:spPr>
          <a:xfrm>
            <a:off x="6775965" y="5189529"/>
            <a:ext cx="3581400" cy="325952"/>
          </a:xfrm>
          <a:prstGeom prst="round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C00000"/>
                </a:solidFill>
              </a:ln>
            </a:endParaRPr>
          </a:p>
        </p:txBody>
      </p:sp>
    </p:spTree>
    <p:extLst>
      <p:ext uri="{BB962C8B-B14F-4D97-AF65-F5344CB8AC3E}">
        <p14:creationId xmlns:p14="http://schemas.microsoft.com/office/powerpoint/2010/main" val="2866129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The Apostle Paul, his Nazarite Vow and ...">
            <a:extLst>
              <a:ext uri="{FF2B5EF4-FFF2-40B4-BE49-F238E27FC236}">
                <a16:creationId xmlns:a16="http://schemas.microsoft.com/office/drawing/2014/main" id="{F046F334-FD8F-A97F-F27F-04839C7C55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7200" y="468066"/>
            <a:ext cx="3640111" cy="27265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C491A6A-262E-4EAA-9C3A-EAF3E184A285}"/>
              </a:ext>
            </a:extLst>
          </p:cNvPr>
          <p:cNvSpPr>
            <a:spLocks noGrp="1"/>
          </p:cNvSpPr>
          <p:nvPr>
            <p:ph idx="1"/>
          </p:nvPr>
        </p:nvSpPr>
        <p:spPr>
          <a:xfrm>
            <a:off x="914400" y="232248"/>
            <a:ext cx="11869178" cy="6157686"/>
          </a:xfrm>
        </p:spPr>
        <p:txBody>
          <a:bodyPr vert="horz" lIns="91440" tIns="45720" rIns="91440" bIns="45720" rtlCol="0" anchor="b">
            <a:normAutofit/>
          </a:bodyPr>
          <a:lstStyle/>
          <a:p>
            <a:pPr marL="0" indent="0">
              <a:buNone/>
            </a:pPr>
            <a:r>
              <a:rPr lang="en-US" sz="2400" b="1" dirty="0"/>
              <a:t>   </a:t>
            </a:r>
            <a:r>
              <a:rPr lang="en-US" sz="2400" i="1" dirty="0">
                <a:effectLst>
                  <a:outerShdw blurRad="38100" dist="38100" dir="2700000" algn="tl">
                    <a:srgbClr val="000000">
                      <a:alpha val="43137"/>
                    </a:srgbClr>
                  </a:outerShdw>
                </a:effectLst>
              </a:rPr>
              <a:t> </a:t>
            </a:r>
            <a:endParaRPr lang="en-US" sz="1200" i="1" dirty="0">
              <a:effectLst>
                <a:outerShdw blurRad="38100" dist="38100" dir="2700000" algn="tl">
                  <a:srgbClr val="000000">
                    <a:alpha val="43137"/>
                  </a:srgbClr>
                </a:outerShdw>
              </a:effectLst>
            </a:endParaRPr>
          </a:p>
          <a:p>
            <a:pPr marL="0" indent="0">
              <a:buNone/>
            </a:pP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Jews &amp; Greeks </a:t>
            </a:r>
            <a:br>
              <a:rPr lang="en-US" dirty="0">
                <a:solidFill>
                  <a:srgbClr val="C00000"/>
                </a:solidFill>
                <a:effectLst>
                  <a:outerShdw blurRad="38100" dist="38100" dir="2700000" algn="tl">
                    <a:srgbClr val="000000">
                      <a:alpha val="43137"/>
                    </a:srgbClr>
                  </a:outerShdw>
                </a:effectLst>
                <a:latin typeface="Arial Black" panose="020B0A04020102020204" pitchFamily="34" charset="0"/>
              </a:rPr>
            </a:b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 </a:t>
            </a:r>
            <a:r>
              <a:rPr lang="en-US" sz="2000" dirty="0">
                <a:solidFill>
                  <a:srgbClr val="C00000"/>
                </a:solidFill>
                <a:effectLst>
                  <a:outerShdw blurRad="38100" dist="38100" dir="2700000" algn="tl">
                    <a:srgbClr val="000000">
                      <a:alpha val="43137"/>
                    </a:srgbClr>
                  </a:outerShdw>
                </a:effectLst>
                <a:latin typeface="Arial Black" panose="020B0A04020102020204" pitchFamily="34" charset="0"/>
              </a:rPr>
              <a:t>(</a:t>
            </a:r>
            <a:r>
              <a:rPr lang="en-US" sz="2000" dirty="0">
                <a:effectLst>
                  <a:outerShdw blurRad="38100" dist="38100" dir="2700000" algn="tl">
                    <a:srgbClr val="000000">
                      <a:alpha val="43137"/>
                    </a:srgbClr>
                  </a:outerShdw>
                </a:effectLst>
                <a:latin typeface="Arial Black" panose="020B0A04020102020204" pitchFamily="34" charset="0"/>
              </a:rPr>
              <a:t>tender conscience</a:t>
            </a:r>
            <a:r>
              <a:rPr lang="en-US" sz="2000" dirty="0">
                <a:solidFill>
                  <a:srgbClr val="C00000"/>
                </a:solidFill>
                <a:effectLst>
                  <a:outerShdw blurRad="38100" dist="38100" dir="2700000" algn="tl">
                    <a:srgbClr val="000000">
                      <a:alpha val="43137"/>
                    </a:srgbClr>
                  </a:outerShdw>
                </a:effectLst>
                <a:latin typeface="Arial Black" panose="020B0A04020102020204" pitchFamily="34" charset="0"/>
              </a:rPr>
              <a:t>)</a:t>
            </a:r>
          </a:p>
          <a:p>
            <a:r>
              <a:rPr lang="en-US" sz="2400" b="1" dirty="0">
                <a:solidFill>
                  <a:srgbClr val="0000FF"/>
                </a:solidFill>
                <a:effectLst>
                  <a:outerShdw blurRad="38100" dist="38100" dir="2700000" algn="tl">
                    <a:srgbClr val="000000">
                      <a:alpha val="43137"/>
                    </a:srgbClr>
                  </a:outerShdw>
                </a:effectLst>
                <a:latin typeface="Arial Black" panose="020B0A04020102020204" pitchFamily="34" charset="0"/>
              </a:rPr>
              <a:t>Jews &amp; Gentiles</a:t>
            </a:r>
          </a:p>
          <a:p>
            <a:pPr marL="0" indent="0">
              <a:buNone/>
            </a:pPr>
            <a:br>
              <a:rPr lang="en-US" sz="2400" b="1" dirty="0">
                <a:solidFill>
                  <a:srgbClr val="0000FF"/>
                </a:solidFill>
                <a:effectLst>
                  <a:outerShdw blurRad="38100" dist="38100" dir="2700000" algn="tl">
                    <a:srgbClr val="000000">
                      <a:alpha val="43137"/>
                    </a:srgbClr>
                  </a:outerShdw>
                </a:effectLst>
                <a:latin typeface="Arial Black" panose="020B0A04020102020204" pitchFamily="34" charset="0"/>
              </a:rPr>
            </a:br>
            <a:endParaRPr lang="en-US" sz="2400" b="1" dirty="0">
              <a:solidFill>
                <a:srgbClr val="0000FF"/>
              </a:solidFill>
              <a:effectLst>
                <a:outerShdw blurRad="38100" dist="38100" dir="2700000" algn="tl">
                  <a:srgbClr val="000000">
                    <a:alpha val="43137"/>
                  </a:srgbClr>
                </a:outerShdw>
              </a:effectLst>
              <a:latin typeface="Arial Black" panose="020B0A04020102020204" pitchFamily="34" charset="0"/>
            </a:endParaRPr>
          </a:p>
          <a:p>
            <a:endParaRPr lang="en-US" sz="2400" b="1" dirty="0">
              <a:solidFill>
                <a:srgbClr val="0000FF"/>
              </a:solidFill>
              <a:effectLst>
                <a:outerShdw blurRad="38100" dist="38100" dir="2700000" algn="tl">
                  <a:srgbClr val="000000">
                    <a:alpha val="43137"/>
                  </a:srgbClr>
                </a:outerShdw>
              </a:effectLst>
              <a:latin typeface="Arial Black" panose="020B0A04020102020204" pitchFamily="34" charset="0"/>
            </a:endParaRPr>
          </a:p>
          <a:p>
            <a:endParaRPr lang="en-US" sz="2400" b="1" dirty="0">
              <a:solidFill>
                <a:srgbClr val="0000FF"/>
              </a:solidFill>
              <a:effectLst>
                <a:outerShdw blurRad="38100" dist="38100" dir="2700000" algn="tl">
                  <a:srgbClr val="000000">
                    <a:alpha val="43137"/>
                  </a:srgbClr>
                </a:outerShdw>
              </a:effectLst>
              <a:latin typeface="Arial Black" panose="020B0A04020102020204" pitchFamily="34" charset="0"/>
            </a:endParaRPr>
          </a:p>
          <a:p>
            <a:pPr marL="0" indent="0">
              <a:buNone/>
            </a:pPr>
            <a:endParaRPr lang="en-US" sz="2400" b="1" dirty="0">
              <a:solidFill>
                <a:srgbClr val="0000FF"/>
              </a:solidFill>
              <a:effectLst>
                <a:outerShdw blurRad="38100" dist="38100" dir="2700000" algn="tl">
                  <a:srgbClr val="000000">
                    <a:alpha val="43137"/>
                  </a:srgbClr>
                </a:outerShdw>
              </a:effectLst>
              <a:latin typeface="Arial Black" panose="020B0A04020102020204" pitchFamily="34" charset="0"/>
            </a:endParaRPr>
          </a:p>
          <a:p>
            <a:pPr marL="0" indent="0">
              <a:buNone/>
            </a:pPr>
            <a:br>
              <a:rPr lang="en-US" sz="2400" b="1" dirty="0">
                <a:latin typeface="Arial Black" panose="020B0A04020102020204" pitchFamily="34" charset="0"/>
              </a:rPr>
            </a:br>
            <a:r>
              <a:rPr lang="en-US" sz="2400" b="1" dirty="0">
                <a:latin typeface="Arial Black" panose="020B0A04020102020204" pitchFamily="34" charset="0"/>
              </a:rPr>
              <a:t> </a:t>
            </a:r>
            <a:br>
              <a:rPr lang="en-US" sz="2400" dirty="0">
                <a:effectLst>
                  <a:outerShdw blurRad="38100" dist="38100" dir="2700000" algn="tl">
                    <a:srgbClr val="000000">
                      <a:alpha val="43137"/>
                    </a:srgbClr>
                  </a:outerShdw>
                </a:effectLst>
                <a:latin typeface="Arial Black" panose="020B0A04020102020204" pitchFamily="34" charset="0"/>
              </a:rPr>
            </a:br>
            <a:endParaRPr lang="en-US" sz="2400" i="1" dirty="0">
              <a:solidFill>
                <a:srgbClr val="C00000"/>
              </a:solidFill>
              <a:effectLst>
                <a:outerShdw blurRad="38100" dist="38100" dir="2700000" algn="tl">
                  <a:srgbClr val="000000">
                    <a:alpha val="43137"/>
                  </a:srgbClr>
                </a:outerShdw>
              </a:effectLst>
              <a:latin typeface="Arial Black" panose="020B0A04020102020204" pitchFamily="34" charset="0"/>
            </a:endParaRPr>
          </a:p>
        </p:txBody>
      </p:sp>
      <p:sp>
        <p:nvSpPr>
          <p:cNvPr id="2" name="Title 1">
            <a:extLst>
              <a:ext uri="{FF2B5EF4-FFF2-40B4-BE49-F238E27FC236}">
                <a16:creationId xmlns:a16="http://schemas.microsoft.com/office/drawing/2014/main" id="{CAD00AFC-06C8-9016-1AC7-4BF990CC1211}"/>
              </a:ext>
            </a:extLst>
          </p:cNvPr>
          <p:cNvSpPr txBox="1">
            <a:spLocks/>
          </p:cNvSpPr>
          <p:nvPr/>
        </p:nvSpPr>
        <p:spPr>
          <a:xfrm>
            <a:off x="1066800" y="262228"/>
            <a:ext cx="5410200" cy="796378"/>
          </a:xfrm>
          <a:prstGeom prst="rect">
            <a:avLst/>
          </a:prstGeom>
          <a:solidFill>
            <a:srgbClr val="0000FF"/>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sz="2400" dirty="0">
                <a:solidFill>
                  <a:schemeClr val="bg1"/>
                </a:solidFill>
                <a:latin typeface="Arial Black" panose="020B0A04020102020204" pitchFamily="34" charset="0"/>
              </a:rPr>
              <a:t>to the weak I became as weak, that I might win the weak</a:t>
            </a:r>
            <a:endParaRPr lang="en-US" sz="2400"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sp>
        <p:nvSpPr>
          <p:cNvPr id="5" name="TextBox 4">
            <a:extLst>
              <a:ext uri="{FF2B5EF4-FFF2-40B4-BE49-F238E27FC236}">
                <a16:creationId xmlns:a16="http://schemas.microsoft.com/office/drawing/2014/main" id="{D2F26865-9D92-7345-372E-3549CD73663D}"/>
              </a:ext>
            </a:extLst>
          </p:cNvPr>
          <p:cNvSpPr txBox="1"/>
          <p:nvPr/>
        </p:nvSpPr>
        <p:spPr>
          <a:xfrm>
            <a:off x="609600" y="3539962"/>
            <a:ext cx="10896600" cy="2246769"/>
          </a:xfrm>
          <a:prstGeom prst="rect">
            <a:avLst/>
          </a:prstGeom>
          <a:noFill/>
          <a:ln w="57150">
            <a:solidFill>
              <a:srgbClr val="C00000"/>
            </a:solidFill>
          </a:ln>
        </p:spPr>
        <p:txBody>
          <a:bodyPr wrap="square">
            <a:spAutoFit/>
          </a:bodyPr>
          <a:lstStyle/>
          <a:p>
            <a:r>
              <a:rPr lang="en-US" dirty="0"/>
              <a:t>​</a:t>
            </a:r>
            <a:r>
              <a:rPr lang="en-US" sz="2400" dirty="0">
                <a:latin typeface="Arial Black" panose="020B0A04020102020204" pitchFamily="34" charset="0"/>
              </a:rPr>
              <a:t>We have four men who have taken a vow.  Take them and be purified with them, and pay their expenses so that they may shave their heads, and that all may know that those things of which they were informed concerning you are nothing, but that you yourself also walk orderly and keep the law</a:t>
            </a:r>
            <a:r>
              <a:rPr lang="en-US" sz="2000" dirty="0">
                <a:latin typeface="Arial Black" panose="020B0A04020102020204" pitchFamily="34" charset="0"/>
              </a:rPr>
              <a:t>.                                                                                                 </a:t>
            </a:r>
            <a:br>
              <a:rPr lang="en-US" sz="2000" dirty="0">
                <a:latin typeface="Arial Black" panose="020B0A04020102020204" pitchFamily="34" charset="0"/>
              </a:rPr>
            </a:br>
            <a:r>
              <a:rPr lang="en-US" sz="2000" dirty="0">
                <a:latin typeface="Arial Black" panose="020B0A04020102020204" pitchFamily="34" charset="0"/>
              </a:rPr>
              <a:t>                                                     </a:t>
            </a:r>
            <a:r>
              <a:rPr lang="en-US" sz="2000" dirty="0">
                <a:solidFill>
                  <a:srgbClr val="C00000"/>
                </a:solidFill>
                <a:effectLst>
                  <a:outerShdw blurRad="38100" dist="38100" dir="2700000" algn="tl">
                    <a:srgbClr val="000000">
                      <a:alpha val="43137"/>
                    </a:srgbClr>
                  </a:outerShdw>
                </a:effectLst>
                <a:latin typeface="Arial Black" panose="020B0A04020102020204" pitchFamily="34" charset="0"/>
              </a:rPr>
              <a:t>Acts 21:23-24</a:t>
            </a:r>
          </a:p>
        </p:txBody>
      </p:sp>
    </p:spTree>
    <p:extLst>
      <p:ext uri="{BB962C8B-B14F-4D97-AF65-F5344CB8AC3E}">
        <p14:creationId xmlns:p14="http://schemas.microsoft.com/office/powerpoint/2010/main" val="27149637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What have Church leaders and scholars said about Acts 16-21? – Church News">
            <a:extLst>
              <a:ext uri="{FF2B5EF4-FFF2-40B4-BE49-F238E27FC236}">
                <a16:creationId xmlns:a16="http://schemas.microsoft.com/office/drawing/2014/main" id="{D65C3D6B-08C8-5221-8B68-F9E2BDCF8AE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6477000" y="350969"/>
            <a:ext cx="5410200" cy="26848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793C1F38-73C5-E9FD-5951-A5D44B455305}"/>
              </a:ext>
            </a:extLst>
          </p:cNvPr>
          <p:cNvSpPr>
            <a:spLocks noGrp="1"/>
          </p:cNvSpPr>
          <p:nvPr>
            <p:ph type="title"/>
          </p:nvPr>
        </p:nvSpPr>
        <p:spPr>
          <a:xfrm>
            <a:off x="685800" y="350969"/>
            <a:ext cx="4800600" cy="609600"/>
          </a:xfrm>
          <a:solidFill>
            <a:srgbClr val="0000FF"/>
          </a:solidFill>
        </p:spPr>
        <p:txBody>
          <a:bodyPr vert="horz" lIns="91440" tIns="45720" rIns="91440" bIns="45720" rtlCol="0" anchor="t">
            <a:normAutofit/>
          </a:bodyPr>
          <a:lstStyle/>
          <a:p>
            <a:pPr algn="ctr"/>
            <a:r>
              <a:rPr lang="en-US" sz="3200" dirty="0">
                <a:solidFill>
                  <a:schemeClr val="bg1"/>
                </a:solidFill>
                <a:effectLst>
                  <a:outerShdw blurRad="38100" dist="38100" dir="2700000" algn="tl">
                    <a:srgbClr val="000000">
                      <a:alpha val="43137"/>
                    </a:srgbClr>
                  </a:outerShdw>
                </a:effectLst>
                <a:latin typeface="Arial Black" panose="020B0A04020102020204" pitchFamily="34" charset="0"/>
              </a:rPr>
              <a:t>All Things to All Men</a:t>
            </a:r>
          </a:p>
        </p:txBody>
      </p:sp>
      <p:sp>
        <p:nvSpPr>
          <p:cNvPr id="3" name="Content Placeholder 2">
            <a:extLst>
              <a:ext uri="{FF2B5EF4-FFF2-40B4-BE49-F238E27FC236}">
                <a16:creationId xmlns:a16="http://schemas.microsoft.com/office/drawing/2014/main" id="{DC491A6A-262E-4EAA-9C3A-EAF3E184A285}"/>
              </a:ext>
            </a:extLst>
          </p:cNvPr>
          <p:cNvSpPr>
            <a:spLocks noGrp="1"/>
          </p:cNvSpPr>
          <p:nvPr>
            <p:ph idx="1"/>
          </p:nvPr>
        </p:nvSpPr>
        <p:spPr>
          <a:xfrm>
            <a:off x="533400" y="1058252"/>
            <a:ext cx="11353800" cy="6157686"/>
          </a:xfrm>
        </p:spPr>
        <p:txBody>
          <a:bodyPr vert="horz" lIns="91440" tIns="45720" rIns="91440" bIns="45720" rtlCol="0" anchor="b">
            <a:normAutofit/>
          </a:bodyPr>
          <a:lstStyle/>
          <a:p>
            <a:pPr marL="0" indent="0">
              <a:buNone/>
            </a:pPr>
            <a:r>
              <a:rPr lang="en-US" sz="2400" b="1" dirty="0"/>
              <a:t>   </a:t>
            </a:r>
            <a:r>
              <a:rPr lang="en-US" sz="2400" i="1" dirty="0">
                <a:effectLst>
                  <a:outerShdw blurRad="38100" dist="38100" dir="2700000" algn="tl">
                    <a:srgbClr val="000000">
                      <a:alpha val="43137"/>
                    </a:srgbClr>
                  </a:outerShdw>
                </a:effectLst>
              </a:rPr>
              <a:t> </a:t>
            </a:r>
            <a:endParaRPr lang="en-US" sz="1200" i="1" dirty="0">
              <a:effectLst>
                <a:outerShdw blurRad="38100" dist="38100" dir="2700000" algn="tl">
                  <a:srgbClr val="000000">
                    <a:alpha val="43137"/>
                  </a:srgbClr>
                </a:outerShdw>
              </a:effectLst>
            </a:endParaRPr>
          </a:p>
          <a:p>
            <a:pPr marL="0" indent="0">
              <a:buNone/>
            </a:pP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Romans 1:1-16</a:t>
            </a:r>
          </a:p>
          <a:p>
            <a:r>
              <a:rPr lang="en-US" sz="2400" b="1" dirty="0">
                <a:solidFill>
                  <a:srgbClr val="C00000"/>
                </a:solidFill>
                <a:effectLst>
                  <a:outerShdw blurRad="38100" dist="38100" dir="2700000" algn="tl">
                    <a:srgbClr val="000000">
                      <a:alpha val="43137"/>
                    </a:srgbClr>
                  </a:outerShdw>
                </a:effectLst>
                <a:latin typeface="Arial Black" panose="020B0A04020102020204" pitchFamily="34" charset="0"/>
              </a:rPr>
              <a:t>Jews &amp; Greeks</a:t>
            </a:r>
            <a:br>
              <a:rPr lang="en-US" sz="2400" b="1" dirty="0">
                <a:latin typeface="Arial Black" panose="020B0A04020102020204" pitchFamily="34" charset="0"/>
              </a:rPr>
            </a:br>
            <a:r>
              <a:rPr lang="en-US" sz="2400" b="1" dirty="0">
                <a:latin typeface="Arial Black" panose="020B0A04020102020204" pitchFamily="34" charset="0"/>
              </a:rPr>
              <a:t> </a:t>
            </a:r>
            <a:br>
              <a:rPr lang="en-US" sz="2400" dirty="0">
                <a:effectLst>
                  <a:outerShdw blurRad="38100" dist="38100" dir="2700000" algn="tl">
                    <a:srgbClr val="000000">
                      <a:alpha val="43137"/>
                    </a:srgbClr>
                  </a:outerShdw>
                </a:effectLst>
                <a:latin typeface="Arial Black" panose="020B0A04020102020204" pitchFamily="34" charset="0"/>
              </a:rPr>
            </a:br>
            <a:r>
              <a:rPr lang="en-US" sz="2400" baseline="30000" dirty="0">
                <a:latin typeface="Arial Black" panose="020B0A04020102020204" pitchFamily="34" charset="0"/>
              </a:rPr>
              <a:t>5</a:t>
            </a:r>
            <a:r>
              <a:rPr lang="en-US" sz="2400" dirty="0">
                <a:latin typeface="Arial Black" panose="020B0A04020102020204" pitchFamily="34" charset="0"/>
              </a:rPr>
              <a:t> Through Him we have received grace and apostleship for obedience to the faith </a:t>
            </a:r>
            <a:r>
              <a:rPr lang="en-US" sz="2400" u="sng" dirty="0">
                <a:latin typeface="Arial Black" panose="020B0A04020102020204" pitchFamily="34" charset="0"/>
              </a:rPr>
              <a:t>among </a:t>
            </a:r>
            <a:r>
              <a:rPr lang="en-US" sz="2400" u="sng" dirty="0">
                <a:solidFill>
                  <a:srgbClr val="3333FF"/>
                </a:solidFill>
                <a:effectLst>
                  <a:outerShdw blurRad="38100" dist="38100" dir="2700000" algn="tl">
                    <a:srgbClr val="000000">
                      <a:alpha val="43137"/>
                    </a:srgbClr>
                  </a:outerShdw>
                </a:effectLst>
                <a:latin typeface="Arial Black" panose="020B0A04020102020204" pitchFamily="34" charset="0"/>
              </a:rPr>
              <a:t>all nations</a:t>
            </a:r>
            <a:r>
              <a:rPr lang="en-US" sz="2400" dirty="0">
                <a:solidFill>
                  <a:srgbClr val="3333FF"/>
                </a:solidFill>
                <a:effectLst>
                  <a:outerShdw blurRad="38100" dist="38100" dir="2700000" algn="tl">
                    <a:srgbClr val="000000">
                      <a:alpha val="43137"/>
                    </a:srgbClr>
                  </a:outerShdw>
                </a:effectLst>
                <a:latin typeface="Arial Black" panose="020B0A04020102020204" pitchFamily="34" charset="0"/>
              </a:rPr>
              <a:t> </a:t>
            </a:r>
            <a:r>
              <a:rPr lang="en-US" sz="2400" dirty="0">
                <a:latin typeface="Arial Black" panose="020B0A04020102020204" pitchFamily="34" charset="0"/>
              </a:rPr>
              <a:t>for His name, </a:t>
            </a:r>
            <a:br>
              <a:rPr lang="en-US" sz="2400" dirty="0">
                <a:latin typeface="Arial Black" panose="020B0A04020102020204" pitchFamily="34" charset="0"/>
              </a:rPr>
            </a:br>
            <a:br>
              <a:rPr lang="en-US" sz="2400" i="1" dirty="0">
                <a:solidFill>
                  <a:srgbClr val="C00000"/>
                </a:solidFill>
                <a:effectLst>
                  <a:outerShdw blurRad="38100" dist="38100" dir="2700000" algn="tl">
                    <a:srgbClr val="000000">
                      <a:alpha val="43137"/>
                    </a:srgbClr>
                  </a:outerShdw>
                </a:effectLst>
                <a:latin typeface="Arial Black" panose="020B0A04020102020204" pitchFamily="34" charset="0"/>
              </a:rPr>
            </a:br>
            <a:r>
              <a:rPr lang="en-US" sz="2400" baseline="30000" dirty="0">
                <a:latin typeface="Arial Black" panose="020B0A04020102020204" pitchFamily="34" charset="0"/>
              </a:rPr>
              <a:t>14</a:t>
            </a:r>
            <a:r>
              <a:rPr lang="en-US" sz="2400" dirty="0">
                <a:latin typeface="Arial Black" panose="020B0A04020102020204" pitchFamily="34" charset="0"/>
              </a:rPr>
              <a:t> I am a DEBTOR both to </a:t>
            </a:r>
            <a:r>
              <a:rPr lang="en-US" sz="2400" u="sng" dirty="0">
                <a:solidFill>
                  <a:srgbClr val="3333FF"/>
                </a:solidFill>
                <a:effectLst>
                  <a:outerShdw blurRad="38100" dist="38100" dir="2700000" algn="tl">
                    <a:srgbClr val="000000">
                      <a:alpha val="43137"/>
                    </a:srgbClr>
                  </a:outerShdw>
                </a:effectLst>
                <a:latin typeface="Arial Black" panose="020B0A04020102020204" pitchFamily="34" charset="0"/>
              </a:rPr>
              <a:t>Greeks</a:t>
            </a:r>
            <a:r>
              <a:rPr lang="en-US" sz="2400" u="sng" dirty="0">
                <a:latin typeface="Arial Black" panose="020B0A04020102020204" pitchFamily="34" charset="0"/>
              </a:rPr>
              <a:t> and to </a:t>
            </a:r>
            <a:r>
              <a:rPr lang="en-US" sz="2400" u="sng" dirty="0">
                <a:solidFill>
                  <a:srgbClr val="3333FF"/>
                </a:solidFill>
                <a:effectLst>
                  <a:outerShdw blurRad="38100" dist="38100" dir="2700000" algn="tl">
                    <a:srgbClr val="000000">
                      <a:alpha val="43137"/>
                    </a:srgbClr>
                  </a:outerShdw>
                </a:effectLst>
                <a:latin typeface="Arial Black" panose="020B0A04020102020204" pitchFamily="34" charset="0"/>
              </a:rPr>
              <a:t>barbarians</a:t>
            </a:r>
            <a:r>
              <a:rPr lang="en-US" sz="2400" dirty="0">
                <a:latin typeface="Arial Black" panose="020B0A04020102020204" pitchFamily="34" charset="0"/>
              </a:rPr>
              <a:t>, both to </a:t>
            </a:r>
            <a:r>
              <a:rPr lang="en-US" sz="2400" u="sng" dirty="0">
                <a:solidFill>
                  <a:srgbClr val="3333FF"/>
                </a:solidFill>
                <a:effectLst>
                  <a:outerShdw blurRad="38100" dist="38100" dir="2700000" algn="tl">
                    <a:srgbClr val="000000">
                      <a:alpha val="43137"/>
                    </a:srgbClr>
                  </a:outerShdw>
                </a:effectLst>
                <a:latin typeface="Arial Black" panose="020B0A04020102020204" pitchFamily="34" charset="0"/>
              </a:rPr>
              <a:t>wise</a:t>
            </a:r>
            <a:r>
              <a:rPr lang="en-US" sz="2400" u="sng" dirty="0">
                <a:latin typeface="Arial Black" panose="020B0A04020102020204" pitchFamily="34" charset="0"/>
              </a:rPr>
              <a:t> and to </a:t>
            </a:r>
            <a:r>
              <a:rPr lang="en-US" sz="2400" u="sng" dirty="0">
                <a:solidFill>
                  <a:srgbClr val="3333FF"/>
                </a:solidFill>
                <a:effectLst>
                  <a:outerShdw blurRad="38100" dist="38100" dir="2700000" algn="tl">
                    <a:srgbClr val="000000">
                      <a:alpha val="43137"/>
                    </a:srgbClr>
                  </a:outerShdw>
                </a:effectLst>
                <a:latin typeface="Arial Black" panose="020B0A04020102020204" pitchFamily="34" charset="0"/>
              </a:rPr>
              <a:t>unwise</a:t>
            </a:r>
            <a:r>
              <a:rPr lang="en-US" sz="2400" dirty="0">
                <a:latin typeface="Arial Black" panose="020B0A04020102020204" pitchFamily="34" charset="0"/>
              </a:rPr>
              <a:t>. </a:t>
            </a:r>
            <a:r>
              <a:rPr lang="en-US" sz="2400" baseline="30000" dirty="0">
                <a:latin typeface="Arial Black" panose="020B0A04020102020204" pitchFamily="34" charset="0"/>
              </a:rPr>
              <a:t>15</a:t>
            </a:r>
            <a:r>
              <a:rPr lang="en-US" sz="2400" dirty="0">
                <a:latin typeface="Arial Black" panose="020B0A04020102020204" pitchFamily="34" charset="0"/>
              </a:rPr>
              <a:t> So, as much as is in me, I am ready to preach the gospel to you who are in Rome also.</a:t>
            </a:r>
            <a:br>
              <a:rPr lang="en-US" sz="2400" dirty="0">
                <a:latin typeface="Arial Black" panose="020B0A04020102020204" pitchFamily="34" charset="0"/>
              </a:rPr>
            </a:br>
            <a:r>
              <a:rPr lang="en-US" sz="2400" dirty="0">
                <a:latin typeface="Arial Black" panose="020B0A04020102020204" pitchFamily="34" charset="0"/>
              </a:rPr>
              <a:t> </a:t>
            </a:r>
            <a:br>
              <a:rPr lang="en-US" sz="2400" dirty="0">
                <a:latin typeface="Arial Black" panose="020B0A04020102020204" pitchFamily="34" charset="0"/>
              </a:rPr>
            </a:br>
            <a:r>
              <a:rPr lang="en-US" sz="2400" baseline="30000" dirty="0">
                <a:latin typeface="Arial Black" panose="020B0A04020102020204" pitchFamily="34" charset="0"/>
              </a:rPr>
              <a:t>16</a:t>
            </a:r>
            <a:r>
              <a:rPr lang="en-US" sz="2400" dirty="0">
                <a:latin typeface="Arial Black" panose="020B0A04020102020204" pitchFamily="34" charset="0"/>
              </a:rPr>
              <a:t> For I am not ashamed of the gospel of Christ, for it is the power of God to salvation for everyone who believes, for </a:t>
            </a:r>
            <a:r>
              <a:rPr lang="en-US" sz="2400" u="sng" dirty="0">
                <a:solidFill>
                  <a:srgbClr val="3333FF"/>
                </a:solidFill>
                <a:effectLst>
                  <a:outerShdw blurRad="38100" dist="38100" dir="2700000" algn="tl">
                    <a:srgbClr val="000000">
                      <a:alpha val="43137"/>
                    </a:srgbClr>
                  </a:outerShdw>
                </a:effectLst>
                <a:latin typeface="Arial Black" panose="020B0A04020102020204" pitchFamily="34" charset="0"/>
              </a:rPr>
              <a:t>the Jew</a:t>
            </a:r>
            <a:r>
              <a:rPr lang="en-US" sz="2400" dirty="0">
                <a:solidFill>
                  <a:srgbClr val="3333FF"/>
                </a:solidFill>
                <a:effectLst>
                  <a:outerShdw blurRad="38100" dist="38100" dir="2700000" algn="tl">
                    <a:srgbClr val="000000">
                      <a:alpha val="43137"/>
                    </a:srgbClr>
                  </a:outerShdw>
                </a:effectLst>
                <a:latin typeface="Arial Black" panose="020B0A04020102020204" pitchFamily="34" charset="0"/>
              </a:rPr>
              <a:t> </a:t>
            </a:r>
            <a:r>
              <a:rPr lang="en-US" sz="2400" dirty="0">
                <a:latin typeface="Arial Black" panose="020B0A04020102020204" pitchFamily="34" charset="0"/>
              </a:rPr>
              <a:t>first and also for </a:t>
            </a:r>
            <a:r>
              <a:rPr lang="en-US" sz="2400" u="sng" dirty="0">
                <a:solidFill>
                  <a:srgbClr val="3333FF"/>
                </a:solidFill>
                <a:effectLst>
                  <a:outerShdw blurRad="38100" dist="38100" dir="2700000" algn="tl">
                    <a:srgbClr val="000000">
                      <a:alpha val="43137"/>
                    </a:srgbClr>
                  </a:outerShdw>
                </a:effectLst>
                <a:latin typeface="Arial Black" panose="020B0A04020102020204" pitchFamily="34" charset="0"/>
              </a:rPr>
              <a:t>the Greek</a:t>
            </a:r>
            <a:r>
              <a:rPr lang="en-US" sz="2400" dirty="0">
                <a:latin typeface="Arial Black" panose="020B0A04020102020204" pitchFamily="34" charset="0"/>
              </a:rPr>
              <a:t>. </a:t>
            </a:r>
          </a:p>
          <a:p>
            <a:endParaRPr lang="en-US" sz="2400" dirty="0">
              <a:latin typeface="Arial Black" panose="020B0A04020102020204" pitchFamily="34" charset="0"/>
            </a:endParaRPr>
          </a:p>
        </p:txBody>
      </p:sp>
    </p:spTree>
    <p:extLst>
      <p:ext uri="{BB962C8B-B14F-4D97-AF65-F5344CB8AC3E}">
        <p14:creationId xmlns:p14="http://schemas.microsoft.com/office/powerpoint/2010/main" val="976007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01215-BCB0-4E6B-8C02-8C279452DD79}"/>
              </a:ext>
            </a:extLst>
          </p:cNvPr>
          <p:cNvSpPr>
            <a:spLocks noGrp="1"/>
          </p:cNvSpPr>
          <p:nvPr>
            <p:ph type="title"/>
          </p:nvPr>
        </p:nvSpPr>
        <p:spPr>
          <a:xfrm>
            <a:off x="798286" y="228600"/>
            <a:ext cx="4191000" cy="914400"/>
          </a:xfrm>
          <a:solidFill>
            <a:srgbClr val="0000FF"/>
          </a:solidFill>
        </p:spPr>
        <p:txBody>
          <a:bodyPr vert="horz" lIns="91440" tIns="45720" rIns="91440" bIns="45720" rtlCol="0" anchor="t">
            <a:noAutofit/>
          </a:bodyPr>
          <a:lstStyle/>
          <a:p>
            <a:pPr algn="ctr"/>
            <a:r>
              <a:rPr lang="en-US" sz="6000" dirty="0">
                <a:solidFill>
                  <a:schemeClr val="bg1"/>
                </a:solidFill>
                <a:effectLst>
                  <a:outerShdw blurRad="38100" dist="38100" dir="2700000" algn="tl">
                    <a:srgbClr val="000000">
                      <a:alpha val="43137"/>
                    </a:srgbClr>
                  </a:outerShdw>
                </a:effectLst>
                <a:latin typeface="Arial Black" panose="020B0A04020102020204" pitchFamily="34" charset="0"/>
              </a:rPr>
              <a:t>My S.O.S.</a:t>
            </a:r>
          </a:p>
        </p:txBody>
      </p:sp>
      <p:sp>
        <p:nvSpPr>
          <p:cNvPr id="3" name="Content Placeholder 2">
            <a:extLst>
              <a:ext uri="{FF2B5EF4-FFF2-40B4-BE49-F238E27FC236}">
                <a16:creationId xmlns:a16="http://schemas.microsoft.com/office/drawing/2014/main" id="{DC491A6A-262E-4EAA-9C3A-EAF3E184A285}"/>
              </a:ext>
            </a:extLst>
          </p:cNvPr>
          <p:cNvSpPr>
            <a:spLocks noGrp="1"/>
          </p:cNvSpPr>
          <p:nvPr>
            <p:ph idx="1"/>
          </p:nvPr>
        </p:nvSpPr>
        <p:spPr>
          <a:xfrm>
            <a:off x="417286" y="2095500"/>
            <a:ext cx="9144000" cy="7391400"/>
          </a:xfrm>
        </p:spPr>
        <p:txBody>
          <a:bodyPr vert="horz" lIns="91440" tIns="45720" rIns="91440" bIns="45720" rtlCol="0" anchor="b">
            <a:normAutofit/>
          </a:bodyPr>
          <a:lstStyle/>
          <a:p>
            <a:pPr marL="514350" indent="-514350">
              <a:buAutoNum type="arabicParenR"/>
            </a:pPr>
            <a:r>
              <a:rPr lang="en-US" sz="3200" dirty="0">
                <a:solidFill>
                  <a:srgbClr val="C00000"/>
                </a:solidFill>
                <a:effectLst>
                  <a:outerShdw blurRad="38100" dist="38100" dir="2700000" algn="tl">
                    <a:srgbClr val="000000">
                      <a:alpha val="43137"/>
                    </a:srgbClr>
                  </a:outerShdw>
                </a:effectLst>
                <a:latin typeface="Arial Black" panose="020B0A04020102020204" pitchFamily="34" charset="0"/>
              </a:rPr>
              <a:t>Live the Beatitudes </a:t>
            </a:r>
            <a:br>
              <a:rPr lang="en-US" sz="3200" dirty="0">
                <a:solidFill>
                  <a:srgbClr val="C00000"/>
                </a:solidFill>
                <a:effectLst>
                  <a:outerShdw blurRad="38100" dist="38100" dir="2700000" algn="tl">
                    <a:srgbClr val="000000">
                      <a:alpha val="43137"/>
                    </a:srgbClr>
                  </a:outerShdw>
                </a:effectLst>
                <a:latin typeface="Arial Black" panose="020B0A04020102020204" pitchFamily="34" charset="0"/>
              </a:rPr>
            </a:br>
            <a:r>
              <a:rPr lang="en-US" sz="3200" dirty="0">
                <a:solidFill>
                  <a:srgbClr val="C00000"/>
                </a:solidFill>
                <a:effectLst>
                  <a:outerShdw blurRad="38100" dist="38100" dir="2700000" algn="tl">
                    <a:srgbClr val="000000">
                      <a:alpha val="43137"/>
                    </a:srgbClr>
                  </a:outerShdw>
                </a:effectLst>
                <a:latin typeface="Arial Black" panose="020B0A04020102020204" pitchFamily="34" charset="0"/>
              </a:rPr>
              <a:t> </a:t>
            </a:r>
            <a:r>
              <a:rPr lang="en-US" sz="2400" dirty="0">
                <a:effectLst>
                  <a:outerShdw blurRad="38100" dist="38100" dir="2700000" algn="tl">
                    <a:srgbClr val="000000">
                      <a:alpha val="43137"/>
                    </a:srgbClr>
                  </a:outerShdw>
                </a:effectLst>
                <a:latin typeface="Arial Black" panose="020B0A04020102020204" pitchFamily="34" charset="0"/>
              </a:rPr>
              <a:t>Blessed are the:     poor in spirit</a:t>
            </a:r>
            <a:br>
              <a:rPr lang="en-US" sz="2400" dirty="0">
                <a:effectLst>
                  <a:outerShdw blurRad="38100" dist="38100" dir="2700000" algn="tl">
                    <a:srgbClr val="000000">
                      <a:alpha val="43137"/>
                    </a:srgbClr>
                  </a:outerShdw>
                </a:effectLst>
                <a:latin typeface="Arial Black" panose="020B0A04020102020204" pitchFamily="34" charset="0"/>
              </a:rPr>
            </a:br>
            <a:r>
              <a:rPr lang="en-US" sz="2400" dirty="0">
                <a:effectLst>
                  <a:outerShdw blurRad="38100" dist="38100" dir="2700000" algn="tl">
                    <a:srgbClr val="000000">
                      <a:alpha val="43137"/>
                    </a:srgbClr>
                  </a:outerShdw>
                </a:effectLst>
                <a:latin typeface="Arial Black" panose="020B0A04020102020204" pitchFamily="34" charset="0"/>
              </a:rPr>
              <a:t>                                 mourn</a:t>
            </a:r>
            <a:br>
              <a:rPr lang="en-US" sz="2400" dirty="0">
                <a:effectLst>
                  <a:outerShdw blurRad="38100" dist="38100" dir="2700000" algn="tl">
                    <a:srgbClr val="000000">
                      <a:alpha val="43137"/>
                    </a:srgbClr>
                  </a:outerShdw>
                </a:effectLst>
                <a:latin typeface="Arial Black" panose="020B0A04020102020204" pitchFamily="34" charset="0"/>
              </a:rPr>
            </a:br>
            <a:r>
              <a:rPr lang="en-US" sz="2400" dirty="0">
                <a:effectLst>
                  <a:outerShdw blurRad="38100" dist="38100" dir="2700000" algn="tl">
                    <a:srgbClr val="000000">
                      <a:alpha val="43137"/>
                    </a:srgbClr>
                  </a:outerShdw>
                </a:effectLst>
                <a:latin typeface="Arial Black" panose="020B0A04020102020204" pitchFamily="34" charset="0"/>
              </a:rPr>
              <a:t>                                 meek</a:t>
            </a:r>
            <a:br>
              <a:rPr lang="en-US" sz="2400" dirty="0">
                <a:effectLst>
                  <a:outerShdw blurRad="38100" dist="38100" dir="2700000" algn="tl">
                    <a:srgbClr val="000000">
                      <a:alpha val="43137"/>
                    </a:srgbClr>
                  </a:outerShdw>
                </a:effectLst>
                <a:latin typeface="Arial Black" panose="020B0A04020102020204" pitchFamily="34" charset="0"/>
              </a:rPr>
            </a:br>
            <a:r>
              <a:rPr lang="en-US" sz="2400" dirty="0">
                <a:effectLst>
                  <a:outerShdw blurRad="38100" dist="38100" dir="2700000" algn="tl">
                    <a:srgbClr val="000000">
                      <a:alpha val="43137"/>
                    </a:srgbClr>
                  </a:outerShdw>
                </a:effectLst>
                <a:latin typeface="Arial Black" panose="020B0A04020102020204" pitchFamily="34" charset="0"/>
              </a:rPr>
              <a:t>                                 hunger righteousness</a:t>
            </a:r>
            <a:br>
              <a:rPr lang="en-US" sz="2400" dirty="0">
                <a:effectLst>
                  <a:outerShdw blurRad="38100" dist="38100" dir="2700000" algn="tl">
                    <a:srgbClr val="000000">
                      <a:alpha val="43137"/>
                    </a:srgbClr>
                  </a:outerShdw>
                </a:effectLst>
                <a:latin typeface="Arial Black" panose="020B0A04020102020204" pitchFamily="34" charset="0"/>
              </a:rPr>
            </a:br>
            <a:r>
              <a:rPr lang="en-US" sz="2400" dirty="0">
                <a:effectLst>
                  <a:outerShdw blurRad="38100" dist="38100" dir="2700000" algn="tl">
                    <a:srgbClr val="000000">
                      <a:alpha val="43137"/>
                    </a:srgbClr>
                  </a:outerShdw>
                </a:effectLst>
                <a:latin typeface="Arial Black" panose="020B0A04020102020204" pitchFamily="34" charset="0"/>
              </a:rPr>
              <a:t>                                 merciful</a:t>
            </a:r>
            <a:br>
              <a:rPr lang="en-US" sz="2400" dirty="0">
                <a:effectLst>
                  <a:outerShdw blurRad="38100" dist="38100" dir="2700000" algn="tl">
                    <a:srgbClr val="000000">
                      <a:alpha val="43137"/>
                    </a:srgbClr>
                  </a:outerShdw>
                </a:effectLst>
                <a:latin typeface="Arial Black" panose="020B0A04020102020204" pitchFamily="34" charset="0"/>
              </a:rPr>
            </a:br>
            <a:r>
              <a:rPr lang="en-US" sz="2400" dirty="0">
                <a:effectLst>
                  <a:outerShdw blurRad="38100" dist="38100" dir="2700000" algn="tl">
                    <a:srgbClr val="000000">
                      <a:alpha val="43137"/>
                    </a:srgbClr>
                  </a:outerShdw>
                </a:effectLst>
                <a:latin typeface="Arial Black" panose="020B0A04020102020204" pitchFamily="34" charset="0"/>
              </a:rPr>
              <a:t>                                 pure in heart</a:t>
            </a:r>
            <a:br>
              <a:rPr lang="en-US" sz="2400" dirty="0">
                <a:effectLst>
                  <a:outerShdw blurRad="38100" dist="38100" dir="2700000" algn="tl">
                    <a:srgbClr val="000000">
                      <a:alpha val="43137"/>
                    </a:srgbClr>
                  </a:outerShdw>
                </a:effectLst>
                <a:latin typeface="Arial Black" panose="020B0A04020102020204" pitchFamily="34" charset="0"/>
              </a:rPr>
            </a:br>
            <a:r>
              <a:rPr lang="en-US" sz="2400" dirty="0">
                <a:effectLst>
                  <a:outerShdw blurRad="38100" dist="38100" dir="2700000" algn="tl">
                    <a:srgbClr val="000000">
                      <a:alpha val="43137"/>
                    </a:srgbClr>
                  </a:outerShdw>
                </a:effectLst>
                <a:latin typeface="Arial Black" panose="020B0A04020102020204" pitchFamily="34" charset="0"/>
              </a:rPr>
              <a:t>                                 peacemaker</a:t>
            </a:r>
            <a:br>
              <a:rPr lang="en-US" sz="2400" dirty="0">
                <a:effectLst>
                  <a:outerShdw blurRad="38100" dist="38100" dir="2700000" algn="tl">
                    <a:srgbClr val="000000">
                      <a:alpha val="43137"/>
                    </a:srgbClr>
                  </a:outerShdw>
                </a:effectLst>
                <a:latin typeface="Arial Black" panose="020B0A04020102020204" pitchFamily="34" charset="0"/>
              </a:rPr>
            </a:br>
            <a:r>
              <a:rPr lang="en-US" sz="2400" dirty="0">
                <a:effectLst>
                  <a:outerShdw blurRad="38100" dist="38100" dir="2700000" algn="tl">
                    <a:srgbClr val="000000">
                      <a:alpha val="43137"/>
                    </a:srgbClr>
                  </a:outerShdw>
                </a:effectLst>
                <a:latin typeface="Arial Black" panose="020B0A04020102020204" pitchFamily="34" charset="0"/>
              </a:rPr>
              <a:t>                                 persecuted</a:t>
            </a:r>
          </a:p>
          <a:p>
            <a:pPr marL="514350" indent="-514350">
              <a:buAutoNum type="arabicParenR"/>
            </a:pPr>
            <a:r>
              <a:rPr lang="en-US" sz="3200" b="1" dirty="0">
                <a:solidFill>
                  <a:srgbClr val="C0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Let my salt flavor  </a:t>
            </a:r>
            <a:br>
              <a:rPr lang="en-US" sz="3200" b="1" dirty="0">
                <a:solidFill>
                  <a:srgbClr val="C0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br>
            <a:r>
              <a:rPr lang="en-US" sz="3200" b="1" dirty="0">
                <a:solidFill>
                  <a:srgbClr val="C0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      my light shine </a:t>
            </a:r>
            <a:br>
              <a:rPr lang="en-US" sz="3200" b="1" dirty="0">
                <a:solidFill>
                  <a:srgbClr val="C0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br>
            <a:r>
              <a:rPr lang="en-US" sz="3200" b="1" dirty="0">
                <a:solidFill>
                  <a:srgbClr val="C0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 </a:t>
            </a:r>
          </a:p>
          <a:p>
            <a:pPr marL="514350" indent="-514350">
              <a:buAutoNum type="arabicParenR"/>
            </a:pPr>
            <a:endParaRPr lang="en-US" sz="3200" b="1" dirty="0">
              <a:solidFill>
                <a:srgbClr val="C0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a:p>
            <a:pPr marL="514350" indent="-514350">
              <a:buAutoNum type="arabicParenR"/>
            </a:pPr>
            <a:endParaRPr lang="en-US" sz="3200" b="1" dirty="0">
              <a:solidFill>
                <a:srgbClr val="C000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a:p>
            <a:pPr marL="0" indent="0">
              <a:buNone/>
            </a:pPr>
            <a:endParaRPr lang="en-US" sz="32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p:txBody>
      </p:sp>
      <p:pic>
        <p:nvPicPr>
          <p:cNvPr id="1028" name="Picture 4" descr="Today's Mass: We are Salt, we are Light; the World Cannot Survive Without  Us.">
            <a:extLst>
              <a:ext uri="{FF2B5EF4-FFF2-40B4-BE49-F238E27FC236}">
                <a16:creationId xmlns:a16="http://schemas.microsoft.com/office/drawing/2014/main" id="{5542BA65-106B-5AAF-F852-2811210452B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7735915" y="228600"/>
            <a:ext cx="4315145" cy="3200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6104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The Laws of Sowing &amp; Reaping «">
            <a:extLst>
              <a:ext uri="{FF2B5EF4-FFF2-40B4-BE49-F238E27FC236}">
                <a16:creationId xmlns:a16="http://schemas.microsoft.com/office/drawing/2014/main" id="{D2DB6064-9626-F002-ECF5-392A6C7497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979"/>
          <a:stretch/>
        </p:blipFill>
        <p:spPr bwMode="auto">
          <a:xfrm>
            <a:off x="0" y="10"/>
            <a:ext cx="1219200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E602F35-2192-CF56-7B74-253E7EAB381F}"/>
              </a:ext>
            </a:extLst>
          </p:cNvPr>
          <p:cNvSpPr txBox="1"/>
          <p:nvPr/>
        </p:nvSpPr>
        <p:spPr>
          <a:xfrm>
            <a:off x="4654294" y="4777741"/>
            <a:ext cx="6897626" cy="1399223"/>
          </a:xfrm>
          <a:prstGeom prst="rect">
            <a:avLst/>
          </a:prstGeom>
        </p:spPr>
        <p:txBody>
          <a:bodyPr vert="horz" lIns="91440" tIns="45720" rIns="91440" bIns="45720" rtlCol="0" anchor="ctr">
            <a:normAutofit/>
          </a:bodyPr>
          <a:lstStyle/>
          <a:p>
            <a:pPr>
              <a:lnSpc>
                <a:spcPct val="90000"/>
              </a:lnSpc>
              <a:spcAft>
                <a:spcPts val="600"/>
              </a:spcAft>
            </a:pPr>
            <a:endParaRPr lang="en-US" sz="1400" dirty="0">
              <a:effectLst>
                <a:outerShdw blurRad="38100" dist="38100" dir="2700000" algn="tl">
                  <a:srgbClr val="000000">
                    <a:alpha val="43137"/>
                  </a:srgbClr>
                </a:outerShdw>
              </a:effectLst>
              <a:latin typeface="+mn-lt"/>
            </a:endParaRPr>
          </a:p>
        </p:txBody>
      </p:sp>
      <p:sp>
        <p:nvSpPr>
          <p:cNvPr id="10" name="Rectangle 9">
            <a:extLst>
              <a:ext uri="{FF2B5EF4-FFF2-40B4-BE49-F238E27FC236}">
                <a16:creationId xmlns:a16="http://schemas.microsoft.com/office/drawing/2014/main" id="{FA7A29C9-60B4-6B30-0227-95E2089CCA99}"/>
              </a:ext>
            </a:extLst>
          </p:cNvPr>
          <p:cNvSpPr/>
          <p:nvPr/>
        </p:nvSpPr>
        <p:spPr>
          <a:xfrm>
            <a:off x="661851" y="4558430"/>
            <a:ext cx="3300904" cy="175432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a:ln/>
                <a:solidFill>
                  <a:schemeClr val="accent4"/>
                </a:solidFill>
                <a:effectLst>
                  <a:outerShdw blurRad="38100" dist="38100" dir="2700000" algn="tl">
                    <a:srgbClr val="000000">
                      <a:alpha val="43137"/>
                    </a:srgbClr>
                  </a:outerShdw>
                </a:effectLst>
              </a:rPr>
              <a:t>Galatians</a:t>
            </a:r>
          </a:p>
          <a:p>
            <a:pPr algn="ctr"/>
            <a:r>
              <a:rPr lang="en-US" sz="5400" b="1" dirty="0">
                <a:ln/>
                <a:solidFill>
                  <a:schemeClr val="accent4"/>
                </a:solidFill>
                <a:effectLst>
                  <a:outerShdw blurRad="38100" dist="38100" dir="2700000" algn="tl">
                    <a:srgbClr val="000000">
                      <a:alpha val="43137"/>
                    </a:srgbClr>
                  </a:outerShdw>
                </a:effectLst>
              </a:rPr>
              <a:t>6:6-10</a:t>
            </a:r>
          </a:p>
        </p:txBody>
      </p:sp>
      <p:sp>
        <p:nvSpPr>
          <p:cNvPr id="12" name="TextBox 11">
            <a:extLst>
              <a:ext uri="{FF2B5EF4-FFF2-40B4-BE49-F238E27FC236}">
                <a16:creationId xmlns:a16="http://schemas.microsoft.com/office/drawing/2014/main" id="{FAC47829-6709-FF04-0498-3ABD8FC50C00}"/>
              </a:ext>
            </a:extLst>
          </p:cNvPr>
          <p:cNvSpPr txBox="1"/>
          <p:nvPr/>
        </p:nvSpPr>
        <p:spPr>
          <a:xfrm>
            <a:off x="4343400" y="4976635"/>
            <a:ext cx="6897625" cy="1200329"/>
          </a:xfrm>
          <a:prstGeom prst="rect">
            <a:avLst/>
          </a:prstGeom>
          <a:noFill/>
        </p:spPr>
        <p:txBody>
          <a:bodyPr wrap="square">
            <a:spAutoFit/>
          </a:bodyPr>
          <a:lstStyle/>
          <a:p>
            <a:r>
              <a:rPr lang="en-US" sz="2400" baseline="30000" dirty="0">
                <a:latin typeface="Arial Black" panose="020B0A04020102020204" pitchFamily="34" charset="0"/>
              </a:rPr>
              <a:t>10</a:t>
            </a:r>
            <a:r>
              <a:rPr lang="en-US" sz="2400" dirty="0">
                <a:latin typeface="Arial Black" panose="020B0A04020102020204" pitchFamily="34" charset="0"/>
              </a:rPr>
              <a:t> Therefore, as we have opportunity, let us do good to all, especially to those who are of the household of faith.  </a:t>
            </a:r>
          </a:p>
        </p:txBody>
      </p:sp>
    </p:spTree>
    <p:extLst>
      <p:ext uri="{BB962C8B-B14F-4D97-AF65-F5344CB8AC3E}">
        <p14:creationId xmlns:p14="http://schemas.microsoft.com/office/powerpoint/2010/main" val="666434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B23899-9AAA-B896-E0F1-D6966B0437AA}"/>
              </a:ext>
            </a:extLst>
          </p:cNvPr>
          <p:cNvSpPr/>
          <p:nvPr/>
        </p:nvSpPr>
        <p:spPr>
          <a:xfrm>
            <a:off x="4543776" y="0"/>
            <a:ext cx="3482043" cy="1600438"/>
          </a:xfrm>
          <a:prstGeom prst="rect">
            <a:avLst/>
          </a:prstGeom>
          <a:noFill/>
        </p:spPr>
        <p:txBody>
          <a:bodyPr wrap="none" lIns="91440" tIns="45720" rIns="91440" bIns="45720">
            <a:spAutoFit/>
          </a:bodyPr>
          <a:lstStyle/>
          <a:p>
            <a:pPr algn="ctr"/>
            <a:r>
              <a:rPr lang="en-US" sz="6600" b="1" dirty="0">
                <a:ln w="22225">
                  <a:solidFill>
                    <a:schemeClr val="accent2"/>
                  </a:solidFill>
                  <a:prstDash val="solid"/>
                </a:ln>
              </a:rPr>
              <a:t>Go 2 x 2</a:t>
            </a:r>
          </a:p>
          <a:p>
            <a:pPr algn="ctr"/>
            <a:r>
              <a:rPr lang="en-US" sz="3200" b="1" dirty="0">
                <a:ln w="22225">
                  <a:solidFill>
                    <a:schemeClr val="accent2"/>
                  </a:solidFill>
                  <a:prstDash val="solid"/>
                </a:ln>
              </a:rPr>
              <a:t>(with prayer)</a:t>
            </a:r>
          </a:p>
        </p:txBody>
      </p:sp>
      <p:sp>
        <p:nvSpPr>
          <p:cNvPr id="6" name="TextBox 5">
            <a:extLst>
              <a:ext uri="{FF2B5EF4-FFF2-40B4-BE49-F238E27FC236}">
                <a16:creationId xmlns:a16="http://schemas.microsoft.com/office/drawing/2014/main" id="{36010A9E-6568-4307-EC10-7A139657E024}"/>
              </a:ext>
            </a:extLst>
          </p:cNvPr>
          <p:cNvSpPr txBox="1"/>
          <p:nvPr/>
        </p:nvSpPr>
        <p:spPr>
          <a:xfrm>
            <a:off x="647700" y="2219115"/>
            <a:ext cx="10896600" cy="3231654"/>
          </a:xfrm>
          <a:prstGeom prst="rect">
            <a:avLst/>
          </a:prstGeom>
          <a:solidFill>
            <a:schemeClr val="accent2">
              <a:lumMod val="20000"/>
              <a:lumOff val="80000"/>
            </a:schemeClr>
          </a:solidFill>
          <a:ln w="57150">
            <a:solidFill>
              <a:schemeClr val="tx1"/>
            </a:solidFill>
          </a:ln>
        </p:spPr>
        <p:txBody>
          <a:bodyPr wrap="square">
            <a:spAutoFit/>
          </a:bodyPr>
          <a:lstStyle/>
          <a:p>
            <a:r>
              <a:rPr lang="en-US" dirty="0"/>
              <a:t>​</a:t>
            </a:r>
            <a:r>
              <a:rPr lang="en-US" sz="2400" baseline="30000" dirty="0">
                <a:latin typeface="Arial Black" panose="020B0A04020102020204" pitchFamily="34" charset="0"/>
              </a:rPr>
              <a:t>1</a:t>
            </a:r>
            <a:r>
              <a:rPr lang="en-US" sz="2400" dirty="0">
                <a:latin typeface="Arial Black" panose="020B0A04020102020204" pitchFamily="34" charset="0"/>
              </a:rPr>
              <a:t> After these things the Lord appointed seventy others also, and sent them </a:t>
            </a:r>
            <a:r>
              <a:rPr lang="en-US" sz="2400" dirty="0">
                <a:highlight>
                  <a:srgbClr val="FFFF00"/>
                </a:highlight>
                <a:latin typeface="Arial Black" panose="020B0A04020102020204" pitchFamily="34" charset="0"/>
              </a:rPr>
              <a:t>two by two</a:t>
            </a:r>
            <a:r>
              <a:rPr lang="en-US" sz="2400" dirty="0">
                <a:latin typeface="Arial Black" panose="020B0A04020102020204" pitchFamily="34" charset="0"/>
              </a:rPr>
              <a:t> before His face into every city and place where He Himself was about to go. </a:t>
            </a:r>
          </a:p>
          <a:p>
            <a:r>
              <a:rPr lang="en-US" sz="2400" baseline="30000" dirty="0">
                <a:latin typeface="Arial Black" panose="020B0A04020102020204" pitchFamily="34" charset="0"/>
              </a:rPr>
              <a:t>2</a:t>
            </a:r>
            <a:r>
              <a:rPr lang="en-US" sz="2400" dirty="0">
                <a:latin typeface="Arial Black" panose="020B0A04020102020204" pitchFamily="34" charset="0"/>
              </a:rPr>
              <a:t> Then He said to them, “The harvest truly is great, but the laborers are few; therefore </a:t>
            </a:r>
            <a:r>
              <a:rPr lang="en-US" sz="2400" dirty="0">
                <a:highlight>
                  <a:srgbClr val="FFFF00"/>
                </a:highlight>
                <a:latin typeface="Arial Black" panose="020B0A04020102020204" pitchFamily="34" charset="0"/>
              </a:rPr>
              <a:t>pray</a:t>
            </a:r>
            <a:r>
              <a:rPr lang="en-US" sz="2400" dirty="0">
                <a:latin typeface="Arial Black" panose="020B0A04020102020204" pitchFamily="34" charset="0"/>
              </a:rPr>
              <a:t> the Lord of the harvest to send out laborers into His harvest. </a:t>
            </a:r>
          </a:p>
          <a:p>
            <a:endParaRPr lang="en-US" sz="2400" dirty="0">
              <a:latin typeface="Arial Black" panose="020B0A04020102020204" pitchFamily="34" charset="0"/>
            </a:endParaRPr>
          </a:p>
          <a:p>
            <a:r>
              <a:rPr lang="en-US" sz="3600" dirty="0">
                <a:latin typeface="Arial Black" panose="020B0A04020102020204" pitchFamily="34" charset="0"/>
              </a:rPr>
              <a:t>Luke 10:1-2</a:t>
            </a:r>
          </a:p>
        </p:txBody>
      </p:sp>
      <p:pic>
        <p:nvPicPr>
          <p:cNvPr id="5122" name="Picture 2" descr="Teaching the Gospel">
            <a:extLst>
              <a:ext uri="{FF2B5EF4-FFF2-40B4-BE49-F238E27FC236}">
                <a16:creationId xmlns:a16="http://schemas.microsoft.com/office/drawing/2014/main" id="{383C75D1-AFCA-13AF-F31F-57F9BF27070E}"/>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8280584" y="4076897"/>
            <a:ext cx="3893273" cy="27477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9619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Unwrapping Your Spiritual Gifts - ppt download">
            <a:extLst>
              <a:ext uri="{FF2B5EF4-FFF2-40B4-BE49-F238E27FC236}">
                <a16:creationId xmlns:a16="http://schemas.microsoft.com/office/drawing/2014/main" id="{D5963E20-475C-059F-34D6-177653EBA9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490" y="77833"/>
            <a:ext cx="4444127" cy="333309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C491A6A-262E-4EAA-9C3A-EAF3E184A285}"/>
              </a:ext>
            </a:extLst>
          </p:cNvPr>
          <p:cNvSpPr>
            <a:spLocks noGrp="1"/>
          </p:cNvSpPr>
          <p:nvPr>
            <p:ph idx="1"/>
          </p:nvPr>
        </p:nvSpPr>
        <p:spPr>
          <a:xfrm>
            <a:off x="762001" y="-2057400"/>
            <a:ext cx="9621978" cy="6705600"/>
          </a:xfrm>
        </p:spPr>
        <p:txBody>
          <a:bodyPr vert="horz" lIns="91440" tIns="45720" rIns="91440" bIns="45720" rtlCol="0" anchor="b">
            <a:normAutofit/>
          </a:bodyPr>
          <a:lstStyle/>
          <a:p>
            <a:pPr marL="0" indent="0">
              <a:buNone/>
            </a:pPr>
            <a:r>
              <a:rPr lang="en-US" sz="4000" b="1" dirty="0">
                <a:solidFill>
                  <a:srgbClr val="C00000"/>
                </a:solidFill>
                <a:effectLst>
                  <a:outerShdw blurRad="38100" dist="38100" dir="2700000" algn="tl">
                    <a:srgbClr val="000000">
                      <a:alpha val="43137"/>
                    </a:srgbClr>
                  </a:outerShdw>
                </a:effectLst>
                <a:latin typeface="Arial Black" panose="020B0A04020102020204" pitchFamily="34" charset="0"/>
              </a:rPr>
              <a:t>Romans 12</a:t>
            </a:r>
          </a:p>
          <a:p>
            <a:pPr marL="0" indent="0">
              <a:buNone/>
            </a:pPr>
            <a:r>
              <a:rPr lang="en-US" sz="4000" b="1" dirty="0">
                <a:solidFill>
                  <a:srgbClr val="C00000"/>
                </a:solidFill>
                <a:effectLst>
                  <a:outerShdw blurRad="38100" dist="38100" dir="2700000" algn="tl">
                    <a:srgbClr val="000000">
                      <a:alpha val="43137"/>
                    </a:srgbClr>
                  </a:outerShdw>
                </a:effectLst>
                <a:latin typeface="Arial Black" panose="020B0A04020102020204" pitchFamily="34" charset="0"/>
              </a:rPr>
              <a:t>        &amp;</a:t>
            </a:r>
            <a:r>
              <a:rPr lang="en-US" sz="4000" i="1" dirty="0">
                <a:solidFill>
                  <a:srgbClr val="C00000"/>
                </a:solidFill>
                <a:effectLst>
                  <a:outerShdw blurRad="38100" dist="38100" dir="2700000" algn="tl">
                    <a:srgbClr val="000000">
                      <a:alpha val="43137"/>
                    </a:srgbClr>
                  </a:outerShdw>
                </a:effectLst>
                <a:latin typeface="Arial Black" panose="020B0A04020102020204" pitchFamily="34" charset="0"/>
              </a:rPr>
              <a:t>    </a:t>
            </a: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a:p>
            <a:pPr marL="0" indent="0">
              <a:buNone/>
            </a:pPr>
            <a:endParaRPr lang="en-US" sz="2000" i="1" dirty="0">
              <a:solidFill>
                <a:srgbClr val="C00000"/>
              </a:solidFill>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5BFC5E24-B101-418B-BFEE-483332B38F95}"/>
              </a:ext>
            </a:extLst>
          </p:cNvPr>
          <p:cNvSpPr/>
          <p:nvPr/>
        </p:nvSpPr>
        <p:spPr>
          <a:xfrm>
            <a:off x="444791" y="3931095"/>
            <a:ext cx="11302417" cy="2308324"/>
          </a:xfrm>
          <a:prstGeom prst="rect">
            <a:avLst/>
          </a:prstGeom>
          <a:solidFill>
            <a:schemeClr val="bg1"/>
          </a:solidFill>
          <a:ln>
            <a:solidFill>
              <a:schemeClr val="accent6">
                <a:lumMod val="75000"/>
              </a:schemeClr>
            </a:solidFill>
          </a:ln>
        </p:spPr>
        <p:txBody>
          <a:bodyPr wrap="square">
            <a:spAutoFit/>
          </a:bodyPr>
          <a:lstStyle/>
          <a:p>
            <a:pPr defTabSz="457200" fontAlgn="auto">
              <a:spcBef>
                <a:spcPts val="0"/>
              </a:spcBef>
              <a:spcAft>
                <a:spcPts val="0"/>
              </a:spcAft>
              <a:defRPr/>
            </a:pPr>
            <a:r>
              <a:rPr lang="en-US" sz="2000" dirty="0"/>
              <a:t>​</a:t>
            </a:r>
            <a:r>
              <a:rPr lang="en-US" sz="2400" baseline="30000" dirty="0">
                <a:latin typeface="Arial Black" panose="020B0A04020102020204" pitchFamily="34" charset="0"/>
              </a:rPr>
              <a:t>1</a:t>
            </a:r>
            <a:r>
              <a:rPr lang="en-US" sz="2400" dirty="0">
                <a:latin typeface="Arial Black" panose="020B0A04020102020204" pitchFamily="34" charset="0"/>
              </a:rPr>
              <a:t> I beseech you therefore, brethren, by the mercies of God, that you </a:t>
            </a:r>
            <a:r>
              <a:rPr lang="en-US" sz="2400" dirty="0">
                <a:solidFill>
                  <a:srgbClr val="0000FF"/>
                </a:solidFill>
                <a:effectLst>
                  <a:outerShdw blurRad="38100" dist="38100" dir="2700000" algn="tl">
                    <a:srgbClr val="000000">
                      <a:alpha val="43137"/>
                    </a:srgbClr>
                  </a:outerShdw>
                </a:effectLst>
                <a:latin typeface="Arial Black" panose="020B0A04020102020204" pitchFamily="34" charset="0"/>
              </a:rPr>
              <a:t>present your bodies a living sacrifice</a:t>
            </a:r>
            <a:r>
              <a:rPr lang="en-US" sz="2400" dirty="0">
                <a:latin typeface="Arial Black" panose="020B0A04020102020204" pitchFamily="34" charset="0"/>
              </a:rPr>
              <a:t>, holy, acceptable to God, which is your reasonable </a:t>
            </a:r>
            <a:r>
              <a:rPr lang="en-US" sz="2400"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(rational, logical) </a:t>
            </a:r>
            <a:r>
              <a:rPr lang="en-US" sz="2400" dirty="0">
                <a:latin typeface="Arial Black" panose="020B0A04020102020204" pitchFamily="34" charset="0"/>
              </a:rPr>
              <a:t>service. </a:t>
            </a:r>
          </a:p>
          <a:p>
            <a:pPr defTabSz="457200" fontAlgn="auto">
              <a:spcBef>
                <a:spcPts val="0"/>
              </a:spcBef>
              <a:spcAft>
                <a:spcPts val="0"/>
              </a:spcAft>
              <a:defRPr/>
            </a:pPr>
            <a:r>
              <a:rPr lang="en-US" sz="2400" baseline="30000" dirty="0">
                <a:latin typeface="Arial Black" panose="020B0A04020102020204" pitchFamily="34" charset="0"/>
              </a:rPr>
              <a:t>2</a:t>
            </a:r>
            <a:r>
              <a:rPr lang="en-US" sz="2400" dirty="0">
                <a:latin typeface="Arial Black" panose="020B0A04020102020204" pitchFamily="34" charset="0"/>
              </a:rPr>
              <a:t> And do not be conformed to this world, but be transformed by the renewing of your mind, </a:t>
            </a:r>
            <a:r>
              <a:rPr lang="en-US" sz="2400" u="sng" dirty="0">
                <a:solidFill>
                  <a:srgbClr val="0000FF"/>
                </a:solidFill>
                <a:effectLst>
                  <a:outerShdw blurRad="38100" dist="38100" dir="2700000" algn="tl">
                    <a:srgbClr val="000000">
                      <a:alpha val="43137"/>
                    </a:srgbClr>
                  </a:outerShdw>
                </a:effectLst>
                <a:latin typeface="Arial Black" panose="020B0A04020102020204" pitchFamily="34" charset="0"/>
              </a:rPr>
              <a:t>that you may prove</a:t>
            </a:r>
            <a:r>
              <a:rPr lang="en-US" sz="2400" dirty="0">
                <a:latin typeface="Arial Black" panose="020B0A04020102020204" pitchFamily="34" charset="0"/>
              </a:rPr>
              <a:t> what is that good and acceptable and perfect will of God.  </a:t>
            </a:r>
            <a:endParaRPr lang="en-US" sz="2400" dirty="0">
              <a:solidFill>
                <a:prstClr val="black"/>
              </a:solidFill>
              <a:latin typeface="Arial Black" panose="020B0A04020102020204" pitchFamily="34" charset="0"/>
            </a:endParaRPr>
          </a:p>
        </p:txBody>
      </p:sp>
      <p:sp>
        <p:nvSpPr>
          <p:cNvPr id="5" name="Rectangle 4">
            <a:extLst>
              <a:ext uri="{FF2B5EF4-FFF2-40B4-BE49-F238E27FC236}">
                <a16:creationId xmlns:a16="http://schemas.microsoft.com/office/drawing/2014/main" id="{5BEEBE8F-D9ED-D553-5469-BDD72BFF8160}"/>
              </a:ext>
            </a:extLst>
          </p:cNvPr>
          <p:cNvSpPr/>
          <p:nvPr/>
        </p:nvSpPr>
        <p:spPr>
          <a:xfrm>
            <a:off x="1524000" y="1768040"/>
            <a:ext cx="1613775"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u="sng" dirty="0">
                <a:ln/>
                <a:solidFill>
                  <a:srgbClr val="C00000"/>
                </a:solidFill>
                <a:effectLst>
                  <a:outerShdw blurRad="38100" dist="38100" dir="2700000" algn="tl">
                    <a:srgbClr val="000000">
                      <a:alpha val="43137"/>
                    </a:srgbClr>
                  </a:outerShdw>
                </a:effectLst>
              </a:rPr>
              <a:t>You</a:t>
            </a:r>
          </a:p>
        </p:txBody>
      </p:sp>
    </p:spTree>
    <p:extLst>
      <p:ext uri="{BB962C8B-B14F-4D97-AF65-F5344CB8AC3E}">
        <p14:creationId xmlns:p14="http://schemas.microsoft.com/office/powerpoint/2010/main" val="4184442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Saving souls hi-res stock photography and images - Alamy">
            <a:extLst>
              <a:ext uri="{FF2B5EF4-FFF2-40B4-BE49-F238E27FC236}">
                <a16:creationId xmlns:a16="http://schemas.microsoft.com/office/drawing/2014/main" id="{FA126A14-0A52-0DE9-3EE3-C9D3A28567F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845" b="14879"/>
          <a:stretch/>
        </p:blipFill>
        <p:spPr bwMode="auto">
          <a:xfrm>
            <a:off x="1558212" y="-533400"/>
            <a:ext cx="914400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4CB7085-4BA7-B6DC-47A0-A2B366A9A0A2}"/>
              </a:ext>
            </a:extLst>
          </p:cNvPr>
          <p:cNvSpPr txBox="1"/>
          <p:nvPr/>
        </p:nvSpPr>
        <p:spPr>
          <a:xfrm>
            <a:off x="262812" y="4867958"/>
            <a:ext cx="11734800" cy="1569660"/>
          </a:xfrm>
          <a:prstGeom prst="rect">
            <a:avLst/>
          </a:prstGeom>
          <a:solidFill>
            <a:srgbClr val="C00000"/>
          </a:solidFill>
        </p:spPr>
        <p:txBody>
          <a:bodyPr wrap="square">
            <a:spAutoFit/>
          </a:bodyPr>
          <a:lstStyle/>
          <a:p>
            <a:r>
              <a:rPr lang="en-US" sz="2400" dirty="0">
                <a:solidFill>
                  <a:schemeClr val="bg1"/>
                </a:solidFill>
                <a:effectLst>
                  <a:outerShdw blurRad="38100" dist="38100" dir="2700000" algn="tl">
                    <a:srgbClr val="000000">
                      <a:alpha val="43137"/>
                    </a:srgbClr>
                  </a:outerShdw>
                </a:effectLst>
                <a:latin typeface="Arial Black" panose="020B0A04020102020204" pitchFamily="34" charset="0"/>
              </a:rPr>
              <a:t>Brethren, if anyone among you wanders from the truth, and someone turns him back, let him know that he who turns a sinner from the error of his way will save a soul from death and cover a multitude of sins.                                                                               </a:t>
            </a:r>
            <a:r>
              <a:rPr lang="en-US" sz="2400" dirty="0">
                <a:solidFill>
                  <a:srgbClr val="FFFF00"/>
                </a:solidFill>
                <a:latin typeface="Arial Black" panose="020B0A04020102020204" pitchFamily="34" charset="0"/>
              </a:rPr>
              <a:t>James 5:19-20</a:t>
            </a:r>
          </a:p>
        </p:txBody>
      </p:sp>
      <p:sp>
        <p:nvSpPr>
          <p:cNvPr id="2" name="Rectangle: Rounded Corners 1">
            <a:extLst>
              <a:ext uri="{FF2B5EF4-FFF2-40B4-BE49-F238E27FC236}">
                <a16:creationId xmlns:a16="http://schemas.microsoft.com/office/drawing/2014/main" id="{D713879C-6E65-36B8-87E5-47C90ABF56A8}"/>
              </a:ext>
            </a:extLst>
          </p:cNvPr>
          <p:cNvSpPr/>
          <p:nvPr/>
        </p:nvSpPr>
        <p:spPr>
          <a:xfrm>
            <a:off x="3733800" y="5649159"/>
            <a:ext cx="2023188" cy="417818"/>
          </a:xfrm>
          <a:prstGeom prst="roundRect">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C00000"/>
                </a:solidFill>
              </a:ln>
            </a:endParaRPr>
          </a:p>
        </p:txBody>
      </p:sp>
    </p:spTree>
    <p:extLst>
      <p:ext uri="{BB962C8B-B14F-4D97-AF65-F5344CB8AC3E}">
        <p14:creationId xmlns:p14="http://schemas.microsoft.com/office/powerpoint/2010/main" val="2270644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1_Office Theme">
  <a:themeElements>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fontScheme name="Office Them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ffice Theme 13">
        <a:dk1>
          <a:srgbClr val="2D2015"/>
        </a:dk1>
        <a:lt1>
          <a:srgbClr val="FFFFFF"/>
        </a:lt1>
        <a:dk2>
          <a:srgbClr val="5D3E74"/>
        </a:dk2>
        <a:lt2>
          <a:srgbClr val="E2C98A"/>
        </a:lt2>
        <a:accent1>
          <a:srgbClr val="8C7B70"/>
        </a:accent1>
        <a:accent2>
          <a:srgbClr val="8F5F2F"/>
        </a:accent2>
        <a:accent3>
          <a:srgbClr val="B6AFB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fontScheme name="Office Them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ffice Theme 13">
        <a:dk1>
          <a:srgbClr val="2D2015"/>
        </a:dk1>
        <a:lt1>
          <a:srgbClr val="FFFFFF"/>
        </a:lt1>
        <a:dk2>
          <a:srgbClr val="5D3E74"/>
        </a:dk2>
        <a:lt2>
          <a:srgbClr val="E2C98A"/>
        </a:lt2>
        <a:accent1>
          <a:srgbClr val="8C7B70"/>
        </a:accent1>
        <a:accent2>
          <a:srgbClr val="8F5F2F"/>
        </a:accent2>
        <a:accent3>
          <a:srgbClr val="B6AFB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Office Theme">
  <a:themeElements>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fontScheme name="Office Them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ffice Theme 13">
        <a:dk1>
          <a:srgbClr val="2D2015"/>
        </a:dk1>
        <a:lt1>
          <a:srgbClr val="FFFFFF"/>
        </a:lt1>
        <a:dk2>
          <a:srgbClr val="5D3E74"/>
        </a:dk2>
        <a:lt2>
          <a:srgbClr val="E2C98A"/>
        </a:lt2>
        <a:accent1>
          <a:srgbClr val="8C7B70"/>
        </a:accent1>
        <a:accent2>
          <a:srgbClr val="8F5F2F"/>
        </a:accent2>
        <a:accent3>
          <a:srgbClr val="B6AFB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B">
  <a:themeElements>
    <a:clrScheme name="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
      <a:majorFont>
        <a:latin typeface="Eras Medium ITC"/>
        <a:ea typeface=""/>
        <a:cs typeface="Arial"/>
      </a:majorFont>
      <a:minorFont>
        <a:latin typeface="Eras Demi ITC"/>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A50021"/>
        </a:solidFill>
        <a:ln w="9525" cap="flat" cmpd="sng" algn="ctr">
          <a:noFill/>
          <a:prstDash val="solid"/>
          <a:round/>
          <a:headEnd type="none" w="med" len="med"/>
          <a:tailEnd type="none" w="med" len="med"/>
        </a:ln>
        <a:effectLst/>
        <a:scene3d>
          <a:camera prst="legacyPerspectiveTopRight"/>
          <a:lightRig rig="legacyFlat3" dir="b"/>
        </a:scene3d>
        <a:sp3d extrusionH="887400" prstMaterial="legacyMatte">
          <a:bevelT w="13500" h="13500" prst="angle"/>
          <a:bevelB w="13500" h="13500" prst="angle"/>
          <a:extrusionClr>
            <a:srgbClr val="A5002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1" u="none" strike="noStrike" cap="none" normalizeH="0" baseline="0" smtClean="0">
            <a:ln>
              <a:noFill/>
            </a:ln>
            <a:solidFill>
              <a:schemeClr val="tx1"/>
            </a:solidFill>
            <a:effectLst/>
            <a:latin typeface="Eras Medium ITC" pitchFamily="34" charset="0"/>
          </a:defRPr>
        </a:defPPr>
      </a:lstStyle>
    </a:spDef>
    <a:lnDef>
      <a:spPr bwMode="auto">
        <a:xfrm>
          <a:off x="0" y="0"/>
          <a:ext cx="1" cy="1"/>
        </a:xfrm>
        <a:custGeom>
          <a:avLst/>
          <a:gdLst/>
          <a:ahLst/>
          <a:cxnLst/>
          <a:rect l="0" t="0" r="0" b="0"/>
          <a:pathLst/>
        </a:custGeom>
        <a:solidFill>
          <a:srgbClr val="A50021"/>
        </a:solidFill>
        <a:ln w="9525" cap="flat" cmpd="sng" algn="ctr">
          <a:noFill/>
          <a:prstDash val="solid"/>
          <a:round/>
          <a:headEnd type="none" w="med" len="med"/>
          <a:tailEnd type="none" w="med" len="med"/>
        </a:ln>
        <a:effectLst/>
        <a:scene3d>
          <a:camera prst="legacyPerspectiveTopRight"/>
          <a:lightRig rig="legacyFlat3" dir="b"/>
        </a:scene3d>
        <a:sp3d extrusionH="887400" prstMaterial="legacyMatte">
          <a:bevelT w="13500" h="13500" prst="angle"/>
          <a:bevelB w="13500" h="13500" prst="angle"/>
          <a:extrusionClr>
            <a:srgbClr val="A5002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1" u="none" strike="noStrike" cap="none" normalizeH="0" baseline="0" smtClean="0">
            <a:ln>
              <a:noFill/>
            </a:ln>
            <a:solidFill>
              <a:schemeClr val="tx1"/>
            </a:solidFill>
            <a:effectLst/>
            <a:latin typeface="Eras Medium ITC" pitchFamily="34" charset="0"/>
          </a:defRPr>
        </a:defPPr>
      </a:lstStyle>
    </a:lnDef>
  </a:objectDefaults>
  <a:extraClrSchemeLst>
    <a:extraClrScheme>
      <a:clrScheme name="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C10336794999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Design">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3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5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Blue Segoe 4-3 template-template_April-17-2007">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13.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70202</TotalTime>
  <Words>2022</Words>
  <Application>Microsoft Office PowerPoint</Application>
  <PresentationFormat>Widescreen</PresentationFormat>
  <Paragraphs>184</Paragraphs>
  <Slides>27</Slides>
  <Notes>0</Notes>
  <HiddenSlides>0</HiddenSlides>
  <MMClips>0</MMClips>
  <ScaleCrop>false</ScaleCrop>
  <HeadingPairs>
    <vt:vector size="8" baseType="variant">
      <vt:variant>
        <vt:lpstr>Fonts Used</vt:lpstr>
      </vt:variant>
      <vt:variant>
        <vt:i4>14</vt:i4>
      </vt:variant>
      <vt:variant>
        <vt:lpstr>Theme</vt:lpstr>
      </vt:variant>
      <vt:variant>
        <vt:i4>13</vt:i4>
      </vt:variant>
      <vt:variant>
        <vt:lpstr>Slide Titles</vt:lpstr>
      </vt:variant>
      <vt:variant>
        <vt:i4>27</vt:i4>
      </vt:variant>
      <vt:variant>
        <vt:lpstr>Custom Shows</vt:lpstr>
      </vt:variant>
      <vt:variant>
        <vt:i4>1</vt:i4>
      </vt:variant>
    </vt:vector>
  </HeadingPairs>
  <TitlesOfParts>
    <vt:vector size="55" baseType="lpstr">
      <vt:lpstr>Georgia</vt:lpstr>
      <vt:lpstr>Arial</vt:lpstr>
      <vt:lpstr>Arial Black</vt:lpstr>
      <vt:lpstr>Goudita Light SF</vt:lpstr>
      <vt:lpstr>GriffonLight</vt:lpstr>
      <vt:lpstr>Eras Light ITC</vt:lpstr>
      <vt:lpstr>Eras Demi ITC</vt:lpstr>
      <vt:lpstr>Calibri</vt:lpstr>
      <vt:lpstr>Calibri Light</vt:lpstr>
      <vt:lpstr>Rockwell</vt:lpstr>
      <vt:lpstr>Arial Narrow</vt:lpstr>
      <vt:lpstr>Impact</vt:lpstr>
      <vt:lpstr>Amasis MT Pro Black</vt:lpstr>
      <vt:lpstr>Eras Medium ITC</vt:lpstr>
      <vt:lpstr>1_Office Theme</vt:lpstr>
      <vt:lpstr>2_Office Theme</vt:lpstr>
      <vt:lpstr>3_Office Theme</vt:lpstr>
      <vt:lpstr>B</vt:lpstr>
      <vt:lpstr>TC103367949990</vt:lpstr>
      <vt:lpstr>Custom Design</vt:lpstr>
      <vt:lpstr>1_Custom Design</vt:lpstr>
      <vt:lpstr>2_Custom Design</vt:lpstr>
      <vt:lpstr>3_Custom Design</vt:lpstr>
      <vt:lpstr>4_Custom Design</vt:lpstr>
      <vt:lpstr>5_Custom Design</vt:lpstr>
      <vt:lpstr>Blue Segoe 4-3 template-template_April-17-2007</vt:lpstr>
      <vt:lpstr>Office 2013 - 2022 Theme</vt:lpstr>
      <vt:lpstr>All Things To All Men To Save Some</vt:lpstr>
      <vt:lpstr>        S. O. S.</vt:lpstr>
      <vt:lpstr>PowerPoint Presentation</vt:lpstr>
      <vt:lpstr>PowerPoint Presentation</vt:lpstr>
      <vt:lpstr>THE OLD MAN</vt:lpstr>
      <vt:lpstr>Paul’s SOS</vt:lpstr>
      <vt:lpstr>Paul’s SOS</vt:lpstr>
      <vt:lpstr>God’s Man for God’s Time</vt:lpstr>
      <vt:lpstr>Is This For Apostles Only?</vt:lpstr>
      <vt:lpstr>PAUL’S AIM: </vt:lpstr>
      <vt:lpstr>PAUL’S AIM: </vt:lpstr>
      <vt:lpstr>“SAVE SOME”   From What?</vt:lpstr>
      <vt:lpstr>“PARTAKER”   Of What?</vt:lpstr>
      <vt:lpstr>PowerPoint Presentation</vt:lpstr>
      <vt:lpstr>PowerPoint Presentation</vt:lpstr>
      <vt:lpstr>I became as a Jew</vt:lpstr>
      <vt:lpstr>PowerPoint Presentation</vt:lpstr>
      <vt:lpstr>To The Gentile to those who are without law, as without law</vt:lpstr>
      <vt:lpstr>PowerPoint Presentation</vt:lpstr>
      <vt:lpstr>PowerPoint Presentation</vt:lpstr>
      <vt:lpstr>PowerPoint Presentation</vt:lpstr>
      <vt:lpstr>All Things to All Men</vt:lpstr>
      <vt:lpstr>My S.O.S.</vt:lpstr>
      <vt:lpstr>PowerPoint Presentation</vt:lpstr>
      <vt:lpstr>PowerPoint Presentation</vt:lpstr>
      <vt:lpstr>PowerPoint Presentation</vt:lpstr>
      <vt:lpstr>PowerPoint Presentation</vt:lpstr>
      <vt:lpstr>Custom Show 1</vt:lpstr>
    </vt:vector>
  </TitlesOfParts>
  <Company>Northwest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JESUS  NAME,  AMEN”</dc:title>
  <dc:creator>Rick</dc:creator>
  <cp:lastModifiedBy>Rick Lanning</cp:lastModifiedBy>
  <cp:revision>4858</cp:revision>
  <cp:lastPrinted>2024-08-06T16:13:18Z</cp:lastPrinted>
  <dcterms:created xsi:type="dcterms:W3CDTF">2006-11-24T19:22:25Z</dcterms:created>
  <dcterms:modified xsi:type="dcterms:W3CDTF">2024-08-06T16:45:01Z</dcterms:modified>
</cp:coreProperties>
</file>