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8"/>
  </p:notesMasterIdLst>
  <p:handoutMasterIdLst>
    <p:handoutMasterId r:id="rId39"/>
  </p:handoutMasterIdLst>
  <p:sldIdLst>
    <p:sldId id="290" r:id="rId2"/>
    <p:sldId id="256" r:id="rId3"/>
    <p:sldId id="291" r:id="rId4"/>
    <p:sldId id="279" r:id="rId5"/>
    <p:sldId id="280" r:id="rId6"/>
    <p:sldId id="281" r:id="rId7"/>
    <p:sldId id="257" r:id="rId8"/>
    <p:sldId id="258" r:id="rId9"/>
    <p:sldId id="282" r:id="rId10"/>
    <p:sldId id="259" r:id="rId11"/>
    <p:sldId id="277" r:id="rId12"/>
    <p:sldId id="283" r:id="rId13"/>
    <p:sldId id="284" r:id="rId14"/>
    <p:sldId id="285" r:id="rId15"/>
    <p:sldId id="261" r:id="rId16"/>
    <p:sldId id="262" r:id="rId17"/>
    <p:sldId id="266" r:id="rId18"/>
    <p:sldId id="267" r:id="rId19"/>
    <p:sldId id="268" r:id="rId20"/>
    <p:sldId id="269" r:id="rId21"/>
    <p:sldId id="270" r:id="rId22"/>
    <p:sldId id="271" r:id="rId23"/>
    <p:sldId id="272" r:id="rId24"/>
    <p:sldId id="273" r:id="rId25"/>
    <p:sldId id="274" r:id="rId26"/>
    <p:sldId id="275" r:id="rId27"/>
    <p:sldId id="286" r:id="rId28"/>
    <p:sldId id="287" r:id="rId29"/>
    <p:sldId id="288" r:id="rId30"/>
    <p:sldId id="292" r:id="rId31"/>
    <p:sldId id="289" r:id="rId32"/>
    <p:sldId id="293" r:id="rId33"/>
    <p:sldId id="294" r:id="rId34"/>
    <p:sldId id="295" r:id="rId35"/>
    <p:sldId id="296" r:id="rId36"/>
    <p:sldId id="13024" r:id="rId3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66" d="100"/>
          <a:sy n="66" d="100"/>
        </p:scale>
        <p:origin x="73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9DDDCD-61E3-4D77-B326-A6DD42CE34C5}"/>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CE824A46-AB5B-45D0-AEAF-AF2F8ADDD8DB}"/>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364DB88-7C00-4EE2-866C-D8887BF6BDF3}" type="datetimeFigureOut">
              <a:rPr lang="en-US" smtClean="0"/>
              <a:t>8/6/2024</a:t>
            </a:fld>
            <a:endParaRPr lang="en-US"/>
          </a:p>
        </p:txBody>
      </p:sp>
      <p:sp>
        <p:nvSpPr>
          <p:cNvPr id="4" name="Footer Placeholder 3">
            <a:extLst>
              <a:ext uri="{FF2B5EF4-FFF2-40B4-BE49-F238E27FC236}">
                <a16:creationId xmlns:a16="http://schemas.microsoft.com/office/drawing/2014/main" id="{E6D7D581-8A97-4346-934F-A76518776147}"/>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EE6CC87-8FED-4AFC-93CB-FE210F49ADBE}"/>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2218203-CFCA-43BD-B943-08542DE9FE45}" type="slidenum">
              <a:rPr lang="en-US" smtClean="0"/>
              <a:t>‹#›</a:t>
            </a:fld>
            <a:endParaRPr lang="en-US"/>
          </a:p>
        </p:txBody>
      </p:sp>
    </p:spTree>
    <p:extLst>
      <p:ext uri="{BB962C8B-B14F-4D97-AF65-F5344CB8AC3E}">
        <p14:creationId xmlns:p14="http://schemas.microsoft.com/office/powerpoint/2010/main" val="8746197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B5E57CF-DCEF-4928-BCB1-CA57AE5F4E6D}" type="datetimeFigureOut">
              <a:rPr lang="en-US" smtClean="0"/>
              <a:t>8/6/2024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E79C8D7-5CBB-4633-8C36-56C80F1201F5}" type="slidenum">
              <a:rPr lang="en-US" smtClean="0"/>
              <a:t>‹#›</a:t>
            </a:fld>
            <a:endParaRPr lang="en-US"/>
          </a:p>
        </p:txBody>
      </p:sp>
    </p:spTree>
    <p:extLst>
      <p:ext uri="{BB962C8B-B14F-4D97-AF65-F5344CB8AC3E}">
        <p14:creationId xmlns:p14="http://schemas.microsoft.com/office/powerpoint/2010/main" val="562235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A4D2BC94-DAE4-4D5A-8B39-8F1CA3982CB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453C6B8-C34A-4A19-984C-CAE1845D2F43}" type="slidenum">
              <a:rPr lang="en-US" altLang="en-US"/>
              <a:pPr eaLnBrk="1" hangingPunct="1"/>
              <a:t>7</a:t>
            </a:fld>
            <a:endParaRPr lang="en-US" altLang="en-US"/>
          </a:p>
        </p:txBody>
      </p:sp>
      <p:sp>
        <p:nvSpPr>
          <p:cNvPr id="59395" name="Rectangle 2">
            <a:extLst>
              <a:ext uri="{FF2B5EF4-FFF2-40B4-BE49-F238E27FC236}">
                <a16:creationId xmlns:a16="http://schemas.microsoft.com/office/drawing/2014/main" id="{5D7E1034-09D2-40CA-8A97-72416EE0685F}"/>
              </a:ext>
            </a:extLst>
          </p:cNvPr>
          <p:cNvSpPr>
            <a:spLocks noGrp="1" noRot="1" noChangeAspect="1" noChangeArrowheads="1" noTextEdit="1"/>
          </p:cNvSpPr>
          <p:nvPr>
            <p:ph type="sldImg"/>
          </p:nvPr>
        </p:nvSpPr>
        <p:spPr>
          <a:xfrm>
            <a:off x="717550" y="1162050"/>
            <a:ext cx="5575300" cy="3136900"/>
          </a:xfrm>
          <a:ln/>
        </p:spPr>
      </p:sp>
      <p:sp>
        <p:nvSpPr>
          <p:cNvPr id="59396" name="Rectangle 3">
            <a:extLst>
              <a:ext uri="{FF2B5EF4-FFF2-40B4-BE49-F238E27FC236}">
                <a16:creationId xmlns:a16="http://schemas.microsoft.com/office/drawing/2014/main" id="{E862B015-2022-48A3-B434-0927F05466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212441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8F288817-CC02-4D37-AF1B-81220D5B3C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BBA98E9-B1CC-4DC6-BFA9-7D50482D5103}" type="slidenum">
              <a:rPr lang="en-US" altLang="en-US"/>
              <a:pPr eaLnBrk="1" hangingPunct="1"/>
              <a:t>8</a:t>
            </a:fld>
            <a:endParaRPr lang="en-US" altLang="en-US"/>
          </a:p>
        </p:txBody>
      </p:sp>
      <p:sp>
        <p:nvSpPr>
          <p:cNvPr id="60419" name="Rectangle 2">
            <a:extLst>
              <a:ext uri="{FF2B5EF4-FFF2-40B4-BE49-F238E27FC236}">
                <a16:creationId xmlns:a16="http://schemas.microsoft.com/office/drawing/2014/main" id="{F79A6E4A-7D03-4D2F-B982-4607D6507BAC}"/>
              </a:ext>
            </a:extLst>
          </p:cNvPr>
          <p:cNvSpPr>
            <a:spLocks noGrp="1" noRot="1" noChangeAspect="1" noChangeArrowheads="1" noTextEdit="1"/>
          </p:cNvSpPr>
          <p:nvPr>
            <p:ph type="sldImg"/>
          </p:nvPr>
        </p:nvSpPr>
        <p:spPr>
          <a:xfrm>
            <a:off x="717550" y="1162050"/>
            <a:ext cx="5575300" cy="3136900"/>
          </a:xfrm>
          <a:ln/>
        </p:spPr>
      </p:sp>
      <p:sp>
        <p:nvSpPr>
          <p:cNvPr id="60420" name="Rectangle 3">
            <a:extLst>
              <a:ext uri="{FF2B5EF4-FFF2-40B4-BE49-F238E27FC236}">
                <a16:creationId xmlns:a16="http://schemas.microsoft.com/office/drawing/2014/main" id="{802A9B28-4C20-40A7-AC11-8ED96892109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838565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8F288817-CC02-4D37-AF1B-81220D5B3C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BBA98E9-B1CC-4DC6-BFA9-7D50482D5103}" type="slidenum">
              <a:rPr lang="en-US" altLang="en-US"/>
              <a:pPr eaLnBrk="1" hangingPunct="1"/>
              <a:t>9</a:t>
            </a:fld>
            <a:endParaRPr lang="en-US" altLang="en-US"/>
          </a:p>
        </p:txBody>
      </p:sp>
      <p:sp>
        <p:nvSpPr>
          <p:cNvPr id="60419" name="Rectangle 2">
            <a:extLst>
              <a:ext uri="{FF2B5EF4-FFF2-40B4-BE49-F238E27FC236}">
                <a16:creationId xmlns:a16="http://schemas.microsoft.com/office/drawing/2014/main" id="{F79A6E4A-7D03-4D2F-B982-4607D6507BAC}"/>
              </a:ext>
            </a:extLst>
          </p:cNvPr>
          <p:cNvSpPr>
            <a:spLocks noGrp="1" noRot="1" noChangeAspect="1" noChangeArrowheads="1" noTextEdit="1"/>
          </p:cNvSpPr>
          <p:nvPr>
            <p:ph type="sldImg"/>
          </p:nvPr>
        </p:nvSpPr>
        <p:spPr>
          <a:xfrm>
            <a:off x="717550" y="1162050"/>
            <a:ext cx="5575300" cy="3136900"/>
          </a:xfrm>
          <a:ln/>
        </p:spPr>
      </p:sp>
      <p:sp>
        <p:nvSpPr>
          <p:cNvPr id="60420" name="Rectangle 3">
            <a:extLst>
              <a:ext uri="{FF2B5EF4-FFF2-40B4-BE49-F238E27FC236}">
                <a16:creationId xmlns:a16="http://schemas.microsoft.com/office/drawing/2014/main" id="{802A9B28-4C20-40A7-AC11-8ED96892109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70565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42B6C94B-B06B-4D40-8452-71AE0ACC05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97FE844-F65E-4B9D-8B2D-3D9C55EE96E3}" type="slidenum">
              <a:rPr lang="en-US" altLang="en-US"/>
              <a:pPr eaLnBrk="1" hangingPunct="1"/>
              <a:t>10</a:t>
            </a:fld>
            <a:endParaRPr lang="en-US" altLang="en-US"/>
          </a:p>
        </p:txBody>
      </p:sp>
      <p:sp>
        <p:nvSpPr>
          <p:cNvPr id="61443" name="Rectangle 2">
            <a:extLst>
              <a:ext uri="{FF2B5EF4-FFF2-40B4-BE49-F238E27FC236}">
                <a16:creationId xmlns:a16="http://schemas.microsoft.com/office/drawing/2014/main" id="{4E328185-E789-4FCD-936E-D676C4BAEF25}"/>
              </a:ext>
            </a:extLst>
          </p:cNvPr>
          <p:cNvSpPr>
            <a:spLocks noGrp="1" noRot="1" noChangeAspect="1" noChangeArrowheads="1" noTextEdit="1"/>
          </p:cNvSpPr>
          <p:nvPr>
            <p:ph type="sldImg"/>
          </p:nvPr>
        </p:nvSpPr>
        <p:spPr>
          <a:xfrm>
            <a:off x="717550" y="1162050"/>
            <a:ext cx="5575300" cy="3136900"/>
          </a:xfrm>
          <a:ln/>
        </p:spPr>
      </p:sp>
      <p:sp>
        <p:nvSpPr>
          <p:cNvPr id="61444" name="Rectangle 3">
            <a:extLst>
              <a:ext uri="{FF2B5EF4-FFF2-40B4-BE49-F238E27FC236}">
                <a16:creationId xmlns:a16="http://schemas.microsoft.com/office/drawing/2014/main" id="{E7C21723-2ABA-4F91-8F2A-6843714FEC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673017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42B6C94B-B06B-4D40-8452-71AE0ACC05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97FE844-F65E-4B9D-8B2D-3D9C55EE96E3}" type="slidenum">
              <a:rPr lang="en-US" altLang="en-US"/>
              <a:pPr eaLnBrk="1" hangingPunct="1"/>
              <a:t>11</a:t>
            </a:fld>
            <a:endParaRPr lang="en-US" altLang="en-US"/>
          </a:p>
        </p:txBody>
      </p:sp>
      <p:sp>
        <p:nvSpPr>
          <p:cNvPr id="61443" name="Rectangle 2">
            <a:extLst>
              <a:ext uri="{FF2B5EF4-FFF2-40B4-BE49-F238E27FC236}">
                <a16:creationId xmlns:a16="http://schemas.microsoft.com/office/drawing/2014/main" id="{4E328185-E789-4FCD-936E-D676C4BAEF25}"/>
              </a:ext>
            </a:extLst>
          </p:cNvPr>
          <p:cNvSpPr>
            <a:spLocks noGrp="1" noRot="1" noChangeAspect="1" noChangeArrowheads="1" noTextEdit="1"/>
          </p:cNvSpPr>
          <p:nvPr>
            <p:ph type="sldImg"/>
          </p:nvPr>
        </p:nvSpPr>
        <p:spPr>
          <a:xfrm>
            <a:off x="717550" y="1162050"/>
            <a:ext cx="5575300" cy="3136900"/>
          </a:xfrm>
          <a:ln/>
        </p:spPr>
      </p:sp>
      <p:sp>
        <p:nvSpPr>
          <p:cNvPr id="61444" name="Rectangle 3">
            <a:extLst>
              <a:ext uri="{FF2B5EF4-FFF2-40B4-BE49-F238E27FC236}">
                <a16:creationId xmlns:a16="http://schemas.microsoft.com/office/drawing/2014/main" id="{E7C21723-2ABA-4F91-8F2A-6843714FEC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817314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42B6C94B-B06B-4D40-8452-71AE0ACC05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97FE844-F65E-4B9D-8B2D-3D9C55EE96E3}" type="slidenum">
              <a:rPr lang="en-US" altLang="en-US"/>
              <a:pPr eaLnBrk="1" hangingPunct="1"/>
              <a:t>12</a:t>
            </a:fld>
            <a:endParaRPr lang="en-US" altLang="en-US"/>
          </a:p>
        </p:txBody>
      </p:sp>
      <p:sp>
        <p:nvSpPr>
          <p:cNvPr id="61443" name="Rectangle 2">
            <a:extLst>
              <a:ext uri="{FF2B5EF4-FFF2-40B4-BE49-F238E27FC236}">
                <a16:creationId xmlns:a16="http://schemas.microsoft.com/office/drawing/2014/main" id="{4E328185-E789-4FCD-936E-D676C4BAEF25}"/>
              </a:ext>
            </a:extLst>
          </p:cNvPr>
          <p:cNvSpPr>
            <a:spLocks noGrp="1" noRot="1" noChangeAspect="1" noChangeArrowheads="1" noTextEdit="1"/>
          </p:cNvSpPr>
          <p:nvPr>
            <p:ph type="sldImg"/>
          </p:nvPr>
        </p:nvSpPr>
        <p:spPr>
          <a:xfrm>
            <a:off x="717550" y="1162050"/>
            <a:ext cx="5575300" cy="3136900"/>
          </a:xfrm>
          <a:ln/>
        </p:spPr>
      </p:sp>
      <p:sp>
        <p:nvSpPr>
          <p:cNvPr id="61444" name="Rectangle 3">
            <a:extLst>
              <a:ext uri="{FF2B5EF4-FFF2-40B4-BE49-F238E27FC236}">
                <a16:creationId xmlns:a16="http://schemas.microsoft.com/office/drawing/2014/main" id="{E7C21723-2ABA-4F91-8F2A-6843714FEC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669099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42B6C94B-B06B-4D40-8452-71AE0ACC05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97FE844-F65E-4B9D-8B2D-3D9C55EE96E3}" type="slidenum">
              <a:rPr lang="en-US" altLang="en-US"/>
              <a:pPr eaLnBrk="1" hangingPunct="1"/>
              <a:t>13</a:t>
            </a:fld>
            <a:endParaRPr lang="en-US" altLang="en-US"/>
          </a:p>
        </p:txBody>
      </p:sp>
      <p:sp>
        <p:nvSpPr>
          <p:cNvPr id="61443" name="Rectangle 2">
            <a:extLst>
              <a:ext uri="{FF2B5EF4-FFF2-40B4-BE49-F238E27FC236}">
                <a16:creationId xmlns:a16="http://schemas.microsoft.com/office/drawing/2014/main" id="{4E328185-E789-4FCD-936E-D676C4BAEF25}"/>
              </a:ext>
            </a:extLst>
          </p:cNvPr>
          <p:cNvSpPr>
            <a:spLocks noGrp="1" noRot="1" noChangeAspect="1" noChangeArrowheads="1" noTextEdit="1"/>
          </p:cNvSpPr>
          <p:nvPr>
            <p:ph type="sldImg"/>
          </p:nvPr>
        </p:nvSpPr>
        <p:spPr>
          <a:xfrm>
            <a:off x="717550" y="1162050"/>
            <a:ext cx="5575300" cy="3136900"/>
          </a:xfrm>
          <a:ln/>
        </p:spPr>
      </p:sp>
      <p:sp>
        <p:nvSpPr>
          <p:cNvPr id="61444" name="Rectangle 3">
            <a:extLst>
              <a:ext uri="{FF2B5EF4-FFF2-40B4-BE49-F238E27FC236}">
                <a16:creationId xmlns:a16="http://schemas.microsoft.com/office/drawing/2014/main" id="{E7C21723-2ABA-4F91-8F2A-6843714FEC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9254803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42B6C94B-B06B-4D40-8452-71AE0ACC05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97FE844-F65E-4B9D-8B2D-3D9C55EE96E3}" type="slidenum">
              <a:rPr lang="en-US" altLang="en-US"/>
              <a:pPr eaLnBrk="1" hangingPunct="1"/>
              <a:t>14</a:t>
            </a:fld>
            <a:endParaRPr lang="en-US" altLang="en-US"/>
          </a:p>
        </p:txBody>
      </p:sp>
      <p:sp>
        <p:nvSpPr>
          <p:cNvPr id="61443" name="Rectangle 2">
            <a:extLst>
              <a:ext uri="{FF2B5EF4-FFF2-40B4-BE49-F238E27FC236}">
                <a16:creationId xmlns:a16="http://schemas.microsoft.com/office/drawing/2014/main" id="{4E328185-E789-4FCD-936E-D676C4BAEF25}"/>
              </a:ext>
            </a:extLst>
          </p:cNvPr>
          <p:cNvSpPr>
            <a:spLocks noGrp="1" noRot="1" noChangeAspect="1" noChangeArrowheads="1" noTextEdit="1"/>
          </p:cNvSpPr>
          <p:nvPr>
            <p:ph type="sldImg"/>
          </p:nvPr>
        </p:nvSpPr>
        <p:spPr>
          <a:xfrm>
            <a:off x="717550" y="1162050"/>
            <a:ext cx="5575300" cy="3136900"/>
          </a:xfrm>
          <a:ln/>
        </p:spPr>
      </p:sp>
      <p:sp>
        <p:nvSpPr>
          <p:cNvPr id="61444" name="Rectangle 3">
            <a:extLst>
              <a:ext uri="{FF2B5EF4-FFF2-40B4-BE49-F238E27FC236}">
                <a16:creationId xmlns:a16="http://schemas.microsoft.com/office/drawing/2014/main" id="{E7C21723-2ABA-4F91-8F2A-6843714FEC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080249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1279AA79-6D02-40D9-B43E-401B4CDA57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E003B4D-CF9C-49EF-A4B2-2503A71C9B89}" type="slidenum">
              <a:rPr lang="en-US" altLang="en-US"/>
              <a:pPr eaLnBrk="1" hangingPunct="1"/>
              <a:t>15</a:t>
            </a:fld>
            <a:endParaRPr lang="en-US" altLang="en-US"/>
          </a:p>
        </p:txBody>
      </p:sp>
      <p:sp>
        <p:nvSpPr>
          <p:cNvPr id="63491" name="Rectangle 2">
            <a:extLst>
              <a:ext uri="{FF2B5EF4-FFF2-40B4-BE49-F238E27FC236}">
                <a16:creationId xmlns:a16="http://schemas.microsoft.com/office/drawing/2014/main" id="{2E9F683D-65E9-4518-A638-02F1808A8F17}"/>
              </a:ext>
            </a:extLst>
          </p:cNvPr>
          <p:cNvSpPr>
            <a:spLocks noGrp="1" noRot="1" noChangeAspect="1" noChangeArrowheads="1" noTextEdit="1"/>
          </p:cNvSpPr>
          <p:nvPr>
            <p:ph type="sldImg"/>
          </p:nvPr>
        </p:nvSpPr>
        <p:spPr>
          <a:xfrm>
            <a:off x="717550" y="1162050"/>
            <a:ext cx="5575300" cy="3136900"/>
          </a:xfrm>
          <a:ln/>
        </p:spPr>
      </p:sp>
      <p:sp>
        <p:nvSpPr>
          <p:cNvPr id="63492" name="Rectangle 3">
            <a:extLst>
              <a:ext uri="{FF2B5EF4-FFF2-40B4-BE49-F238E27FC236}">
                <a16:creationId xmlns:a16="http://schemas.microsoft.com/office/drawing/2014/main" id="{D7857427-1579-4322-BD2C-E1F1410043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786264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3CB08EDD-49D8-4A82-B52F-ED653E7402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2173219-6FCC-4DB9-A077-46852A5C2C66}" type="slidenum">
              <a:rPr lang="en-US" altLang="en-US"/>
              <a:pPr eaLnBrk="1" hangingPunct="1"/>
              <a:t>16</a:t>
            </a:fld>
            <a:endParaRPr lang="en-US" altLang="en-US"/>
          </a:p>
        </p:txBody>
      </p:sp>
      <p:sp>
        <p:nvSpPr>
          <p:cNvPr id="64515" name="Rectangle 2">
            <a:extLst>
              <a:ext uri="{FF2B5EF4-FFF2-40B4-BE49-F238E27FC236}">
                <a16:creationId xmlns:a16="http://schemas.microsoft.com/office/drawing/2014/main" id="{16D8BDAD-CA2E-4EAC-89AC-54B04F687004}"/>
              </a:ext>
            </a:extLst>
          </p:cNvPr>
          <p:cNvSpPr>
            <a:spLocks noGrp="1" noRot="1" noChangeAspect="1" noChangeArrowheads="1" noTextEdit="1"/>
          </p:cNvSpPr>
          <p:nvPr>
            <p:ph type="sldImg"/>
          </p:nvPr>
        </p:nvSpPr>
        <p:spPr>
          <a:xfrm>
            <a:off x="717550" y="1162050"/>
            <a:ext cx="5575300" cy="3136900"/>
          </a:xfrm>
          <a:ln/>
        </p:spPr>
      </p:sp>
      <p:sp>
        <p:nvSpPr>
          <p:cNvPr id="64516" name="Rectangle 3">
            <a:extLst>
              <a:ext uri="{FF2B5EF4-FFF2-40B4-BE49-F238E27FC236}">
                <a16:creationId xmlns:a16="http://schemas.microsoft.com/office/drawing/2014/main" id="{056669D8-9250-4BE2-A238-9988EE132D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363177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FEAEFC55-4833-4B2A-B50C-F270AE4CE11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9FF32A5-790C-479A-8144-CC064B6BA419}" type="slidenum">
              <a:rPr lang="en-US" altLang="en-US"/>
              <a:pPr eaLnBrk="1" hangingPunct="1"/>
              <a:t>17</a:t>
            </a:fld>
            <a:endParaRPr lang="en-US" altLang="en-US"/>
          </a:p>
        </p:txBody>
      </p:sp>
      <p:sp>
        <p:nvSpPr>
          <p:cNvPr id="68611" name="Rectangle 2">
            <a:extLst>
              <a:ext uri="{FF2B5EF4-FFF2-40B4-BE49-F238E27FC236}">
                <a16:creationId xmlns:a16="http://schemas.microsoft.com/office/drawing/2014/main" id="{C7D10E03-F6F6-4A19-807E-BE33C1473700}"/>
              </a:ext>
            </a:extLst>
          </p:cNvPr>
          <p:cNvSpPr>
            <a:spLocks noGrp="1" noRot="1" noChangeAspect="1" noChangeArrowheads="1" noTextEdit="1"/>
          </p:cNvSpPr>
          <p:nvPr>
            <p:ph type="sldImg"/>
          </p:nvPr>
        </p:nvSpPr>
        <p:spPr>
          <a:xfrm>
            <a:off x="717550" y="1162050"/>
            <a:ext cx="5575300" cy="3136900"/>
          </a:xfrm>
          <a:ln/>
        </p:spPr>
      </p:sp>
      <p:sp>
        <p:nvSpPr>
          <p:cNvPr id="68612" name="Rectangle 3">
            <a:extLst>
              <a:ext uri="{FF2B5EF4-FFF2-40B4-BE49-F238E27FC236}">
                <a16:creationId xmlns:a16="http://schemas.microsoft.com/office/drawing/2014/main" id="{A731FF4A-0013-442B-928B-8CF8C59A24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501392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B2D38D2F-DCF6-4402-9F7F-8840309840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C28E90F-CDEE-4997-9109-AC20BE451706}" type="slidenum">
              <a:rPr lang="en-US" altLang="en-US"/>
              <a:pPr eaLnBrk="1" hangingPunct="1"/>
              <a:t>18</a:t>
            </a:fld>
            <a:endParaRPr lang="en-US" altLang="en-US"/>
          </a:p>
        </p:txBody>
      </p:sp>
      <p:sp>
        <p:nvSpPr>
          <p:cNvPr id="69635" name="Rectangle 2">
            <a:extLst>
              <a:ext uri="{FF2B5EF4-FFF2-40B4-BE49-F238E27FC236}">
                <a16:creationId xmlns:a16="http://schemas.microsoft.com/office/drawing/2014/main" id="{84E0FABF-DBDF-4423-8D2C-8A61FE465B2D}"/>
              </a:ext>
            </a:extLst>
          </p:cNvPr>
          <p:cNvSpPr>
            <a:spLocks noGrp="1" noRot="1" noChangeAspect="1" noChangeArrowheads="1" noTextEdit="1"/>
          </p:cNvSpPr>
          <p:nvPr>
            <p:ph type="sldImg"/>
          </p:nvPr>
        </p:nvSpPr>
        <p:spPr>
          <a:xfrm>
            <a:off x="717550" y="1162050"/>
            <a:ext cx="5575300" cy="3136900"/>
          </a:xfrm>
          <a:ln/>
        </p:spPr>
      </p:sp>
      <p:sp>
        <p:nvSpPr>
          <p:cNvPr id="69636" name="Rectangle 3">
            <a:extLst>
              <a:ext uri="{FF2B5EF4-FFF2-40B4-BE49-F238E27FC236}">
                <a16:creationId xmlns:a16="http://schemas.microsoft.com/office/drawing/2014/main" id="{64804A30-0147-464A-AE51-11C313BBA9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1867224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D85F2219-3915-435F-8218-EADB12B234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6A00FD2-AC29-43D8-B527-7F336AFE0DFB}" type="slidenum">
              <a:rPr lang="en-US" altLang="en-US"/>
              <a:pPr eaLnBrk="1" hangingPunct="1"/>
              <a:t>19</a:t>
            </a:fld>
            <a:endParaRPr lang="en-US" altLang="en-US"/>
          </a:p>
        </p:txBody>
      </p:sp>
      <p:sp>
        <p:nvSpPr>
          <p:cNvPr id="70659" name="Rectangle 2">
            <a:extLst>
              <a:ext uri="{FF2B5EF4-FFF2-40B4-BE49-F238E27FC236}">
                <a16:creationId xmlns:a16="http://schemas.microsoft.com/office/drawing/2014/main" id="{07A9E17A-8946-4036-8350-EAE759E0C1BA}"/>
              </a:ext>
            </a:extLst>
          </p:cNvPr>
          <p:cNvSpPr>
            <a:spLocks noGrp="1" noRot="1" noChangeAspect="1" noChangeArrowheads="1" noTextEdit="1"/>
          </p:cNvSpPr>
          <p:nvPr>
            <p:ph type="sldImg"/>
          </p:nvPr>
        </p:nvSpPr>
        <p:spPr>
          <a:xfrm>
            <a:off x="717550" y="1162050"/>
            <a:ext cx="5575300" cy="3136900"/>
          </a:xfrm>
          <a:ln/>
        </p:spPr>
      </p:sp>
      <p:sp>
        <p:nvSpPr>
          <p:cNvPr id="70660" name="Rectangle 3">
            <a:extLst>
              <a:ext uri="{FF2B5EF4-FFF2-40B4-BE49-F238E27FC236}">
                <a16:creationId xmlns:a16="http://schemas.microsoft.com/office/drawing/2014/main" id="{E45B09F4-0D24-4E86-9DEF-96B2BEB86FC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767972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0C1B454B-3FCD-4167-9F07-F203B50412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B981CFA-0992-4EA0-946D-01F25698BE2E}" type="slidenum">
              <a:rPr lang="en-US" altLang="en-US"/>
              <a:pPr eaLnBrk="1" hangingPunct="1"/>
              <a:t>20</a:t>
            </a:fld>
            <a:endParaRPr lang="en-US" altLang="en-US"/>
          </a:p>
        </p:txBody>
      </p:sp>
      <p:sp>
        <p:nvSpPr>
          <p:cNvPr id="71683" name="Rectangle 2">
            <a:extLst>
              <a:ext uri="{FF2B5EF4-FFF2-40B4-BE49-F238E27FC236}">
                <a16:creationId xmlns:a16="http://schemas.microsoft.com/office/drawing/2014/main" id="{2608F56F-D8D2-46A2-8444-3947583A9EC6}"/>
              </a:ext>
            </a:extLst>
          </p:cNvPr>
          <p:cNvSpPr>
            <a:spLocks noGrp="1" noRot="1" noChangeAspect="1" noChangeArrowheads="1" noTextEdit="1"/>
          </p:cNvSpPr>
          <p:nvPr>
            <p:ph type="sldImg"/>
          </p:nvPr>
        </p:nvSpPr>
        <p:spPr>
          <a:xfrm>
            <a:off x="717550" y="1162050"/>
            <a:ext cx="5575300" cy="3136900"/>
          </a:xfrm>
          <a:ln/>
        </p:spPr>
      </p:sp>
      <p:sp>
        <p:nvSpPr>
          <p:cNvPr id="71684" name="Rectangle 3">
            <a:extLst>
              <a:ext uri="{FF2B5EF4-FFF2-40B4-BE49-F238E27FC236}">
                <a16:creationId xmlns:a16="http://schemas.microsoft.com/office/drawing/2014/main" id="{E4094DB8-EF83-4F31-8AF2-B5B45832B82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2313843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26C5492A-DD39-43C0-8384-4B98452308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7F31B4F-5853-4E1C-8CB5-C0C5700A5E93}" type="slidenum">
              <a:rPr lang="en-US" altLang="en-US"/>
              <a:pPr eaLnBrk="1" hangingPunct="1"/>
              <a:t>21</a:t>
            </a:fld>
            <a:endParaRPr lang="en-US" altLang="en-US"/>
          </a:p>
        </p:txBody>
      </p:sp>
      <p:sp>
        <p:nvSpPr>
          <p:cNvPr id="72707" name="Rectangle 2">
            <a:extLst>
              <a:ext uri="{FF2B5EF4-FFF2-40B4-BE49-F238E27FC236}">
                <a16:creationId xmlns:a16="http://schemas.microsoft.com/office/drawing/2014/main" id="{5CD6506D-27DF-47C6-8390-42007DAE6A37}"/>
              </a:ext>
            </a:extLst>
          </p:cNvPr>
          <p:cNvSpPr>
            <a:spLocks noGrp="1" noRot="1" noChangeAspect="1" noChangeArrowheads="1" noTextEdit="1"/>
          </p:cNvSpPr>
          <p:nvPr>
            <p:ph type="sldImg"/>
          </p:nvPr>
        </p:nvSpPr>
        <p:spPr>
          <a:xfrm>
            <a:off x="717550" y="1162050"/>
            <a:ext cx="5575300" cy="3136900"/>
          </a:xfrm>
          <a:ln/>
        </p:spPr>
      </p:sp>
      <p:sp>
        <p:nvSpPr>
          <p:cNvPr id="72708" name="Rectangle 3">
            <a:extLst>
              <a:ext uri="{FF2B5EF4-FFF2-40B4-BE49-F238E27FC236}">
                <a16:creationId xmlns:a16="http://schemas.microsoft.com/office/drawing/2014/main" id="{6B5B1DE4-C20C-4FC8-B5A3-5C8110C611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0516361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B7AE4ADB-280C-4459-92C7-B858A6E521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79B8116-895D-4FDB-B836-8433E7424AF7}" type="slidenum">
              <a:rPr lang="en-US" altLang="en-US"/>
              <a:pPr eaLnBrk="1" hangingPunct="1"/>
              <a:t>22</a:t>
            </a:fld>
            <a:endParaRPr lang="en-US" altLang="en-US"/>
          </a:p>
        </p:txBody>
      </p:sp>
      <p:sp>
        <p:nvSpPr>
          <p:cNvPr id="73731" name="Rectangle 2">
            <a:extLst>
              <a:ext uri="{FF2B5EF4-FFF2-40B4-BE49-F238E27FC236}">
                <a16:creationId xmlns:a16="http://schemas.microsoft.com/office/drawing/2014/main" id="{C639D9EE-63AD-445E-B2E7-EDB1A165F0D4}"/>
              </a:ext>
            </a:extLst>
          </p:cNvPr>
          <p:cNvSpPr>
            <a:spLocks noGrp="1" noRot="1" noChangeAspect="1" noChangeArrowheads="1" noTextEdit="1"/>
          </p:cNvSpPr>
          <p:nvPr>
            <p:ph type="sldImg"/>
          </p:nvPr>
        </p:nvSpPr>
        <p:spPr>
          <a:xfrm>
            <a:off x="717550" y="1162050"/>
            <a:ext cx="5575300" cy="3136900"/>
          </a:xfrm>
          <a:ln/>
        </p:spPr>
      </p:sp>
      <p:sp>
        <p:nvSpPr>
          <p:cNvPr id="73732" name="Rectangle 3">
            <a:extLst>
              <a:ext uri="{FF2B5EF4-FFF2-40B4-BE49-F238E27FC236}">
                <a16:creationId xmlns:a16="http://schemas.microsoft.com/office/drawing/2014/main" id="{3DC4E523-472D-4025-A23F-99A642F129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83334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9CA5E523-D46C-4B56-9780-8544CAD23F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47D97EE-8889-43B7-9421-E549AFE014B9}" type="slidenum">
              <a:rPr lang="en-US" altLang="en-US"/>
              <a:pPr eaLnBrk="1" hangingPunct="1"/>
              <a:t>23</a:t>
            </a:fld>
            <a:endParaRPr lang="en-US" altLang="en-US"/>
          </a:p>
        </p:txBody>
      </p:sp>
      <p:sp>
        <p:nvSpPr>
          <p:cNvPr id="74755" name="Rectangle 2">
            <a:extLst>
              <a:ext uri="{FF2B5EF4-FFF2-40B4-BE49-F238E27FC236}">
                <a16:creationId xmlns:a16="http://schemas.microsoft.com/office/drawing/2014/main" id="{9933398E-AD77-4269-8531-75259BD6EBA7}"/>
              </a:ext>
            </a:extLst>
          </p:cNvPr>
          <p:cNvSpPr>
            <a:spLocks noGrp="1" noRot="1" noChangeAspect="1" noChangeArrowheads="1" noTextEdit="1"/>
          </p:cNvSpPr>
          <p:nvPr>
            <p:ph type="sldImg"/>
          </p:nvPr>
        </p:nvSpPr>
        <p:spPr>
          <a:xfrm>
            <a:off x="717550" y="1162050"/>
            <a:ext cx="5575300" cy="3136900"/>
          </a:xfrm>
          <a:ln/>
        </p:spPr>
      </p:sp>
      <p:sp>
        <p:nvSpPr>
          <p:cNvPr id="74756" name="Rectangle 3">
            <a:extLst>
              <a:ext uri="{FF2B5EF4-FFF2-40B4-BE49-F238E27FC236}">
                <a16:creationId xmlns:a16="http://schemas.microsoft.com/office/drawing/2014/main" id="{47BF6730-C090-4B6E-B86C-F15F864C2C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489592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88EF7511-0093-4DA0-92B6-029168741D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21805DC-46D0-4C8C-902E-4DC62BA378B7}" type="slidenum">
              <a:rPr lang="en-US" altLang="en-US"/>
              <a:pPr eaLnBrk="1" hangingPunct="1"/>
              <a:t>24</a:t>
            </a:fld>
            <a:endParaRPr lang="en-US" altLang="en-US"/>
          </a:p>
        </p:txBody>
      </p:sp>
      <p:sp>
        <p:nvSpPr>
          <p:cNvPr id="75779" name="Rectangle 2">
            <a:extLst>
              <a:ext uri="{FF2B5EF4-FFF2-40B4-BE49-F238E27FC236}">
                <a16:creationId xmlns:a16="http://schemas.microsoft.com/office/drawing/2014/main" id="{E0CA779E-1BFE-4E62-B5A7-CBD1B837E23D}"/>
              </a:ext>
            </a:extLst>
          </p:cNvPr>
          <p:cNvSpPr>
            <a:spLocks noGrp="1" noRot="1" noChangeAspect="1" noChangeArrowheads="1" noTextEdit="1"/>
          </p:cNvSpPr>
          <p:nvPr>
            <p:ph type="sldImg"/>
          </p:nvPr>
        </p:nvSpPr>
        <p:spPr>
          <a:xfrm>
            <a:off x="717550" y="1162050"/>
            <a:ext cx="5575300" cy="3136900"/>
          </a:xfrm>
          <a:ln/>
        </p:spPr>
      </p:sp>
      <p:sp>
        <p:nvSpPr>
          <p:cNvPr id="75780" name="Rectangle 3">
            <a:extLst>
              <a:ext uri="{FF2B5EF4-FFF2-40B4-BE49-F238E27FC236}">
                <a16:creationId xmlns:a16="http://schemas.microsoft.com/office/drawing/2014/main" id="{0F13D2C9-62B9-4F47-A11B-D465D581A6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1465710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921B69AC-DA69-4D75-A1AE-B2B475F10B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35A2028-0663-417F-BE3E-D5601E202B4C}" type="slidenum">
              <a:rPr lang="en-US" altLang="en-US"/>
              <a:pPr eaLnBrk="1" hangingPunct="1"/>
              <a:t>25</a:t>
            </a:fld>
            <a:endParaRPr lang="en-US" altLang="en-US"/>
          </a:p>
        </p:txBody>
      </p:sp>
      <p:sp>
        <p:nvSpPr>
          <p:cNvPr id="76803" name="Rectangle 2">
            <a:extLst>
              <a:ext uri="{FF2B5EF4-FFF2-40B4-BE49-F238E27FC236}">
                <a16:creationId xmlns:a16="http://schemas.microsoft.com/office/drawing/2014/main" id="{245894F1-3D02-49FA-8790-C1893C41DDE9}"/>
              </a:ext>
            </a:extLst>
          </p:cNvPr>
          <p:cNvSpPr>
            <a:spLocks noGrp="1" noRot="1" noChangeAspect="1" noChangeArrowheads="1" noTextEdit="1"/>
          </p:cNvSpPr>
          <p:nvPr>
            <p:ph type="sldImg"/>
          </p:nvPr>
        </p:nvSpPr>
        <p:spPr>
          <a:xfrm>
            <a:off x="717550" y="1162050"/>
            <a:ext cx="5575300" cy="3136900"/>
          </a:xfrm>
          <a:ln/>
        </p:spPr>
      </p:sp>
      <p:sp>
        <p:nvSpPr>
          <p:cNvPr id="76804" name="Rectangle 3">
            <a:extLst>
              <a:ext uri="{FF2B5EF4-FFF2-40B4-BE49-F238E27FC236}">
                <a16:creationId xmlns:a16="http://schemas.microsoft.com/office/drawing/2014/main" id="{CC9E6C0D-2BB5-4E59-8627-288701E65E0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2610255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D5914480-2AB6-4BEA-B2A2-085AC5992E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BADE3A1-1932-409A-AB1B-37CF1BB10980}" type="slidenum">
              <a:rPr lang="en-US" altLang="en-US"/>
              <a:pPr eaLnBrk="1" hangingPunct="1"/>
              <a:t>26</a:t>
            </a:fld>
            <a:endParaRPr lang="en-US" altLang="en-US"/>
          </a:p>
        </p:txBody>
      </p:sp>
      <p:sp>
        <p:nvSpPr>
          <p:cNvPr id="77827" name="Rectangle 2">
            <a:extLst>
              <a:ext uri="{FF2B5EF4-FFF2-40B4-BE49-F238E27FC236}">
                <a16:creationId xmlns:a16="http://schemas.microsoft.com/office/drawing/2014/main" id="{2ACA283C-63A7-4069-A050-9286914DFE03}"/>
              </a:ext>
            </a:extLst>
          </p:cNvPr>
          <p:cNvSpPr>
            <a:spLocks noGrp="1" noRot="1" noChangeAspect="1" noChangeArrowheads="1" noTextEdit="1"/>
          </p:cNvSpPr>
          <p:nvPr>
            <p:ph type="sldImg"/>
          </p:nvPr>
        </p:nvSpPr>
        <p:spPr>
          <a:xfrm>
            <a:off x="717550" y="1162050"/>
            <a:ext cx="5575300" cy="3136900"/>
          </a:xfrm>
          <a:ln/>
        </p:spPr>
      </p:sp>
      <p:sp>
        <p:nvSpPr>
          <p:cNvPr id="77828" name="Rectangle 3">
            <a:extLst>
              <a:ext uri="{FF2B5EF4-FFF2-40B4-BE49-F238E27FC236}">
                <a16:creationId xmlns:a16="http://schemas.microsoft.com/office/drawing/2014/main" id="{EA550F48-59D8-4A23-A59E-9BAA6F40AB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8178702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D5914480-2AB6-4BEA-B2A2-085AC5992E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BADE3A1-1932-409A-AB1B-37CF1BB10980}" type="slidenum">
              <a:rPr lang="en-US" altLang="en-US"/>
              <a:pPr eaLnBrk="1" hangingPunct="1"/>
              <a:t>27</a:t>
            </a:fld>
            <a:endParaRPr lang="en-US" altLang="en-US"/>
          </a:p>
        </p:txBody>
      </p:sp>
      <p:sp>
        <p:nvSpPr>
          <p:cNvPr id="77827" name="Rectangle 2">
            <a:extLst>
              <a:ext uri="{FF2B5EF4-FFF2-40B4-BE49-F238E27FC236}">
                <a16:creationId xmlns:a16="http://schemas.microsoft.com/office/drawing/2014/main" id="{2ACA283C-63A7-4069-A050-9286914DFE03}"/>
              </a:ext>
            </a:extLst>
          </p:cNvPr>
          <p:cNvSpPr>
            <a:spLocks noGrp="1" noRot="1" noChangeAspect="1" noChangeArrowheads="1" noTextEdit="1"/>
          </p:cNvSpPr>
          <p:nvPr>
            <p:ph type="sldImg"/>
          </p:nvPr>
        </p:nvSpPr>
        <p:spPr>
          <a:xfrm>
            <a:off x="717550" y="1162050"/>
            <a:ext cx="5575300" cy="3136900"/>
          </a:xfrm>
          <a:ln/>
        </p:spPr>
      </p:sp>
      <p:sp>
        <p:nvSpPr>
          <p:cNvPr id="77828" name="Rectangle 3">
            <a:extLst>
              <a:ext uri="{FF2B5EF4-FFF2-40B4-BE49-F238E27FC236}">
                <a16:creationId xmlns:a16="http://schemas.microsoft.com/office/drawing/2014/main" id="{EA550F48-59D8-4A23-A59E-9BAA6F40AB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2542996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D5914480-2AB6-4BEA-B2A2-085AC5992E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BADE3A1-1932-409A-AB1B-37CF1BB10980}" type="slidenum">
              <a:rPr lang="en-US" altLang="en-US"/>
              <a:pPr eaLnBrk="1" hangingPunct="1"/>
              <a:t>28</a:t>
            </a:fld>
            <a:endParaRPr lang="en-US" altLang="en-US"/>
          </a:p>
        </p:txBody>
      </p:sp>
      <p:sp>
        <p:nvSpPr>
          <p:cNvPr id="77827" name="Rectangle 2">
            <a:extLst>
              <a:ext uri="{FF2B5EF4-FFF2-40B4-BE49-F238E27FC236}">
                <a16:creationId xmlns:a16="http://schemas.microsoft.com/office/drawing/2014/main" id="{2ACA283C-63A7-4069-A050-9286914DFE03}"/>
              </a:ext>
            </a:extLst>
          </p:cNvPr>
          <p:cNvSpPr>
            <a:spLocks noGrp="1" noRot="1" noChangeAspect="1" noChangeArrowheads="1" noTextEdit="1"/>
          </p:cNvSpPr>
          <p:nvPr>
            <p:ph type="sldImg"/>
          </p:nvPr>
        </p:nvSpPr>
        <p:spPr>
          <a:xfrm>
            <a:off x="717550" y="1162050"/>
            <a:ext cx="5575300" cy="3136900"/>
          </a:xfrm>
          <a:ln/>
        </p:spPr>
      </p:sp>
      <p:sp>
        <p:nvSpPr>
          <p:cNvPr id="77828" name="Rectangle 3">
            <a:extLst>
              <a:ext uri="{FF2B5EF4-FFF2-40B4-BE49-F238E27FC236}">
                <a16:creationId xmlns:a16="http://schemas.microsoft.com/office/drawing/2014/main" id="{EA550F48-59D8-4A23-A59E-9BAA6F40AB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184120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D5914480-2AB6-4BEA-B2A2-085AC5992E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BADE3A1-1932-409A-AB1B-37CF1BB10980}" type="slidenum">
              <a:rPr lang="en-US" altLang="en-US"/>
              <a:pPr eaLnBrk="1" hangingPunct="1"/>
              <a:t>29</a:t>
            </a:fld>
            <a:endParaRPr lang="en-US" altLang="en-US"/>
          </a:p>
        </p:txBody>
      </p:sp>
      <p:sp>
        <p:nvSpPr>
          <p:cNvPr id="77827" name="Rectangle 2">
            <a:extLst>
              <a:ext uri="{FF2B5EF4-FFF2-40B4-BE49-F238E27FC236}">
                <a16:creationId xmlns:a16="http://schemas.microsoft.com/office/drawing/2014/main" id="{2ACA283C-63A7-4069-A050-9286914DFE03}"/>
              </a:ext>
            </a:extLst>
          </p:cNvPr>
          <p:cNvSpPr>
            <a:spLocks noGrp="1" noRot="1" noChangeAspect="1" noChangeArrowheads="1" noTextEdit="1"/>
          </p:cNvSpPr>
          <p:nvPr>
            <p:ph type="sldImg"/>
          </p:nvPr>
        </p:nvSpPr>
        <p:spPr>
          <a:xfrm>
            <a:off x="717550" y="1162050"/>
            <a:ext cx="5575300" cy="3136900"/>
          </a:xfrm>
          <a:ln/>
        </p:spPr>
      </p:sp>
      <p:sp>
        <p:nvSpPr>
          <p:cNvPr id="77828" name="Rectangle 3">
            <a:extLst>
              <a:ext uri="{FF2B5EF4-FFF2-40B4-BE49-F238E27FC236}">
                <a16:creationId xmlns:a16="http://schemas.microsoft.com/office/drawing/2014/main" id="{EA550F48-59D8-4A23-A59E-9BAA6F40AB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9464768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D5914480-2AB6-4BEA-B2A2-085AC5992E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BADE3A1-1932-409A-AB1B-37CF1BB10980}" type="slidenum">
              <a:rPr lang="en-US" altLang="en-US"/>
              <a:pPr eaLnBrk="1" hangingPunct="1"/>
              <a:t>30</a:t>
            </a:fld>
            <a:endParaRPr lang="en-US" altLang="en-US"/>
          </a:p>
        </p:txBody>
      </p:sp>
      <p:sp>
        <p:nvSpPr>
          <p:cNvPr id="77827" name="Rectangle 2">
            <a:extLst>
              <a:ext uri="{FF2B5EF4-FFF2-40B4-BE49-F238E27FC236}">
                <a16:creationId xmlns:a16="http://schemas.microsoft.com/office/drawing/2014/main" id="{2ACA283C-63A7-4069-A050-9286914DFE03}"/>
              </a:ext>
            </a:extLst>
          </p:cNvPr>
          <p:cNvSpPr>
            <a:spLocks noGrp="1" noRot="1" noChangeAspect="1" noChangeArrowheads="1" noTextEdit="1"/>
          </p:cNvSpPr>
          <p:nvPr>
            <p:ph type="sldImg"/>
          </p:nvPr>
        </p:nvSpPr>
        <p:spPr>
          <a:xfrm>
            <a:off x="717550" y="1162050"/>
            <a:ext cx="5575300" cy="3136900"/>
          </a:xfrm>
          <a:ln/>
        </p:spPr>
      </p:sp>
      <p:sp>
        <p:nvSpPr>
          <p:cNvPr id="77828" name="Rectangle 3">
            <a:extLst>
              <a:ext uri="{FF2B5EF4-FFF2-40B4-BE49-F238E27FC236}">
                <a16:creationId xmlns:a16="http://schemas.microsoft.com/office/drawing/2014/main" id="{EA550F48-59D8-4A23-A59E-9BAA6F40AB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696573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D5914480-2AB6-4BEA-B2A2-085AC5992E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BADE3A1-1932-409A-AB1B-37CF1BB10980}" type="slidenum">
              <a:rPr lang="en-US" altLang="en-US"/>
              <a:pPr eaLnBrk="1" hangingPunct="1"/>
              <a:t>31</a:t>
            </a:fld>
            <a:endParaRPr lang="en-US" altLang="en-US"/>
          </a:p>
        </p:txBody>
      </p:sp>
      <p:sp>
        <p:nvSpPr>
          <p:cNvPr id="77827" name="Rectangle 2">
            <a:extLst>
              <a:ext uri="{FF2B5EF4-FFF2-40B4-BE49-F238E27FC236}">
                <a16:creationId xmlns:a16="http://schemas.microsoft.com/office/drawing/2014/main" id="{2ACA283C-63A7-4069-A050-9286914DFE03}"/>
              </a:ext>
            </a:extLst>
          </p:cNvPr>
          <p:cNvSpPr>
            <a:spLocks noGrp="1" noRot="1" noChangeAspect="1" noChangeArrowheads="1" noTextEdit="1"/>
          </p:cNvSpPr>
          <p:nvPr>
            <p:ph type="sldImg"/>
          </p:nvPr>
        </p:nvSpPr>
        <p:spPr>
          <a:xfrm>
            <a:off x="717550" y="1162050"/>
            <a:ext cx="5575300" cy="3136900"/>
          </a:xfrm>
          <a:ln/>
        </p:spPr>
      </p:sp>
      <p:sp>
        <p:nvSpPr>
          <p:cNvPr id="77828" name="Rectangle 3">
            <a:extLst>
              <a:ext uri="{FF2B5EF4-FFF2-40B4-BE49-F238E27FC236}">
                <a16:creationId xmlns:a16="http://schemas.microsoft.com/office/drawing/2014/main" id="{EA550F48-59D8-4A23-A59E-9BAA6F40AB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7029549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D5914480-2AB6-4BEA-B2A2-085AC5992E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BADE3A1-1932-409A-AB1B-37CF1BB10980}" type="slidenum">
              <a:rPr lang="en-US" altLang="en-US"/>
              <a:pPr eaLnBrk="1" hangingPunct="1"/>
              <a:t>32</a:t>
            </a:fld>
            <a:endParaRPr lang="en-US" altLang="en-US"/>
          </a:p>
        </p:txBody>
      </p:sp>
      <p:sp>
        <p:nvSpPr>
          <p:cNvPr id="77827" name="Rectangle 2">
            <a:extLst>
              <a:ext uri="{FF2B5EF4-FFF2-40B4-BE49-F238E27FC236}">
                <a16:creationId xmlns:a16="http://schemas.microsoft.com/office/drawing/2014/main" id="{2ACA283C-63A7-4069-A050-9286914DFE03}"/>
              </a:ext>
            </a:extLst>
          </p:cNvPr>
          <p:cNvSpPr>
            <a:spLocks noGrp="1" noRot="1" noChangeAspect="1" noChangeArrowheads="1" noTextEdit="1"/>
          </p:cNvSpPr>
          <p:nvPr>
            <p:ph type="sldImg"/>
          </p:nvPr>
        </p:nvSpPr>
        <p:spPr>
          <a:xfrm>
            <a:off x="717550" y="1162050"/>
            <a:ext cx="5575300" cy="3136900"/>
          </a:xfrm>
          <a:ln/>
        </p:spPr>
      </p:sp>
      <p:sp>
        <p:nvSpPr>
          <p:cNvPr id="77828" name="Rectangle 3">
            <a:extLst>
              <a:ext uri="{FF2B5EF4-FFF2-40B4-BE49-F238E27FC236}">
                <a16:creationId xmlns:a16="http://schemas.microsoft.com/office/drawing/2014/main" id="{EA550F48-59D8-4A23-A59E-9BAA6F40AB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744858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D5914480-2AB6-4BEA-B2A2-085AC5992E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BADE3A1-1932-409A-AB1B-37CF1BB10980}" type="slidenum">
              <a:rPr lang="en-US" altLang="en-US"/>
              <a:pPr eaLnBrk="1" hangingPunct="1"/>
              <a:t>33</a:t>
            </a:fld>
            <a:endParaRPr lang="en-US" altLang="en-US"/>
          </a:p>
        </p:txBody>
      </p:sp>
      <p:sp>
        <p:nvSpPr>
          <p:cNvPr id="77827" name="Rectangle 2">
            <a:extLst>
              <a:ext uri="{FF2B5EF4-FFF2-40B4-BE49-F238E27FC236}">
                <a16:creationId xmlns:a16="http://schemas.microsoft.com/office/drawing/2014/main" id="{2ACA283C-63A7-4069-A050-9286914DFE03}"/>
              </a:ext>
            </a:extLst>
          </p:cNvPr>
          <p:cNvSpPr>
            <a:spLocks noGrp="1" noRot="1" noChangeAspect="1" noChangeArrowheads="1" noTextEdit="1"/>
          </p:cNvSpPr>
          <p:nvPr>
            <p:ph type="sldImg"/>
          </p:nvPr>
        </p:nvSpPr>
        <p:spPr>
          <a:xfrm>
            <a:off x="717550" y="1162050"/>
            <a:ext cx="5575300" cy="3136900"/>
          </a:xfrm>
          <a:ln/>
        </p:spPr>
      </p:sp>
      <p:sp>
        <p:nvSpPr>
          <p:cNvPr id="77828" name="Rectangle 3">
            <a:extLst>
              <a:ext uri="{FF2B5EF4-FFF2-40B4-BE49-F238E27FC236}">
                <a16:creationId xmlns:a16="http://schemas.microsoft.com/office/drawing/2014/main" id="{EA550F48-59D8-4A23-A59E-9BAA6F40AB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9267674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C3D641B2-95C4-494A-87F3-1ABDD95A80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8945A60-7DEE-44B3-AAB1-B31A6F21BAE7}" type="slidenum">
              <a:rPr lang="en-US" altLang="en-US"/>
              <a:pPr eaLnBrk="1" hangingPunct="1"/>
              <a:t>34</a:t>
            </a:fld>
            <a:endParaRPr lang="en-US" altLang="en-US"/>
          </a:p>
        </p:txBody>
      </p:sp>
      <p:sp>
        <p:nvSpPr>
          <p:cNvPr id="65539" name="Rectangle 2">
            <a:extLst>
              <a:ext uri="{FF2B5EF4-FFF2-40B4-BE49-F238E27FC236}">
                <a16:creationId xmlns:a16="http://schemas.microsoft.com/office/drawing/2014/main" id="{31CA8E8C-21D8-4043-B4BF-81E5E8F77CF6}"/>
              </a:ext>
            </a:extLst>
          </p:cNvPr>
          <p:cNvSpPr>
            <a:spLocks noGrp="1" noRot="1" noChangeAspect="1" noChangeArrowheads="1" noTextEdit="1"/>
          </p:cNvSpPr>
          <p:nvPr>
            <p:ph type="sldImg"/>
          </p:nvPr>
        </p:nvSpPr>
        <p:spPr>
          <a:xfrm>
            <a:off x="717550" y="1162050"/>
            <a:ext cx="5575300" cy="3136900"/>
          </a:xfrm>
          <a:ln/>
        </p:spPr>
      </p:sp>
      <p:sp>
        <p:nvSpPr>
          <p:cNvPr id="65540" name="Rectangle 3">
            <a:extLst>
              <a:ext uri="{FF2B5EF4-FFF2-40B4-BE49-F238E27FC236}">
                <a16:creationId xmlns:a16="http://schemas.microsoft.com/office/drawing/2014/main" id="{DF121E25-5932-4187-B56D-FBC8244B6C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2402319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C3D641B2-95C4-494A-87F3-1ABDD95A80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defRPr>
                <a:solidFill>
                  <a:schemeClr val="tx1"/>
                </a:solidFill>
                <a:latin typeface="Arial" panose="020B0604020202020204" pitchFamily="34" charset="0"/>
              </a:defRPr>
            </a:lvl1pPr>
            <a:lvl2pPr marL="757066" indent="-291179" defTabSz="951186" eaLnBrk="0" hangingPunct="0">
              <a:defRPr>
                <a:solidFill>
                  <a:schemeClr val="tx1"/>
                </a:solidFill>
                <a:latin typeface="Arial" panose="020B0604020202020204" pitchFamily="34" charset="0"/>
              </a:defRPr>
            </a:lvl2pPr>
            <a:lvl3pPr marL="1164717" indent="-232943" defTabSz="951186" eaLnBrk="0" hangingPunct="0">
              <a:defRPr>
                <a:solidFill>
                  <a:schemeClr val="tx1"/>
                </a:solidFill>
                <a:latin typeface="Arial" panose="020B0604020202020204" pitchFamily="34" charset="0"/>
              </a:defRPr>
            </a:lvl3pPr>
            <a:lvl4pPr marL="1630604" indent="-232943" defTabSz="951186" eaLnBrk="0" hangingPunct="0">
              <a:defRPr>
                <a:solidFill>
                  <a:schemeClr val="tx1"/>
                </a:solidFill>
                <a:latin typeface="Arial" panose="020B0604020202020204" pitchFamily="34" charset="0"/>
              </a:defRPr>
            </a:lvl4pPr>
            <a:lvl5pPr marL="2096491" indent="-232943" defTabSz="951186" eaLnBrk="0" hangingPunct="0">
              <a:defRPr>
                <a:solidFill>
                  <a:schemeClr val="tx1"/>
                </a:solidFill>
                <a:latin typeface="Arial" panose="020B0604020202020204" pitchFamily="34" charset="0"/>
              </a:defRPr>
            </a:lvl5pPr>
            <a:lvl6pPr marL="2562377" indent="-232943" defTabSz="951186" eaLnBrk="0" fontAlgn="base" hangingPunct="0">
              <a:spcBef>
                <a:spcPct val="0"/>
              </a:spcBef>
              <a:spcAft>
                <a:spcPct val="0"/>
              </a:spcAft>
              <a:defRPr>
                <a:solidFill>
                  <a:schemeClr val="tx1"/>
                </a:solidFill>
                <a:latin typeface="Arial" panose="020B0604020202020204" pitchFamily="34" charset="0"/>
              </a:defRPr>
            </a:lvl6pPr>
            <a:lvl7pPr marL="3028264" indent="-232943" defTabSz="951186" eaLnBrk="0" fontAlgn="base" hangingPunct="0">
              <a:spcBef>
                <a:spcPct val="0"/>
              </a:spcBef>
              <a:spcAft>
                <a:spcPct val="0"/>
              </a:spcAft>
              <a:defRPr>
                <a:solidFill>
                  <a:schemeClr val="tx1"/>
                </a:solidFill>
                <a:latin typeface="Arial" panose="020B0604020202020204" pitchFamily="34" charset="0"/>
              </a:defRPr>
            </a:lvl7pPr>
            <a:lvl8pPr marL="3494151" indent="-232943" defTabSz="951186" eaLnBrk="0" fontAlgn="base" hangingPunct="0">
              <a:spcBef>
                <a:spcPct val="0"/>
              </a:spcBef>
              <a:spcAft>
                <a:spcPct val="0"/>
              </a:spcAft>
              <a:defRPr>
                <a:solidFill>
                  <a:schemeClr val="tx1"/>
                </a:solidFill>
                <a:latin typeface="Arial" panose="020B0604020202020204" pitchFamily="34" charset="0"/>
              </a:defRPr>
            </a:lvl8pPr>
            <a:lvl9pPr marL="3960038" indent="-232943" defTabSz="95118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8945A60-7DEE-44B3-AAB1-B31A6F21BAE7}" type="slidenum">
              <a:rPr lang="en-US" altLang="en-US"/>
              <a:pPr eaLnBrk="1" hangingPunct="1"/>
              <a:t>35</a:t>
            </a:fld>
            <a:endParaRPr lang="en-US" altLang="en-US"/>
          </a:p>
        </p:txBody>
      </p:sp>
      <p:sp>
        <p:nvSpPr>
          <p:cNvPr id="65539" name="Rectangle 2">
            <a:extLst>
              <a:ext uri="{FF2B5EF4-FFF2-40B4-BE49-F238E27FC236}">
                <a16:creationId xmlns:a16="http://schemas.microsoft.com/office/drawing/2014/main" id="{31CA8E8C-21D8-4043-B4BF-81E5E8F77CF6}"/>
              </a:ext>
            </a:extLst>
          </p:cNvPr>
          <p:cNvSpPr>
            <a:spLocks noGrp="1" noRot="1" noChangeAspect="1" noChangeArrowheads="1" noTextEdit="1"/>
          </p:cNvSpPr>
          <p:nvPr>
            <p:ph type="sldImg"/>
          </p:nvPr>
        </p:nvSpPr>
        <p:spPr>
          <a:xfrm>
            <a:off x="717550" y="1162050"/>
            <a:ext cx="5575300" cy="3136900"/>
          </a:xfrm>
          <a:ln/>
        </p:spPr>
      </p:sp>
      <p:sp>
        <p:nvSpPr>
          <p:cNvPr id="65540" name="Rectangle 3">
            <a:extLst>
              <a:ext uri="{FF2B5EF4-FFF2-40B4-BE49-F238E27FC236}">
                <a16:creationId xmlns:a16="http://schemas.microsoft.com/office/drawing/2014/main" id="{DF121E25-5932-4187-B56D-FBC8244B6C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545138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CCA1270-15FF-4970-850A-62239B1A2AE4}" type="datetimeFigureOut">
              <a:rPr lang="en-US" smtClean="0"/>
              <a:t>8/6/2024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55071-D910-493A-BB05-60E0DD524F3B}" type="slidenum">
              <a:rPr lang="en-US" smtClean="0"/>
              <a:t>‹#›</a:t>
            </a:fld>
            <a:endParaRPr lang="en-US"/>
          </a:p>
        </p:txBody>
      </p:sp>
    </p:spTree>
    <p:extLst>
      <p:ext uri="{BB962C8B-B14F-4D97-AF65-F5344CB8AC3E}">
        <p14:creationId xmlns:p14="http://schemas.microsoft.com/office/powerpoint/2010/main" val="1443479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CA1270-15FF-4970-850A-62239B1A2AE4}" type="datetimeFigureOut">
              <a:rPr lang="en-US" smtClean="0"/>
              <a:t>8/6/2024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55071-D910-493A-BB05-60E0DD524F3B}" type="slidenum">
              <a:rPr lang="en-US" smtClean="0"/>
              <a:t>‹#›</a:t>
            </a:fld>
            <a:endParaRPr lang="en-US"/>
          </a:p>
        </p:txBody>
      </p:sp>
    </p:spTree>
    <p:extLst>
      <p:ext uri="{BB962C8B-B14F-4D97-AF65-F5344CB8AC3E}">
        <p14:creationId xmlns:p14="http://schemas.microsoft.com/office/powerpoint/2010/main" val="3948524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CA1270-15FF-4970-850A-62239B1A2AE4}" type="datetimeFigureOut">
              <a:rPr lang="en-US" smtClean="0"/>
              <a:t>8/6/2024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55071-D910-493A-BB05-60E0DD524F3B}" type="slidenum">
              <a:rPr lang="en-US" smtClean="0"/>
              <a:t>‹#›</a:t>
            </a:fld>
            <a:endParaRPr lang="en-US"/>
          </a:p>
        </p:txBody>
      </p:sp>
    </p:spTree>
    <p:extLst>
      <p:ext uri="{BB962C8B-B14F-4D97-AF65-F5344CB8AC3E}">
        <p14:creationId xmlns:p14="http://schemas.microsoft.com/office/powerpoint/2010/main" val="1510778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CA1270-15FF-4970-850A-62239B1A2AE4}" type="datetimeFigureOut">
              <a:rPr lang="en-US" smtClean="0"/>
              <a:t>8/6/2024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555071-D910-493A-BB05-60E0DD524F3B}" type="slidenum">
              <a:rPr lang="en-US" smtClean="0"/>
              <a:t>‹#›</a:t>
            </a:fld>
            <a:endParaRPr lang="en-US"/>
          </a:p>
        </p:txBody>
      </p:sp>
    </p:spTree>
    <p:extLst>
      <p:ext uri="{BB962C8B-B14F-4D97-AF65-F5344CB8AC3E}">
        <p14:creationId xmlns:p14="http://schemas.microsoft.com/office/powerpoint/2010/main" val="2919482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CA1270-15FF-4970-850A-62239B1A2AE4}" type="datetimeFigureOut">
              <a:rPr lang="en-US" smtClean="0"/>
              <a:t>8/6/2024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555071-D910-493A-BB05-60E0DD524F3B}" type="slidenum">
              <a:rPr lang="en-US" smtClean="0"/>
              <a:t>‹#›</a:t>
            </a:fld>
            <a:endParaRPr lang="en-US"/>
          </a:p>
        </p:txBody>
      </p:sp>
    </p:spTree>
    <p:extLst>
      <p:ext uri="{BB962C8B-B14F-4D97-AF65-F5344CB8AC3E}">
        <p14:creationId xmlns:p14="http://schemas.microsoft.com/office/powerpoint/2010/main" val="1790897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CA1270-15FF-4970-850A-62239B1A2AE4}" type="datetimeFigureOut">
              <a:rPr lang="en-US" smtClean="0"/>
              <a:t>8/6/2024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555071-D910-493A-BB05-60E0DD524F3B}" type="slidenum">
              <a:rPr lang="en-US" smtClean="0"/>
              <a:t>‹#›</a:t>
            </a:fld>
            <a:endParaRPr lang="en-US"/>
          </a:p>
        </p:txBody>
      </p:sp>
    </p:spTree>
    <p:extLst>
      <p:ext uri="{BB962C8B-B14F-4D97-AF65-F5344CB8AC3E}">
        <p14:creationId xmlns:p14="http://schemas.microsoft.com/office/powerpoint/2010/main" val="189641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CA1270-15FF-4970-850A-62239B1A2AE4}" type="datetimeFigureOut">
              <a:rPr lang="en-US" smtClean="0"/>
              <a:t>8/6/2024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555071-D910-493A-BB05-60E0DD524F3B}" type="slidenum">
              <a:rPr lang="en-US" smtClean="0"/>
              <a:t>‹#›</a:t>
            </a:fld>
            <a:endParaRPr lang="en-US"/>
          </a:p>
        </p:txBody>
      </p:sp>
    </p:spTree>
    <p:extLst>
      <p:ext uri="{BB962C8B-B14F-4D97-AF65-F5344CB8AC3E}">
        <p14:creationId xmlns:p14="http://schemas.microsoft.com/office/powerpoint/2010/main" val="3559095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CA1270-15FF-4970-850A-62239B1A2AE4}" type="datetimeFigureOut">
              <a:rPr lang="en-US" smtClean="0"/>
              <a:t>8/6/2024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555071-D910-493A-BB05-60E0DD524F3B}" type="slidenum">
              <a:rPr lang="en-US" smtClean="0"/>
              <a:t>‹#›</a:t>
            </a:fld>
            <a:endParaRPr lang="en-US"/>
          </a:p>
        </p:txBody>
      </p:sp>
    </p:spTree>
    <p:extLst>
      <p:ext uri="{BB962C8B-B14F-4D97-AF65-F5344CB8AC3E}">
        <p14:creationId xmlns:p14="http://schemas.microsoft.com/office/powerpoint/2010/main" val="121920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CA1270-15FF-4970-850A-62239B1A2AE4}" type="datetimeFigureOut">
              <a:rPr lang="en-US" smtClean="0"/>
              <a:t>8/6/2024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555071-D910-493A-BB05-60E0DD524F3B}" type="slidenum">
              <a:rPr lang="en-US" smtClean="0"/>
              <a:t>‹#›</a:t>
            </a:fld>
            <a:endParaRPr lang="en-US"/>
          </a:p>
        </p:txBody>
      </p:sp>
    </p:spTree>
    <p:extLst>
      <p:ext uri="{BB962C8B-B14F-4D97-AF65-F5344CB8AC3E}">
        <p14:creationId xmlns:p14="http://schemas.microsoft.com/office/powerpoint/2010/main" val="3061350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CA1270-15FF-4970-850A-62239B1A2AE4}" type="datetimeFigureOut">
              <a:rPr lang="en-US" smtClean="0"/>
              <a:t>8/6/2024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55071-D910-493A-BB05-60E0DD524F3B}" type="slidenum">
              <a:rPr lang="en-US" smtClean="0"/>
              <a:t>‹#›</a:t>
            </a:fld>
            <a:endParaRPr lang="en-US"/>
          </a:p>
        </p:txBody>
      </p:sp>
    </p:spTree>
    <p:extLst>
      <p:ext uri="{BB962C8B-B14F-4D97-AF65-F5344CB8AC3E}">
        <p14:creationId xmlns:p14="http://schemas.microsoft.com/office/powerpoint/2010/main" val="550610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CA1270-15FF-4970-850A-62239B1A2AE4}" type="datetimeFigureOut">
              <a:rPr lang="en-US" smtClean="0"/>
              <a:t>8/6/2024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55071-D910-493A-BB05-60E0DD524F3B}" type="slidenum">
              <a:rPr lang="en-US" smtClean="0"/>
              <a:t>‹#›</a:t>
            </a:fld>
            <a:endParaRPr lang="en-US"/>
          </a:p>
        </p:txBody>
      </p:sp>
    </p:spTree>
    <p:extLst>
      <p:ext uri="{BB962C8B-B14F-4D97-AF65-F5344CB8AC3E}">
        <p14:creationId xmlns:p14="http://schemas.microsoft.com/office/powerpoint/2010/main" val="311775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CA1270-15FF-4970-850A-62239B1A2AE4}" type="datetimeFigureOut">
              <a:rPr lang="en-US" smtClean="0"/>
              <a:t>8/6/2024</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555071-D910-493A-BB05-60E0DD524F3B}" type="slidenum">
              <a:rPr lang="en-US" smtClean="0"/>
              <a:t>‹#›</a:t>
            </a:fld>
            <a:endParaRPr lang="en-US"/>
          </a:p>
        </p:txBody>
      </p:sp>
    </p:spTree>
    <p:extLst>
      <p:ext uri="{BB962C8B-B14F-4D97-AF65-F5344CB8AC3E}">
        <p14:creationId xmlns:p14="http://schemas.microsoft.com/office/powerpoint/2010/main" val="3724111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microsoft.com/office/2007/relationships/hdphoto" Target="../media/hdphoto4.wdp"/></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5.wdp"/></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6.wdp"/></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7.wdp"/></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8.wdp"/></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9.wdp"/></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10.wdp"/></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11.wdp"/></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12.wdp"/></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13.wdp"/></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microsoft.com/office/2007/relationships/hdphoto" Target="../media/hdphoto14.wdp"/><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15.wdp"/></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microsoft.com/office/2007/relationships/hdphoto" Target="../media/hdphoto16.wdp"/></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5021E-120E-4682-B518-0BB890B379B3}"/>
              </a:ext>
            </a:extLst>
          </p:cNvPr>
          <p:cNvSpPr>
            <a:spLocks noGrp="1"/>
          </p:cNvSpPr>
          <p:nvPr>
            <p:ph type="ctrTitle"/>
          </p:nvPr>
        </p:nvSpPr>
        <p:spPr/>
        <p:txBody>
          <a:bodyPr/>
          <a:lstStyle/>
          <a:p>
            <a:r>
              <a:rPr lang="en-US" b="1" dirty="0">
                <a:solidFill>
                  <a:srgbClr val="C00000"/>
                </a:solidFill>
                <a:effectLst>
                  <a:outerShdw blurRad="38100" dist="38100" dir="2700000" algn="tl">
                    <a:srgbClr val="000000">
                      <a:alpha val="43137"/>
                    </a:srgbClr>
                  </a:outerShdw>
                </a:effectLst>
              </a:rPr>
              <a:t>The Most Unlikely Conversion In History</a:t>
            </a:r>
          </a:p>
        </p:txBody>
      </p:sp>
      <p:sp>
        <p:nvSpPr>
          <p:cNvPr id="3" name="Subtitle 2">
            <a:extLst>
              <a:ext uri="{FF2B5EF4-FFF2-40B4-BE49-F238E27FC236}">
                <a16:creationId xmlns:a16="http://schemas.microsoft.com/office/drawing/2014/main" id="{988F0F19-3483-4182-8471-F325C2504038}"/>
              </a:ext>
            </a:extLst>
          </p:cNvPr>
          <p:cNvSpPr>
            <a:spLocks noGrp="1"/>
          </p:cNvSpPr>
          <p:nvPr>
            <p:ph type="subTitle" idx="1"/>
          </p:nvPr>
        </p:nvSpPr>
        <p:spPr>
          <a:xfrm>
            <a:off x="3265715" y="3806092"/>
            <a:ext cx="5283200" cy="1273908"/>
          </a:xfrm>
          <a:solidFill>
            <a:srgbClr val="C00000"/>
          </a:solidFill>
        </p:spPr>
        <p:txBody>
          <a:bodyPr>
            <a:noAutofit/>
          </a:bodyPr>
          <a:lstStyle/>
          <a:p>
            <a:r>
              <a:rPr lang="en-US" sz="4400" b="1" i="1" dirty="0">
                <a:solidFill>
                  <a:schemeClr val="bg1"/>
                </a:solidFill>
                <a:effectLst>
                  <a:outerShdw blurRad="38100" dist="38100" dir="2700000" algn="tl">
                    <a:srgbClr val="000000">
                      <a:alpha val="43137"/>
                    </a:srgbClr>
                  </a:outerShdw>
                </a:effectLst>
              </a:rPr>
              <a:t>The Salvation Of The</a:t>
            </a:r>
          </a:p>
          <a:p>
            <a:r>
              <a:rPr lang="en-US" sz="4400" b="1" i="1" dirty="0">
                <a:solidFill>
                  <a:schemeClr val="bg1"/>
                </a:solidFill>
                <a:effectLst>
                  <a:outerShdw blurRad="38100" dist="38100" dir="2700000" algn="tl">
                    <a:srgbClr val="000000">
                      <a:alpha val="43137"/>
                    </a:srgbClr>
                  </a:outerShdw>
                </a:effectLst>
              </a:rPr>
              <a:t>Chief of Sinners</a:t>
            </a:r>
          </a:p>
        </p:txBody>
      </p:sp>
      <p:pic>
        <p:nvPicPr>
          <p:cNvPr id="1026" name="Picture 2" descr="The Apostle Paul before His Conversion - Christian Publishing House Blog">
            <a:extLst>
              <a:ext uri="{FF2B5EF4-FFF2-40B4-BE49-F238E27FC236}">
                <a16:creationId xmlns:a16="http://schemas.microsoft.com/office/drawing/2014/main" id="{E216CC48-FECF-F0DA-4564-C1B8643775D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4196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5021E-120E-4682-B518-0BB890B379B3}"/>
              </a:ext>
            </a:extLst>
          </p:cNvPr>
          <p:cNvSpPr>
            <a:spLocks noGrp="1"/>
          </p:cNvSpPr>
          <p:nvPr>
            <p:ph type="ctrTitle"/>
          </p:nvPr>
        </p:nvSpPr>
        <p:spPr>
          <a:xfrm>
            <a:off x="-152400" y="0"/>
            <a:ext cx="12192000" cy="2387600"/>
          </a:xfrm>
        </p:spPr>
        <p:txBody>
          <a:bodyPr>
            <a:normAutofit/>
          </a:bodyPr>
          <a:lstStyle/>
          <a:p>
            <a:r>
              <a:rPr lang="en-US" sz="7200" b="1" dirty="0">
                <a:solidFill>
                  <a:srgbClr val="C00000"/>
                </a:solidFill>
                <a:effectLst>
                  <a:outerShdw blurRad="38100" dist="38100" dir="2700000" algn="tl">
                    <a:srgbClr val="000000">
                      <a:alpha val="43137"/>
                    </a:srgbClr>
                  </a:outerShdw>
                </a:effectLst>
              </a:rPr>
              <a:t>The Most Unlikely Conversion</a:t>
            </a:r>
            <a:br>
              <a:rPr lang="en-US" sz="7200" b="1" dirty="0">
                <a:solidFill>
                  <a:srgbClr val="C00000"/>
                </a:solidFill>
                <a:effectLst>
                  <a:outerShdw blurRad="38100" dist="38100" dir="2700000" algn="tl">
                    <a:srgbClr val="000000">
                      <a:alpha val="43137"/>
                    </a:srgbClr>
                  </a:outerShdw>
                </a:effectLst>
              </a:rPr>
            </a:br>
            <a:r>
              <a:rPr lang="en-US" sz="7200" b="1" dirty="0">
                <a:solidFill>
                  <a:srgbClr val="C00000"/>
                </a:solidFill>
                <a:effectLst>
                  <a:outerShdw blurRad="38100" dist="38100" dir="2700000" algn="tl">
                    <a:srgbClr val="000000">
                      <a:alpha val="43137"/>
                    </a:srgbClr>
                  </a:outerShdw>
                </a:effectLst>
              </a:rPr>
              <a:t>In History</a:t>
            </a:r>
          </a:p>
        </p:txBody>
      </p:sp>
      <p:sp>
        <p:nvSpPr>
          <p:cNvPr id="3" name="Subtitle 2">
            <a:extLst>
              <a:ext uri="{FF2B5EF4-FFF2-40B4-BE49-F238E27FC236}">
                <a16:creationId xmlns:a16="http://schemas.microsoft.com/office/drawing/2014/main" id="{988F0F19-3483-4182-8471-F325C2504038}"/>
              </a:ext>
            </a:extLst>
          </p:cNvPr>
          <p:cNvSpPr>
            <a:spLocks noGrp="1"/>
          </p:cNvSpPr>
          <p:nvPr>
            <p:ph type="subTitle" idx="1"/>
          </p:nvPr>
        </p:nvSpPr>
        <p:spPr>
          <a:xfrm>
            <a:off x="943429" y="4847772"/>
            <a:ext cx="6908800" cy="1781908"/>
          </a:xfrm>
          <a:solidFill>
            <a:srgbClr val="C00000"/>
          </a:solidFill>
        </p:spPr>
        <p:txBody>
          <a:bodyPr>
            <a:noAutofit/>
          </a:bodyPr>
          <a:lstStyle/>
          <a:p>
            <a:r>
              <a:rPr lang="en-US" sz="4400" b="1" i="1" dirty="0">
                <a:solidFill>
                  <a:schemeClr val="bg1"/>
                </a:solidFill>
                <a:effectLst>
                  <a:outerShdw blurRad="38100" dist="38100" dir="2700000" algn="tl">
                    <a:srgbClr val="000000">
                      <a:alpha val="43137"/>
                    </a:srgbClr>
                  </a:outerShdw>
                </a:effectLst>
              </a:rPr>
              <a:t>How Saul of Tarsus</a:t>
            </a:r>
            <a:br>
              <a:rPr lang="en-US" sz="4400" b="1" i="1" dirty="0">
                <a:solidFill>
                  <a:schemeClr val="bg1"/>
                </a:solidFill>
                <a:effectLst>
                  <a:outerShdw blurRad="38100" dist="38100" dir="2700000" algn="tl">
                    <a:srgbClr val="000000">
                      <a:alpha val="43137"/>
                    </a:srgbClr>
                  </a:outerShdw>
                </a:effectLst>
              </a:rPr>
            </a:br>
            <a:r>
              <a:rPr lang="en-US" sz="4400" b="1" i="1" dirty="0">
                <a:solidFill>
                  <a:schemeClr val="bg1"/>
                </a:solidFill>
                <a:effectLst>
                  <a:outerShdw blurRad="38100" dist="38100" dir="2700000" algn="tl">
                    <a:srgbClr val="000000">
                      <a:alpha val="43137"/>
                    </a:srgbClr>
                  </a:outerShdw>
                </a:effectLst>
              </a:rPr>
              <a:t>Became Paul of Christ</a:t>
            </a:r>
          </a:p>
          <a:p>
            <a:endParaRPr lang="en-US" sz="4400" b="1" i="1" dirty="0">
              <a:solidFill>
                <a:schemeClr val="bg1"/>
              </a:solidFill>
              <a:effectLst>
                <a:outerShdw blurRad="38100" dist="38100" dir="2700000" algn="tl">
                  <a:srgbClr val="000000">
                    <a:alpha val="43137"/>
                  </a:srgbClr>
                </a:outerShdw>
              </a:effectLst>
            </a:endParaRPr>
          </a:p>
        </p:txBody>
      </p:sp>
      <p:sp>
        <p:nvSpPr>
          <p:cNvPr id="4" name="AutoShape 2" descr="A representation of the apostle Paul with traits of wisdom and dedication. Portrait of the apostle Paul a historical figure of Christianity.">
            <a:extLst>
              <a:ext uri="{FF2B5EF4-FFF2-40B4-BE49-F238E27FC236}">
                <a16:creationId xmlns:a16="http://schemas.microsoft.com/office/drawing/2014/main" id="{C9B4F1D2-8F3C-49FA-59F4-C4B6BC2FC88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A representation of the apostle Paul with traits of wisdom and dedication. Portrait of the apostle Paul a historical figure of Christianity.">
            <a:extLst>
              <a:ext uri="{FF2B5EF4-FFF2-40B4-BE49-F238E27FC236}">
                <a16:creationId xmlns:a16="http://schemas.microsoft.com/office/drawing/2014/main" id="{A706480F-9712-30CA-C6FA-466AC2B5AC0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8331200" y="1339223"/>
            <a:ext cx="3381829" cy="60394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975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D2359-886B-49F0-2F69-EB2BBA71514C}"/>
              </a:ext>
            </a:extLst>
          </p:cNvPr>
          <p:cNvSpPr>
            <a:spLocks noGrp="1"/>
          </p:cNvSpPr>
          <p:nvPr>
            <p:ph type="title"/>
          </p:nvPr>
        </p:nvSpPr>
        <p:spPr>
          <a:xfrm>
            <a:off x="1524000" y="1"/>
            <a:ext cx="9144000" cy="1690689"/>
          </a:xfrm>
        </p:spPr>
        <p:txBody>
          <a:bodyPr>
            <a:normAutofit/>
          </a:bodyPr>
          <a:lstStyle/>
          <a:p>
            <a:pPr algn="ctr"/>
            <a:r>
              <a:rPr lang="en-US" sz="6000" b="1" i="1" dirty="0">
                <a:solidFill>
                  <a:srgbClr val="C00000"/>
                </a:solidFill>
                <a:effectLst>
                  <a:outerShdw blurRad="38100" dist="38100" dir="2700000" algn="tl">
                    <a:srgbClr val="000000">
                      <a:alpha val="43137"/>
                    </a:srgbClr>
                  </a:outerShdw>
                </a:effectLst>
              </a:rPr>
              <a:t>C. S. Lewis</a:t>
            </a:r>
            <a:br>
              <a:rPr lang="en-US" dirty="0">
                <a:solidFill>
                  <a:srgbClr val="C00000"/>
                </a:solidFill>
                <a:effectLst>
                  <a:outerShdw blurRad="38100" dist="38100" dir="2700000" algn="tl">
                    <a:srgbClr val="000000">
                      <a:alpha val="43137"/>
                    </a:srgbClr>
                  </a:outerShdw>
                </a:effectLst>
              </a:rPr>
            </a:br>
            <a:r>
              <a:rPr lang="en-US" b="1" i="1" dirty="0">
                <a:solidFill>
                  <a:srgbClr val="0070C0"/>
                </a:solidFill>
                <a:effectLst>
                  <a:outerShdw blurRad="38100" dist="38100" dir="2700000" algn="tl">
                    <a:srgbClr val="000000">
                      <a:alpha val="43137"/>
                    </a:srgbClr>
                  </a:outerShdw>
                </a:effectLst>
              </a:rPr>
              <a:t>The Most Reluctant Convert</a:t>
            </a:r>
          </a:p>
        </p:txBody>
      </p:sp>
      <p:sp>
        <p:nvSpPr>
          <p:cNvPr id="3" name="Content Placeholder 2">
            <a:extLst>
              <a:ext uri="{FF2B5EF4-FFF2-40B4-BE49-F238E27FC236}">
                <a16:creationId xmlns:a16="http://schemas.microsoft.com/office/drawing/2014/main" id="{4179E6D9-BC5F-39AB-77B3-5AABDD9F4F51}"/>
              </a:ext>
            </a:extLst>
          </p:cNvPr>
          <p:cNvSpPr>
            <a:spLocks noGrp="1"/>
          </p:cNvSpPr>
          <p:nvPr>
            <p:ph idx="1"/>
          </p:nvPr>
        </p:nvSpPr>
        <p:spPr>
          <a:xfrm>
            <a:off x="0" y="2104570"/>
            <a:ext cx="8839199" cy="3381829"/>
          </a:xfrm>
          <a:solidFill>
            <a:schemeClr val="tx1"/>
          </a:solidFill>
        </p:spPr>
        <p:txBody>
          <a:bodyPr>
            <a:noAutofit/>
          </a:bodyPr>
          <a:lstStyle/>
          <a:p>
            <a:pPr marL="0" indent="0" algn="ctr">
              <a:buNone/>
            </a:pPr>
            <a:endParaRPr lang="en-US" sz="3600" dirty="0">
              <a:solidFill>
                <a:srgbClr val="0070C0"/>
              </a:solidFill>
              <a:effectLst>
                <a:outerShdw blurRad="38100" dist="38100" dir="2700000" algn="tl">
                  <a:srgbClr val="000000">
                    <a:alpha val="43137"/>
                  </a:srgbClr>
                </a:outerShdw>
              </a:effectLst>
              <a:highlight>
                <a:srgbClr val="FFFFFF"/>
              </a:highlight>
              <a:latin typeface="Book Antiqua" panose="02040602050305030304" pitchFamily="18" charset="0"/>
            </a:endParaRPr>
          </a:p>
          <a:p>
            <a:pPr marL="0" indent="0" algn="ctr">
              <a:buNone/>
            </a:pPr>
            <a:r>
              <a:rPr lang="en-US" sz="4000" dirty="0">
                <a:effectLst>
                  <a:outerShdw blurRad="38100" dist="38100" dir="2700000" algn="tl">
                    <a:srgbClr val="000000">
                      <a:alpha val="43137"/>
                    </a:srgbClr>
                  </a:outerShdw>
                </a:effectLst>
                <a:highlight>
                  <a:srgbClr val="FFFFFF"/>
                </a:highlight>
                <a:latin typeface="Book Antiqua" panose="02040602050305030304" pitchFamily="18" charset="0"/>
              </a:rPr>
              <a:t>“I gave in, and admitted that God was God, and knelt and prayed: perhaps, that night, the most dejected and reluctant convert in all England”</a:t>
            </a:r>
            <a:endParaRPr lang="en-US" sz="4000" dirty="0">
              <a:effectLst>
                <a:outerShdw blurRad="38100" dist="38100" dir="2700000" algn="tl">
                  <a:srgbClr val="000000">
                    <a:alpha val="43137"/>
                  </a:srgbClr>
                </a:outerShdw>
              </a:effectLst>
              <a:latin typeface="Book Antiqua" panose="02040602050305030304" pitchFamily="18" charset="0"/>
            </a:endParaRPr>
          </a:p>
        </p:txBody>
      </p:sp>
      <p:sp>
        <p:nvSpPr>
          <p:cNvPr id="4" name="AutoShape 2" descr="C. S. Lewis: The Independent Institute">
            <a:extLst>
              <a:ext uri="{FF2B5EF4-FFF2-40B4-BE49-F238E27FC236}">
                <a16:creationId xmlns:a16="http://schemas.microsoft.com/office/drawing/2014/main" id="{23D6600E-62AC-5551-0BC7-F75D1B30659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2" name="Picture 4" descr="C. S. Lewis - Wikipedia">
            <a:extLst>
              <a:ext uri="{FF2B5EF4-FFF2-40B4-BE49-F238E27FC236}">
                <a16:creationId xmlns:a16="http://schemas.microsoft.com/office/drawing/2014/main" id="{0DFA4595-AC1C-BBEF-687D-B012A1B28B0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9158091" y="2685142"/>
            <a:ext cx="2705297" cy="390604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98534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7135A-C8D9-4D68-A015-8E4EF27B2F8F}"/>
              </a:ext>
            </a:extLst>
          </p:cNvPr>
          <p:cNvSpPr>
            <a:spLocks noGrp="1"/>
          </p:cNvSpPr>
          <p:nvPr>
            <p:ph type="title"/>
          </p:nvPr>
        </p:nvSpPr>
        <p:spPr/>
        <p:txBody>
          <a:bodyPr>
            <a:normAutofit/>
          </a:bodyPr>
          <a:lstStyle/>
          <a:p>
            <a:r>
              <a:rPr lang="en-US" sz="6000" b="1" i="1" dirty="0">
                <a:solidFill>
                  <a:srgbClr val="C00000"/>
                </a:solidFill>
                <a:effectLst>
                  <a:outerShdw blurRad="38100" dist="38100" dir="2700000" algn="tl">
                    <a:srgbClr val="000000">
                      <a:alpha val="43137"/>
                    </a:srgbClr>
                  </a:outerShdw>
                </a:effectLst>
              </a:rPr>
              <a:t>What If …</a:t>
            </a:r>
          </a:p>
        </p:txBody>
      </p:sp>
      <p:sp>
        <p:nvSpPr>
          <p:cNvPr id="3" name="Content Placeholder 2">
            <a:extLst>
              <a:ext uri="{FF2B5EF4-FFF2-40B4-BE49-F238E27FC236}">
                <a16:creationId xmlns:a16="http://schemas.microsoft.com/office/drawing/2014/main" id="{E522B9C5-FA60-4C52-89BF-2D97158798BA}"/>
              </a:ext>
            </a:extLst>
          </p:cNvPr>
          <p:cNvSpPr>
            <a:spLocks noGrp="1"/>
          </p:cNvSpPr>
          <p:nvPr>
            <p:ph idx="1"/>
          </p:nvPr>
        </p:nvSpPr>
        <p:spPr>
          <a:xfrm>
            <a:off x="230346" y="1719208"/>
            <a:ext cx="10960168" cy="5863772"/>
          </a:xfrm>
        </p:spPr>
        <p:txBody>
          <a:bodyPr>
            <a:normAutofit/>
          </a:bodyPr>
          <a:lstStyle/>
          <a:p>
            <a:r>
              <a:rPr lang="en-US" sz="2600" dirty="0">
                <a:latin typeface="Arial Black" panose="020B0A04020102020204" pitchFamily="34" charset="0"/>
              </a:rPr>
              <a:t>A young 39 year old imprisoned Bible teacher </a:t>
            </a:r>
            <a:br>
              <a:rPr lang="en-US" sz="2600" dirty="0">
                <a:latin typeface="Arial Black" panose="020B0A04020102020204" pitchFamily="34" charset="0"/>
              </a:rPr>
            </a:br>
            <a:r>
              <a:rPr lang="en-US" sz="2600" dirty="0">
                <a:latin typeface="Arial Black" panose="020B0A04020102020204" pitchFamily="34" charset="0"/>
              </a:rPr>
              <a:t>who was arrested for religious and political </a:t>
            </a:r>
            <a:br>
              <a:rPr lang="en-US" sz="2600" dirty="0">
                <a:latin typeface="Arial Black" panose="020B0A04020102020204" pitchFamily="34" charset="0"/>
              </a:rPr>
            </a:br>
            <a:r>
              <a:rPr lang="en-US" sz="2600" dirty="0">
                <a:latin typeface="Arial Black" panose="020B0A04020102020204" pitchFamily="34" charset="0"/>
              </a:rPr>
              <a:t>resistance against Nazism and the Third Reich, now sitting under sentence of death in a concentration camp in </a:t>
            </a:r>
            <a:r>
              <a:rPr lang="en-US" sz="2600" dirty="0" err="1">
                <a:latin typeface="Arial Black" panose="020B0A04020102020204" pitchFamily="34" charset="0"/>
              </a:rPr>
              <a:t>Flossenburg</a:t>
            </a:r>
            <a:r>
              <a:rPr lang="en-US" sz="2600" dirty="0">
                <a:latin typeface="Arial Black" panose="020B0A04020102020204" pitchFamily="34" charset="0"/>
              </a:rPr>
              <a:t>, Germany</a:t>
            </a:r>
          </a:p>
          <a:p>
            <a:r>
              <a:rPr lang="en-US" sz="2600" dirty="0">
                <a:latin typeface="Arial Black" panose="020B0A04020102020204" pitchFamily="34" charset="0"/>
              </a:rPr>
              <a:t>Is suddenly summoned to appear before a 7-man court: </a:t>
            </a:r>
            <a:br>
              <a:rPr lang="en-US" sz="2600" dirty="0">
                <a:latin typeface="Arial Black" panose="020B0A04020102020204" pitchFamily="34" charset="0"/>
              </a:rPr>
            </a:br>
            <a:r>
              <a:rPr lang="en-US" sz="2200" b="1" dirty="0">
                <a:solidFill>
                  <a:srgbClr val="C00000"/>
                </a:solidFill>
                <a:latin typeface="Arial Black" panose="020B0A04020102020204" pitchFamily="34" charset="0"/>
              </a:rPr>
              <a:t>Albert Speer – </a:t>
            </a:r>
            <a:r>
              <a:rPr lang="en-US" sz="2200" b="1" dirty="0">
                <a:solidFill>
                  <a:schemeClr val="accent1"/>
                </a:solidFill>
                <a:latin typeface="Arial Black" panose="020B0A04020102020204" pitchFamily="34" charset="0"/>
              </a:rPr>
              <a:t>Chief Architect of Nazism</a:t>
            </a:r>
            <a:br>
              <a:rPr lang="en-US" sz="2200" b="1" dirty="0">
                <a:solidFill>
                  <a:srgbClr val="C00000"/>
                </a:solidFill>
                <a:latin typeface="Arial Black" panose="020B0A04020102020204" pitchFamily="34" charset="0"/>
              </a:rPr>
            </a:br>
            <a:r>
              <a:rPr lang="en-US" sz="2200" b="1" dirty="0">
                <a:solidFill>
                  <a:srgbClr val="C00000"/>
                </a:solidFill>
                <a:latin typeface="Arial Black" panose="020B0A04020102020204" pitchFamily="34" charset="0"/>
              </a:rPr>
              <a:t>Wilhelm Keitel – </a:t>
            </a:r>
            <a:r>
              <a:rPr lang="en-US" sz="2200" b="1" dirty="0">
                <a:solidFill>
                  <a:schemeClr val="accent1"/>
                </a:solidFill>
                <a:latin typeface="Arial Black" panose="020B0A04020102020204" pitchFamily="34" charset="0"/>
              </a:rPr>
              <a:t>Field Marshal of the German Army</a:t>
            </a:r>
            <a:br>
              <a:rPr lang="en-US" sz="2200" b="1" dirty="0">
                <a:solidFill>
                  <a:srgbClr val="C00000"/>
                </a:solidFill>
                <a:latin typeface="Arial Black" panose="020B0A04020102020204" pitchFamily="34" charset="0"/>
              </a:rPr>
            </a:br>
            <a:r>
              <a:rPr lang="en-US" sz="2200" b="1" dirty="0">
                <a:solidFill>
                  <a:srgbClr val="C00000"/>
                </a:solidFill>
                <a:latin typeface="Arial Black" panose="020B0A04020102020204" pitchFamily="34" charset="0"/>
              </a:rPr>
              <a:t>Joseph Goebbels – </a:t>
            </a:r>
            <a:r>
              <a:rPr lang="en-US" sz="2200" b="1" dirty="0">
                <a:solidFill>
                  <a:schemeClr val="accent1"/>
                </a:solidFill>
                <a:latin typeface="Arial Black" panose="020B0A04020102020204" pitchFamily="34" charset="0"/>
              </a:rPr>
              <a:t>Minister for Propaganda</a:t>
            </a:r>
            <a:br>
              <a:rPr lang="en-US" sz="2200" b="1" dirty="0">
                <a:solidFill>
                  <a:srgbClr val="C00000"/>
                </a:solidFill>
                <a:latin typeface="Arial Black" panose="020B0A04020102020204" pitchFamily="34" charset="0"/>
              </a:rPr>
            </a:br>
            <a:r>
              <a:rPr lang="en-US" sz="2200" b="1" dirty="0">
                <a:solidFill>
                  <a:srgbClr val="C00000"/>
                </a:solidFill>
                <a:latin typeface="Arial Black" panose="020B0A04020102020204" pitchFamily="34" charset="0"/>
              </a:rPr>
              <a:t>Martin Bormann – </a:t>
            </a:r>
            <a:r>
              <a:rPr lang="en-US" sz="2200" b="1" dirty="0">
                <a:solidFill>
                  <a:schemeClr val="accent1"/>
                </a:solidFill>
                <a:latin typeface="Arial Black" panose="020B0A04020102020204" pitchFamily="34" charset="0"/>
              </a:rPr>
              <a:t>Chief of Staff of Nazi Party </a:t>
            </a:r>
            <a:br>
              <a:rPr lang="en-US" sz="2200" b="1" dirty="0">
                <a:solidFill>
                  <a:srgbClr val="C00000"/>
                </a:solidFill>
                <a:latin typeface="Arial Black" panose="020B0A04020102020204" pitchFamily="34" charset="0"/>
              </a:rPr>
            </a:br>
            <a:r>
              <a:rPr lang="en-US" sz="2200" b="1" dirty="0">
                <a:solidFill>
                  <a:srgbClr val="C00000"/>
                </a:solidFill>
                <a:latin typeface="Arial Black" panose="020B0A04020102020204" pitchFamily="34" charset="0"/>
              </a:rPr>
              <a:t>Hermann Goring – </a:t>
            </a:r>
            <a:r>
              <a:rPr lang="en-US" sz="2200" b="1" dirty="0">
                <a:solidFill>
                  <a:schemeClr val="accent1"/>
                </a:solidFill>
                <a:latin typeface="Arial Black" panose="020B0A04020102020204" pitchFamily="34" charset="0"/>
              </a:rPr>
              <a:t>Founder of Gestapo</a:t>
            </a:r>
            <a:br>
              <a:rPr lang="en-US" sz="2200" b="1" dirty="0">
                <a:solidFill>
                  <a:schemeClr val="accent1"/>
                </a:solidFill>
                <a:latin typeface="Arial Black" panose="020B0A04020102020204" pitchFamily="34" charset="0"/>
              </a:rPr>
            </a:br>
            <a:r>
              <a:rPr lang="en-US" sz="2200" b="1" dirty="0">
                <a:solidFill>
                  <a:srgbClr val="C00000"/>
                </a:solidFill>
                <a:latin typeface="Arial Black" panose="020B0A04020102020204" pitchFamily="34" charset="0"/>
              </a:rPr>
              <a:t>Heinrich Himmler –  </a:t>
            </a:r>
            <a:r>
              <a:rPr lang="en-US" sz="2200" b="1" dirty="0">
                <a:solidFill>
                  <a:schemeClr val="accent1"/>
                </a:solidFill>
                <a:latin typeface="Arial Black" panose="020B0A04020102020204" pitchFamily="34" charset="0"/>
              </a:rPr>
              <a:t>Leader of SS</a:t>
            </a:r>
            <a:br>
              <a:rPr lang="en-US" sz="2200" b="1" dirty="0">
                <a:solidFill>
                  <a:srgbClr val="C00000"/>
                </a:solidFill>
                <a:latin typeface="Arial Black" panose="020B0A04020102020204" pitchFamily="34" charset="0"/>
              </a:rPr>
            </a:br>
            <a:r>
              <a:rPr lang="en-US" sz="2200" b="1" dirty="0">
                <a:solidFill>
                  <a:srgbClr val="C00000"/>
                </a:solidFill>
                <a:latin typeface="Arial Black" panose="020B0A04020102020204" pitchFamily="34" charset="0"/>
              </a:rPr>
              <a:t>Adolf Hitler – </a:t>
            </a:r>
            <a:r>
              <a:rPr lang="en-US" sz="2200" b="1" dirty="0">
                <a:solidFill>
                  <a:schemeClr val="accent1"/>
                </a:solidFill>
                <a:latin typeface="Arial Black" panose="020B0A04020102020204" pitchFamily="34" charset="0"/>
              </a:rPr>
              <a:t>The Fuhrer (“</a:t>
            </a:r>
            <a:r>
              <a:rPr lang="en-US" sz="2200" b="1" i="1" dirty="0">
                <a:solidFill>
                  <a:schemeClr val="accent1"/>
                </a:solidFill>
                <a:latin typeface="Arial Black" panose="020B0A04020102020204" pitchFamily="34" charset="0"/>
              </a:rPr>
              <a:t>Leader</a:t>
            </a:r>
            <a:r>
              <a:rPr lang="en-US" sz="2200" b="1" dirty="0">
                <a:solidFill>
                  <a:schemeClr val="accent1"/>
                </a:solidFill>
                <a:latin typeface="Arial Black" panose="020B0A04020102020204" pitchFamily="34" charset="0"/>
              </a:rPr>
              <a:t>”) of Nazi Party </a:t>
            </a:r>
          </a:p>
          <a:p>
            <a:endParaRPr lang="en-US" sz="2200" dirty="0"/>
          </a:p>
          <a:p>
            <a:endParaRPr lang="en-US" dirty="0"/>
          </a:p>
        </p:txBody>
      </p:sp>
      <p:sp>
        <p:nvSpPr>
          <p:cNvPr id="4" name="AutoShape 2" descr="Image result for dietrich bonhoeffer biography">
            <a:extLst>
              <a:ext uri="{FF2B5EF4-FFF2-40B4-BE49-F238E27FC236}">
                <a16:creationId xmlns:a16="http://schemas.microsoft.com/office/drawing/2014/main" id="{7A3B36E9-C020-4AA0-827F-C360C19B22B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Image result for dietrich bonhoeffer biography">
            <a:extLst>
              <a:ext uri="{FF2B5EF4-FFF2-40B4-BE49-F238E27FC236}">
                <a16:creationId xmlns:a16="http://schemas.microsoft.com/office/drawing/2014/main" id="{A3951615-2892-4B25-8E9C-3EE9E2DFA2CB}"/>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992" name="Picture 8" descr="Image result">
            <a:extLst>
              <a:ext uri="{FF2B5EF4-FFF2-40B4-BE49-F238E27FC236}">
                <a16:creationId xmlns:a16="http://schemas.microsoft.com/office/drawing/2014/main" id="{395C7153-A5DC-463E-9F03-0AD3BCF7D3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7428" y="365127"/>
            <a:ext cx="1772625" cy="248547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6" name="Picture 2" descr="Adolf Hitler: Biography, Facts, Rise To Power &amp; Photos | HistoryExtra">
            <a:extLst>
              <a:ext uri="{FF2B5EF4-FFF2-40B4-BE49-F238E27FC236}">
                <a16:creationId xmlns:a16="http://schemas.microsoft.com/office/drawing/2014/main" id="{509FAAC7-38CA-7FB8-3F9D-F2B22E8F834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8465323" y="4258855"/>
            <a:ext cx="3726677" cy="24869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74754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7135A-C8D9-4D68-A015-8E4EF27B2F8F}"/>
              </a:ext>
            </a:extLst>
          </p:cNvPr>
          <p:cNvSpPr>
            <a:spLocks noGrp="1"/>
          </p:cNvSpPr>
          <p:nvPr>
            <p:ph type="title"/>
          </p:nvPr>
        </p:nvSpPr>
        <p:spPr/>
        <p:txBody>
          <a:bodyPr>
            <a:normAutofit/>
          </a:bodyPr>
          <a:lstStyle/>
          <a:p>
            <a:r>
              <a:rPr lang="en-US" sz="6000" b="1" i="1" dirty="0">
                <a:solidFill>
                  <a:srgbClr val="C00000"/>
                </a:solidFill>
                <a:effectLst>
                  <a:outerShdw blurRad="38100" dist="38100" dir="2700000" algn="tl">
                    <a:srgbClr val="000000">
                      <a:alpha val="43137"/>
                    </a:srgbClr>
                  </a:outerShdw>
                </a:effectLst>
              </a:rPr>
              <a:t>What If …</a:t>
            </a:r>
          </a:p>
        </p:txBody>
      </p:sp>
      <p:sp>
        <p:nvSpPr>
          <p:cNvPr id="3" name="Content Placeholder 2">
            <a:extLst>
              <a:ext uri="{FF2B5EF4-FFF2-40B4-BE49-F238E27FC236}">
                <a16:creationId xmlns:a16="http://schemas.microsoft.com/office/drawing/2014/main" id="{E522B9C5-FA60-4C52-89BF-2D97158798BA}"/>
              </a:ext>
            </a:extLst>
          </p:cNvPr>
          <p:cNvSpPr>
            <a:spLocks noGrp="1"/>
          </p:cNvSpPr>
          <p:nvPr>
            <p:ph idx="1"/>
          </p:nvPr>
        </p:nvSpPr>
        <p:spPr>
          <a:xfrm>
            <a:off x="838199" y="1938520"/>
            <a:ext cx="10381343" cy="4778802"/>
          </a:xfrm>
        </p:spPr>
        <p:txBody>
          <a:bodyPr>
            <a:normAutofit/>
          </a:bodyPr>
          <a:lstStyle/>
          <a:p>
            <a:r>
              <a:rPr lang="en-US" sz="3600" dirty="0">
                <a:effectLst>
                  <a:outerShdw blurRad="38100" dist="38100" dir="2700000" algn="tl">
                    <a:srgbClr val="000000">
                      <a:alpha val="43137"/>
                    </a:srgbClr>
                  </a:outerShdw>
                </a:effectLst>
              </a:rPr>
              <a:t>Dietrich Bonhoeffer is sentenced:</a:t>
            </a:r>
            <a:br>
              <a:rPr lang="en-US" sz="3600" dirty="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a:t>
            </a:r>
            <a:r>
              <a:rPr lang="en-US" sz="3600" i="1" dirty="0">
                <a:effectLst>
                  <a:outerShdw blurRad="38100" dist="38100" dir="2700000" algn="tl">
                    <a:srgbClr val="000000">
                      <a:alpha val="43137"/>
                    </a:srgbClr>
                  </a:outerShdw>
                </a:effectLst>
              </a:rPr>
              <a:t>We find the defendant </a:t>
            </a:r>
            <a:r>
              <a:rPr lang="en-US" sz="3600" dirty="0">
                <a:effectLst>
                  <a:outerShdw blurRad="38100" dist="38100" dir="2700000" algn="tl">
                    <a:srgbClr val="000000">
                      <a:alpha val="43137"/>
                    </a:srgbClr>
                  </a:outerShdw>
                </a:effectLst>
              </a:rPr>
              <a:t>…</a:t>
            </a:r>
          </a:p>
          <a:p>
            <a:pPr marL="0" indent="0">
              <a:buNone/>
            </a:pPr>
            <a:endParaRPr lang="en-US" sz="3600" dirty="0">
              <a:effectLst>
                <a:outerShdw blurRad="38100" dist="38100" dir="2700000" algn="tl">
                  <a:srgbClr val="000000">
                    <a:alpha val="43137"/>
                  </a:srgbClr>
                </a:outerShdw>
              </a:effectLst>
            </a:endParaRPr>
          </a:p>
          <a:p>
            <a:r>
              <a:rPr lang="en-US" sz="9600" dirty="0">
                <a:solidFill>
                  <a:schemeClr val="accent1"/>
                </a:solidFill>
                <a:effectLst>
                  <a:outerShdw blurRad="38100" dist="38100" dir="2700000" algn="tl">
                    <a:srgbClr val="000000">
                      <a:alpha val="43137"/>
                    </a:srgbClr>
                  </a:outerShdw>
                </a:effectLst>
              </a:rPr>
              <a:t>“</a:t>
            </a:r>
            <a:r>
              <a:rPr lang="en-US" sz="9600" i="1" dirty="0">
                <a:solidFill>
                  <a:schemeClr val="accent1"/>
                </a:solidFill>
                <a:effectLst>
                  <a:outerShdw blurRad="38100" dist="38100" dir="2700000" algn="tl">
                    <a:srgbClr val="000000">
                      <a:alpha val="43137"/>
                    </a:srgbClr>
                  </a:outerShdw>
                </a:effectLst>
              </a:rPr>
              <a:t>Not guilty</a:t>
            </a:r>
            <a:r>
              <a:rPr lang="en-US" sz="9600" dirty="0">
                <a:solidFill>
                  <a:schemeClr val="accent1"/>
                </a:solidFill>
                <a:effectLst>
                  <a:outerShdw blurRad="38100" dist="38100" dir="2700000" algn="tl">
                    <a:srgbClr val="000000">
                      <a:alpha val="43137"/>
                    </a:srgbClr>
                  </a:outerShdw>
                </a:effectLst>
              </a:rPr>
              <a:t>!”</a:t>
            </a:r>
          </a:p>
          <a:p>
            <a:endParaRPr lang="en-US" sz="9600" dirty="0">
              <a:effectLst>
                <a:outerShdw blurRad="38100" dist="38100" dir="2700000" algn="tl">
                  <a:srgbClr val="000000">
                    <a:alpha val="43137"/>
                  </a:srgbClr>
                </a:outerShdw>
              </a:effectLst>
            </a:endParaRPr>
          </a:p>
          <a:p>
            <a:endParaRPr lang="en-US" dirty="0"/>
          </a:p>
        </p:txBody>
      </p:sp>
      <p:sp>
        <p:nvSpPr>
          <p:cNvPr id="4" name="AutoShape 2" descr="Image result for dietrich bonhoeffer biography">
            <a:extLst>
              <a:ext uri="{FF2B5EF4-FFF2-40B4-BE49-F238E27FC236}">
                <a16:creationId xmlns:a16="http://schemas.microsoft.com/office/drawing/2014/main" id="{7A3B36E9-C020-4AA0-827F-C360C19B22B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Image result for dietrich bonhoeffer biography">
            <a:extLst>
              <a:ext uri="{FF2B5EF4-FFF2-40B4-BE49-F238E27FC236}">
                <a16:creationId xmlns:a16="http://schemas.microsoft.com/office/drawing/2014/main" id="{A3951615-2892-4B25-8E9C-3EE9E2DFA2CB}"/>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992" name="Picture 8" descr="Image result">
            <a:extLst>
              <a:ext uri="{FF2B5EF4-FFF2-40B4-BE49-F238E27FC236}">
                <a16:creationId xmlns:a16="http://schemas.microsoft.com/office/drawing/2014/main" id="{395C7153-A5DC-463E-9F03-0AD3BCF7D3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2425" y="140678"/>
            <a:ext cx="1856540" cy="260313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21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7135A-C8D9-4D68-A015-8E4EF27B2F8F}"/>
              </a:ext>
            </a:extLst>
          </p:cNvPr>
          <p:cNvSpPr>
            <a:spLocks noGrp="1"/>
          </p:cNvSpPr>
          <p:nvPr>
            <p:ph type="title"/>
          </p:nvPr>
        </p:nvSpPr>
        <p:spPr/>
        <p:txBody>
          <a:bodyPr>
            <a:normAutofit/>
          </a:bodyPr>
          <a:lstStyle/>
          <a:p>
            <a:r>
              <a:rPr lang="en-US" sz="8000" b="1" i="1" dirty="0">
                <a:solidFill>
                  <a:schemeClr val="accent1"/>
                </a:solidFill>
                <a:effectLst>
                  <a:outerShdw blurRad="38100" dist="38100" dir="2700000" algn="tl">
                    <a:srgbClr val="000000">
                      <a:alpha val="43137"/>
                    </a:srgbClr>
                  </a:outerShdw>
                </a:effectLst>
              </a:rPr>
              <a:t>How ?</a:t>
            </a:r>
          </a:p>
        </p:txBody>
      </p:sp>
      <p:sp>
        <p:nvSpPr>
          <p:cNvPr id="3" name="Content Placeholder 2">
            <a:extLst>
              <a:ext uri="{FF2B5EF4-FFF2-40B4-BE49-F238E27FC236}">
                <a16:creationId xmlns:a16="http://schemas.microsoft.com/office/drawing/2014/main" id="{E522B9C5-FA60-4C52-89BF-2D97158798BA}"/>
              </a:ext>
            </a:extLst>
          </p:cNvPr>
          <p:cNvSpPr>
            <a:spLocks noGrp="1"/>
          </p:cNvSpPr>
          <p:nvPr>
            <p:ph idx="1"/>
          </p:nvPr>
        </p:nvSpPr>
        <p:spPr>
          <a:xfrm>
            <a:off x="725714" y="1651153"/>
            <a:ext cx="10043886" cy="4778802"/>
          </a:xfrm>
        </p:spPr>
        <p:txBody>
          <a:bodyPr>
            <a:normAutofit/>
          </a:bodyPr>
          <a:lstStyle/>
          <a:p>
            <a:r>
              <a:rPr lang="en-US" sz="4800" dirty="0"/>
              <a:t>Adolf Hitler had converted to Judaism</a:t>
            </a:r>
          </a:p>
          <a:p>
            <a:r>
              <a:rPr lang="en-US" sz="4400" dirty="0">
                <a:solidFill>
                  <a:srgbClr val="C00000"/>
                </a:solidFill>
              </a:rPr>
              <a:t>“</a:t>
            </a:r>
            <a:r>
              <a:rPr lang="en-US" sz="4400" i="1" dirty="0">
                <a:solidFill>
                  <a:srgbClr val="C00000"/>
                </a:solidFill>
                <a:effectLst>
                  <a:outerShdw blurRad="38100" dist="38100" dir="2700000" algn="tl">
                    <a:srgbClr val="000000">
                      <a:alpha val="43137"/>
                    </a:srgbClr>
                  </a:outerShdw>
                </a:effectLst>
              </a:rPr>
              <a:t>I see the light</a:t>
            </a:r>
            <a:r>
              <a:rPr lang="en-US" sz="4400" dirty="0">
                <a:solidFill>
                  <a:srgbClr val="C00000"/>
                </a:solidFill>
              </a:rPr>
              <a:t>!”</a:t>
            </a:r>
            <a:br>
              <a:rPr lang="en-US" sz="4400" dirty="0">
                <a:solidFill>
                  <a:srgbClr val="C00000"/>
                </a:solidFill>
              </a:rPr>
            </a:br>
            <a:r>
              <a:rPr lang="en-US" sz="4400" dirty="0">
                <a:solidFill>
                  <a:srgbClr val="C00000"/>
                </a:solidFill>
              </a:rPr>
              <a:t>“</a:t>
            </a:r>
            <a:r>
              <a:rPr lang="en-US" sz="4400" i="1" dirty="0">
                <a:solidFill>
                  <a:srgbClr val="C00000"/>
                </a:solidFill>
                <a:effectLst>
                  <a:outerShdw blurRad="38100" dist="38100" dir="2700000" algn="tl">
                    <a:srgbClr val="000000">
                      <a:alpha val="43137"/>
                    </a:srgbClr>
                  </a:outerShdw>
                </a:effectLst>
              </a:rPr>
              <a:t>I love God and all Jews</a:t>
            </a:r>
            <a:r>
              <a:rPr lang="en-US" sz="4400" dirty="0">
                <a:solidFill>
                  <a:srgbClr val="C00000"/>
                </a:solidFill>
              </a:rPr>
              <a:t>!”</a:t>
            </a:r>
          </a:p>
          <a:p>
            <a:endParaRPr lang="en-US" sz="2000" dirty="0"/>
          </a:p>
          <a:p>
            <a:endParaRPr lang="en-US" dirty="0"/>
          </a:p>
        </p:txBody>
      </p:sp>
      <p:sp>
        <p:nvSpPr>
          <p:cNvPr id="4" name="AutoShape 2" descr="Image result for dietrich bonhoeffer biography">
            <a:extLst>
              <a:ext uri="{FF2B5EF4-FFF2-40B4-BE49-F238E27FC236}">
                <a16:creationId xmlns:a16="http://schemas.microsoft.com/office/drawing/2014/main" id="{7A3B36E9-C020-4AA0-827F-C360C19B22B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Image result for dietrich bonhoeffer biography">
            <a:extLst>
              <a:ext uri="{FF2B5EF4-FFF2-40B4-BE49-F238E27FC236}">
                <a16:creationId xmlns:a16="http://schemas.microsoft.com/office/drawing/2014/main" id="{A3951615-2892-4B25-8E9C-3EE9E2DFA2CB}"/>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7106" name="Picture 2" descr="Image result for smiling Adolf Hitler image">
            <a:extLst>
              <a:ext uri="{FF2B5EF4-FFF2-40B4-BE49-F238E27FC236}">
                <a16:creationId xmlns:a16="http://schemas.microsoft.com/office/drawing/2014/main" id="{0A806D3E-C397-4DC1-8E78-62938911DE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0427" y="2379160"/>
            <a:ext cx="2833373" cy="42380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7108" name="Picture 4" descr="Image result for smiling Adolf Hitler image">
            <a:extLst>
              <a:ext uri="{FF2B5EF4-FFF2-40B4-BE49-F238E27FC236}">
                <a16:creationId xmlns:a16="http://schemas.microsoft.com/office/drawing/2014/main" id="{195F046F-1189-4997-946A-0051C94E38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0345" y="3911378"/>
            <a:ext cx="4347570" cy="23409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74291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33E94682-F363-4C5C-AEF5-2E4D71690790}"/>
              </a:ext>
            </a:extLst>
          </p:cNvPr>
          <p:cNvSpPr>
            <a:spLocks noGrp="1" noChangeArrowheads="1"/>
          </p:cNvSpPr>
          <p:nvPr>
            <p:ph type="title"/>
          </p:nvPr>
        </p:nvSpPr>
        <p:spPr>
          <a:xfrm>
            <a:off x="870857" y="274638"/>
            <a:ext cx="9339943" cy="1143000"/>
          </a:xfrm>
        </p:spPr>
        <p:txBody>
          <a:bodyPr>
            <a:normAutofit/>
          </a:bodyPr>
          <a:lstStyle/>
          <a:p>
            <a:pPr algn="l"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Saul The Avenger</a:t>
            </a:r>
          </a:p>
        </p:txBody>
      </p:sp>
      <p:sp>
        <p:nvSpPr>
          <p:cNvPr id="12291" name="Rectangle 3">
            <a:extLst>
              <a:ext uri="{FF2B5EF4-FFF2-40B4-BE49-F238E27FC236}">
                <a16:creationId xmlns:a16="http://schemas.microsoft.com/office/drawing/2014/main" id="{611FD19F-FE3E-487D-AD76-299B36072281}"/>
              </a:ext>
            </a:extLst>
          </p:cNvPr>
          <p:cNvSpPr>
            <a:spLocks noGrp="1" noChangeArrowheads="1"/>
          </p:cNvSpPr>
          <p:nvPr>
            <p:ph idx="1"/>
          </p:nvPr>
        </p:nvSpPr>
        <p:spPr>
          <a:xfrm>
            <a:off x="870856" y="1527906"/>
            <a:ext cx="10000343" cy="2332893"/>
          </a:xfrm>
          <a:solidFill>
            <a:srgbClr val="C00000"/>
          </a:solidFill>
          <a:ln w="76200">
            <a:solidFill>
              <a:schemeClr val="tx2"/>
            </a:solidFill>
            <a:miter lim="800000"/>
            <a:headEnd/>
            <a:tailEnd/>
          </a:ln>
        </p:spPr>
        <p:txBody>
          <a:bodyPr>
            <a:normAutofit fontScale="92500"/>
          </a:bodyPr>
          <a:lstStyle/>
          <a:p>
            <a:pPr algn="ctr" eaLnBrk="1" hangingPunct="1">
              <a:buFontTx/>
              <a:buNone/>
            </a:pPr>
            <a:r>
              <a:rPr lang="en-US" altLang="en-US" sz="4400" b="1" dirty="0">
                <a:solidFill>
                  <a:schemeClr val="bg1"/>
                </a:solidFill>
                <a:effectLst>
                  <a:outerShdw blurRad="38100" dist="38100" dir="2700000" algn="tl">
                    <a:srgbClr val="000000">
                      <a:alpha val="43137"/>
                    </a:srgbClr>
                  </a:outerShdw>
                </a:effectLst>
              </a:rPr>
              <a:t>Acts 8:1-3</a:t>
            </a:r>
            <a:br>
              <a:rPr lang="en-US" altLang="en-US" sz="4000" b="1" dirty="0">
                <a:solidFill>
                  <a:schemeClr val="bg1"/>
                </a:solidFill>
              </a:rPr>
            </a:br>
            <a:r>
              <a:rPr lang="en-US" altLang="en-US" sz="1200" b="1" dirty="0">
                <a:solidFill>
                  <a:schemeClr val="bg1"/>
                </a:solidFill>
              </a:rPr>
              <a:t>-</a:t>
            </a:r>
            <a:endParaRPr lang="en-US" altLang="en-US" sz="4000" b="1" dirty="0">
              <a:solidFill>
                <a:schemeClr val="bg1"/>
              </a:solidFill>
            </a:endParaRPr>
          </a:p>
          <a:p>
            <a:pPr eaLnBrk="1" hangingPunct="1">
              <a:buFontTx/>
              <a:buNone/>
            </a:pPr>
            <a:r>
              <a:rPr lang="en-US" altLang="en-US" sz="4400" b="1" dirty="0">
                <a:solidFill>
                  <a:schemeClr val="bg1"/>
                </a:solidFill>
              </a:rPr>
              <a:t>“Now Saul was </a:t>
            </a:r>
            <a:r>
              <a:rPr lang="en-US" altLang="en-US" sz="4400" b="1" dirty="0">
                <a:solidFill>
                  <a:schemeClr val="bg1"/>
                </a:solidFill>
                <a:effectLst>
                  <a:outerShdw blurRad="38100" dist="38100" dir="2700000" algn="tl">
                    <a:srgbClr val="000000">
                      <a:alpha val="43137"/>
                    </a:srgbClr>
                  </a:outerShdw>
                </a:effectLst>
              </a:rPr>
              <a:t>consenting</a:t>
            </a:r>
            <a:r>
              <a:rPr lang="en-US" altLang="en-US" sz="4400" b="1" dirty="0">
                <a:solidFill>
                  <a:schemeClr val="bg1"/>
                </a:solidFill>
              </a:rPr>
              <a:t> to his death … </a:t>
            </a:r>
          </a:p>
          <a:p>
            <a:pPr eaLnBrk="1" hangingPunct="1">
              <a:buFontTx/>
              <a:buNone/>
            </a:pPr>
            <a:r>
              <a:rPr lang="en-US" altLang="en-US" sz="4400" b="1" dirty="0">
                <a:solidFill>
                  <a:schemeClr val="bg1"/>
                </a:solidFill>
              </a:rPr>
              <a:t> As for Saul, he made </a:t>
            </a:r>
            <a:r>
              <a:rPr lang="en-US" altLang="en-US" sz="4400" b="1" dirty="0">
                <a:solidFill>
                  <a:schemeClr val="bg1"/>
                </a:solidFill>
                <a:effectLst>
                  <a:outerShdw blurRad="38100" dist="38100" dir="2700000" algn="tl">
                    <a:srgbClr val="000000">
                      <a:alpha val="43137"/>
                    </a:srgbClr>
                  </a:outerShdw>
                </a:effectLst>
              </a:rPr>
              <a:t>havoc</a:t>
            </a:r>
            <a:r>
              <a:rPr lang="en-US" altLang="en-US" sz="4400" b="1" dirty="0">
                <a:solidFill>
                  <a:schemeClr val="bg1"/>
                </a:solidFill>
              </a:rPr>
              <a:t> of the church…”</a:t>
            </a:r>
          </a:p>
        </p:txBody>
      </p:sp>
      <p:pic>
        <p:nvPicPr>
          <p:cNvPr id="2" name="Picture 2" descr="Former Providence Hospital executive gets jail sentence for stealing $390K  from medical association | Fierce Healthcare">
            <a:extLst>
              <a:ext uri="{FF2B5EF4-FFF2-40B4-BE49-F238E27FC236}">
                <a16:creationId xmlns:a16="http://schemas.microsoft.com/office/drawing/2014/main" id="{0709D4D8-74A2-23EB-707F-F885206D34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542165"/>
            <a:ext cx="5894816" cy="33158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4329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739370AF-ACC7-453C-ACFD-3FCB4CA99E88}"/>
              </a:ext>
            </a:extLst>
          </p:cNvPr>
          <p:cNvSpPr>
            <a:spLocks noGrp="1" noChangeArrowheads="1"/>
          </p:cNvSpPr>
          <p:nvPr>
            <p:ph type="title"/>
          </p:nvPr>
        </p:nvSpPr>
        <p:spPr>
          <a:xfrm>
            <a:off x="537029" y="7919"/>
            <a:ext cx="8458200" cy="1143000"/>
          </a:xfrm>
        </p:spPr>
        <p:txBody>
          <a:bodyPr>
            <a:normAutofit/>
          </a:bodyPr>
          <a:lstStyle/>
          <a:p>
            <a:pPr algn="l" eaLnBrk="1" hangingPunct="1"/>
            <a:r>
              <a:rPr lang="en-US" altLang="en-US" sz="4800" b="1" dirty="0">
                <a:solidFill>
                  <a:schemeClr val="accent1"/>
                </a:solidFill>
                <a:effectLst>
                  <a:outerShdw blurRad="38100" dist="38100" dir="2700000" algn="tl">
                    <a:srgbClr val="000000">
                      <a:alpha val="43137"/>
                    </a:srgbClr>
                  </a:outerShdw>
                </a:effectLst>
                <a:latin typeface="Arial Black" panose="020B0A04020102020204" pitchFamily="34" charset="0"/>
              </a:rPr>
              <a:t>Saul The Murderer</a:t>
            </a:r>
          </a:p>
        </p:txBody>
      </p:sp>
      <p:sp>
        <p:nvSpPr>
          <p:cNvPr id="13315" name="Rectangle 3">
            <a:extLst>
              <a:ext uri="{FF2B5EF4-FFF2-40B4-BE49-F238E27FC236}">
                <a16:creationId xmlns:a16="http://schemas.microsoft.com/office/drawing/2014/main" id="{301E2179-84AF-48C6-B183-E9A30A901BE6}"/>
              </a:ext>
            </a:extLst>
          </p:cNvPr>
          <p:cNvSpPr>
            <a:spLocks noGrp="1" noChangeArrowheads="1"/>
          </p:cNvSpPr>
          <p:nvPr>
            <p:ph idx="1"/>
          </p:nvPr>
        </p:nvSpPr>
        <p:spPr>
          <a:xfrm>
            <a:off x="537029" y="1093300"/>
            <a:ext cx="9513555" cy="2488100"/>
          </a:xfrm>
          <a:solidFill>
            <a:srgbClr val="C00000"/>
          </a:solidFill>
          <a:ln w="76200">
            <a:solidFill>
              <a:schemeClr val="tx2"/>
            </a:solidFill>
          </a:ln>
        </p:spPr>
        <p:txBody>
          <a:bodyPr>
            <a:noAutofit/>
          </a:bodyPr>
          <a:lstStyle/>
          <a:p>
            <a:pPr algn="ctr" eaLnBrk="1" hangingPunct="1">
              <a:buFontTx/>
              <a:buNone/>
              <a:defRPr/>
            </a:pPr>
            <a:r>
              <a:rPr lang="en-US" sz="4000" b="1" dirty="0">
                <a:solidFill>
                  <a:schemeClr val="bg1"/>
                </a:solidFill>
                <a:effectLst>
                  <a:outerShdw blurRad="38100" dist="38100" dir="2700000" algn="tl">
                    <a:srgbClr val="000000">
                      <a:alpha val="43137"/>
                    </a:srgbClr>
                  </a:outerShdw>
                </a:effectLst>
              </a:rPr>
              <a:t>Acts 9:1</a:t>
            </a:r>
            <a:endParaRPr lang="en-US" sz="4000" b="1" dirty="0">
              <a:solidFill>
                <a:schemeClr val="bg1"/>
              </a:solidFill>
            </a:endParaRPr>
          </a:p>
          <a:p>
            <a:pPr eaLnBrk="1" hangingPunct="1">
              <a:buFontTx/>
              <a:buNone/>
              <a:defRPr/>
            </a:pPr>
            <a:r>
              <a:rPr lang="en-US" sz="4000" b="1" dirty="0">
                <a:solidFill>
                  <a:schemeClr val="bg1"/>
                </a:solidFill>
              </a:rPr>
              <a:t>“Then Saul, </a:t>
            </a:r>
            <a:r>
              <a:rPr lang="en-US" sz="4000" b="1" i="1" u="sng" dirty="0">
                <a:solidFill>
                  <a:schemeClr val="bg1"/>
                </a:solidFill>
                <a:effectLst>
                  <a:outerShdw blurRad="38100" dist="38100" dir="2700000" algn="tl">
                    <a:srgbClr val="C0C0C0"/>
                  </a:outerShdw>
                </a:effectLst>
              </a:rPr>
              <a:t>still</a:t>
            </a:r>
            <a:r>
              <a:rPr lang="en-US" sz="4000" b="1" dirty="0">
                <a:solidFill>
                  <a:schemeClr val="bg1"/>
                </a:solidFill>
              </a:rPr>
              <a:t> breathing </a:t>
            </a:r>
            <a:r>
              <a:rPr lang="en-US" sz="4000" b="1" u="sng" dirty="0">
                <a:solidFill>
                  <a:schemeClr val="bg1"/>
                </a:solidFill>
              </a:rPr>
              <a:t>threats and murder</a:t>
            </a:r>
            <a:r>
              <a:rPr lang="en-US" sz="4000" b="1" dirty="0">
                <a:solidFill>
                  <a:schemeClr val="bg1"/>
                </a:solidFill>
              </a:rPr>
              <a:t> against the disciples of the Lord…”</a:t>
            </a:r>
          </a:p>
        </p:txBody>
      </p:sp>
      <p:pic>
        <p:nvPicPr>
          <p:cNvPr id="2" name="Picture 2" descr="Was Paul a Member of the Sanhedrin? | Smoodock's Blog">
            <a:extLst>
              <a:ext uri="{FF2B5EF4-FFF2-40B4-BE49-F238E27FC236}">
                <a16:creationId xmlns:a16="http://schemas.microsoft.com/office/drawing/2014/main" id="{144EAF95-C346-9E1D-B77E-FF6F73CAD2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72426" y="2957614"/>
            <a:ext cx="3682545" cy="39003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DB5637A7-BADF-D320-D76B-72C9B8333A48}"/>
              </a:ext>
            </a:extLst>
          </p:cNvPr>
          <p:cNvSpPr/>
          <p:nvPr/>
        </p:nvSpPr>
        <p:spPr>
          <a:xfrm>
            <a:off x="2631582" y="4095281"/>
            <a:ext cx="3339247" cy="1938992"/>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000" b="1" dirty="0">
                <a:ln/>
                <a:solidFill>
                  <a:srgbClr val="00B0F0"/>
                </a:solidFill>
                <a:effectLst>
                  <a:outerShdw blurRad="38100" dist="38100" dir="2700000" algn="tl">
                    <a:srgbClr val="000000">
                      <a:alpha val="43137"/>
                    </a:srgbClr>
                  </a:outerShdw>
                </a:effectLst>
              </a:rPr>
              <a:t>“I cast my vote</a:t>
            </a:r>
          </a:p>
          <a:p>
            <a:pPr algn="ctr"/>
            <a:r>
              <a:rPr lang="en-US" sz="4000" b="1" dirty="0">
                <a:ln/>
                <a:solidFill>
                  <a:srgbClr val="00B0F0"/>
                </a:solidFill>
                <a:effectLst>
                  <a:outerShdw blurRad="38100" dist="38100" dir="2700000" algn="tl">
                    <a:srgbClr val="000000">
                      <a:alpha val="43137"/>
                    </a:srgbClr>
                  </a:outerShdw>
                </a:effectLst>
              </a:rPr>
              <a:t>against them!”</a:t>
            </a:r>
            <a:br>
              <a:rPr lang="en-US" sz="4000" b="1" dirty="0">
                <a:ln/>
                <a:solidFill>
                  <a:srgbClr val="00B0F0"/>
                </a:solidFill>
                <a:effectLst>
                  <a:outerShdw blurRad="38100" dist="38100" dir="2700000" algn="tl">
                    <a:srgbClr val="000000">
                      <a:alpha val="43137"/>
                    </a:srgbClr>
                  </a:outerShdw>
                </a:effectLst>
              </a:rPr>
            </a:br>
            <a:r>
              <a:rPr lang="en-US" sz="4000" b="1" dirty="0">
                <a:ln/>
                <a:solidFill>
                  <a:srgbClr val="00B0F0"/>
                </a:solidFill>
                <a:effectLst>
                  <a:outerShdw blurRad="38100" dist="38100" dir="2700000" algn="tl">
                    <a:srgbClr val="000000">
                      <a:alpha val="43137"/>
                    </a:srgbClr>
                  </a:outerShdw>
                </a:effectLst>
              </a:rPr>
              <a:t>Ac. 26:10</a:t>
            </a:r>
          </a:p>
        </p:txBody>
      </p:sp>
    </p:spTree>
    <p:extLst>
      <p:ext uri="{BB962C8B-B14F-4D97-AF65-F5344CB8AC3E}">
        <p14:creationId xmlns:p14="http://schemas.microsoft.com/office/powerpoint/2010/main" val="751164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739370AF-ACC7-453C-ACFD-3FCB4CA99E88}"/>
              </a:ext>
            </a:extLst>
          </p:cNvPr>
          <p:cNvSpPr>
            <a:spLocks noGrp="1" noChangeArrowheads="1"/>
          </p:cNvSpPr>
          <p:nvPr>
            <p:ph type="title"/>
          </p:nvPr>
        </p:nvSpPr>
        <p:spPr>
          <a:xfrm>
            <a:off x="522514" y="-122272"/>
            <a:ext cx="8458200" cy="1143000"/>
          </a:xfrm>
        </p:spPr>
        <p:txBody>
          <a:bodyPr>
            <a:normAutofit/>
          </a:bodyPr>
          <a:lstStyle/>
          <a:p>
            <a:pPr algn="l" eaLnBrk="1" hangingPunct="1"/>
            <a:r>
              <a:rPr lang="en-US" altLang="en-US" sz="4800" b="1" dirty="0">
                <a:solidFill>
                  <a:schemeClr val="accent1"/>
                </a:solidFill>
                <a:effectLst>
                  <a:outerShdw blurRad="38100" dist="38100" dir="2700000" algn="tl">
                    <a:srgbClr val="000000">
                      <a:alpha val="43137"/>
                    </a:srgbClr>
                  </a:outerShdw>
                </a:effectLst>
                <a:latin typeface="Arial Black" panose="020B0A04020102020204" pitchFamily="34" charset="0"/>
              </a:rPr>
              <a:t>Saul The Hunter</a:t>
            </a:r>
          </a:p>
        </p:txBody>
      </p:sp>
      <p:sp>
        <p:nvSpPr>
          <p:cNvPr id="13315" name="Rectangle 3">
            <a:extLst>
              <a:ext uri="{FF2B5EF4-FFF2-40B4-BE49-F238E27FC236}">
                <a16:creationId xmlns:a16="http://schemas.microsoft.com/office/drawing/2014/main" id="{301E2179-84AF-48C6-B183-E9A30A901BE6}"/>
              </a:ext>
            </a:extLst>
          </p:cNvPr>
          <p:cNvSpPr>
            <a:spLocks noGrp="1" noChangeArrowheads="1"/>
          </p:cNvSpPr>
          <p:nvPr>
            <p:ph idx="1"/>
          </p:nvPr>
        </p:nvSpPr>
        <p:spPr>
          <a:xfrm>
            <a:off x="522514" y="1020728"/>
            <a:ext cx="10740572" cy="3101329"/>
          </a:xfrm>
          <a:solidFill>
            <a:srgbClr val="C00000"/>
          </a:solidFill>
          <a:ln w="76200">
            <a:solidFill>
              <a:schemeClr val="tx2"/>
            </a:solidFill>
          </a:ln>
        </p:spPr>
        <p:txBody>
          <a:bodyPr>
            <a:noAutofit/>
          </a:bodyPr>
          <a:lstStyle/>
          <a:p>
            <a:pPr algn="ctr" eaLnBrk="1" hangingPunct="1">
              <a:buFontTx/>
              <a:buNone/>
              <a:defRPr/>
            </a:pPr>
            <a:r>
              <a:rPr lang="en-US" sz="4400" b="1" dirty="0">
                <a:solidFill>
                  <a:schemeClr val="bg1"/>
                </a:solidFill>
                <a:effectLst>
                  <a:outerShdw blurRad="38100" dist="38100" dir="2700000" algn="tl">
                    <a:srgbClr val="000000">
                      <a:alpha val="43137"/>
                    </a:srgbClr>
                  </a:outerShdw>
                </a:effectLst>
              </a:rPr>
              <a:t>Acts 9:2</a:t>
            </a:r>
            <a:endParaRPr lang="en-US" sz="4400" b="1" dirty="0">
              <a:solidFill>
                <a:schemeClr val="bg1"/>
              </a:solidFill>
            </a:endParaRPr>
          </a:p>
          <a:p>
            <a:pPr>
              <a:buNone/>
              <a:defRPr/>
            </a:pPr>
            <a:r>
              <a:rPr lang="en-US" sz="3200" b="1" dirty="0">
                <a:solidFill>
                  <a:schemeClr val="bg1"/>
                </a:solidFill>
                <a:latin typeface="Arial Black" panose="020B0A04020102020204" pitchFamily="34" charset="0"/>
              </a:rPr>
              <a:t>“and asked letters from him to the synagogues of Damascus, so that if he </a:t>
            </a:r>
            <a:r>
              <a:rPr lang="en-US" sz="3200" b="1" u="sng" dirty="0">
                <a:solidFill>
                  <a:schemeClr val="bg1"/>
                </a:solidFill>
                <a:latin typeface="Arial Black" panose="020B0A04020102020204" pitchFamily="34" charset="0"/>
              </a:rPr>
              <a:t>found an</a:t>
            </a:r>
            <a:r>
              <a:rPr lang="en-US" sz="3200" b="1" dirty="0">
                <a:solidFill>
                  <a:schemeClr val="bg1"/>
                </a:solidFill>
                <a:latin typeface="Arial Black" panose="020B0A04020102020204" pitchFamily="34" charset="0"/>
              </a:rPr>
              <a:t>y who were of the Way, </a:t>
            </a:r>
            <a:r>
              <a:rPr lang="en-US" sz="3200" b="1" u="sng" dirty="0">
                <a:solidFill>
                  <a:schemeClr val="bg1"/>
                </a:solidFill>
                <a:latin typeface="Arial Black" panose="020B0A04020102020204" pitchFamily="34" charset="0"/>
              </a:rPr>
              <a:t>whether men or women</a:t>
            </a:r>
            <a:r>
              <a:rPr lang="en-US" sz="3200" b="1" dirty="0">
                <a:solidFill>
                  <a:schemeClr val="bg1"/>
                </a:solidFill>
                <a:latin typeface="Arial Black" panose="020B0A04020102020204" pitchFamily="34" charset="0"/>
              </a:rPr>
              <a:t>, he might bring them </a:t>
            </a:r>
            <a:r>
              <a:rPr lang="en-US" sz="3200" b="1" dirty="0">
                <a:solidFill>
                  <a:schemeClr val="bg1"/>
                </a:solidFill>
                <a:effectLst>
                  <a:outerShdw blurRad="38100" dist="38100" dir="2700000" algn="tl">
                    <a:srgbClr val="000000">
                      <a:alpha val="43137"/>
                    </a:srgbClr>
                  </a:outerShdw>
                </a:effectLst>
                <a:latin typeface="Arial Black" panose="020B0A04020102020204" pitchFamily="34" charset="0"/>
              </a:rPr>
              <a:t>bound</a:t>
            </a:r>
            <a:r>
              <a:rPr lang="en-US" sz="3200" b="1" dirty="0">
                <a:solidFill>
                  <a:schemeClr val="bg1"/>
                </a:solidFill>
                <a:latin typeface="Arial Black" panose="020B0A04020102020204" pitchFamily="34" charset="0"/>
              </a:rPr>
              <a:t> to</a:t>
            </a:r>
            <a:br>
              <a:rPr lang="en-US" sz="3200" b="1" dirty="0">
                <a:solidFill>
                  <a:schemeClr val="bg1"/>
                </a:solidFill>
                <a:latin typeface="Arial Black" panose="020B0A04020102020204" pitchFamily="34" charset="0"/>
              </a:rPr>
            </a:br>
            <a:r>
              <a:rPr lang="en-US" sz="3200" b="1" dirty="0">
                <a:solidFill>
                  <a:schemeClr val="bg1"/>
                </a:solidFill>
                <a:latin typeface="Arial Black" panose="020B0A04020102020204" pitchFamily="34" charset="0"/>
              </a:rPr>
              <a:t>Jerusalem.</a:t>
            </a:r>
          </a:p>
        </p:txBody>
      </p:sp>
      <p:pic>
        <p:nvPicPr>
          <p:cNvPr id="38914" name="Picture 2" descr="Related image">
            <a:extLst>
              <a:ext uri="{FF2B5EF4-FFF2-40B4-BE49-F238E27FC236}">
                <a16:creationId xmlns:a16="http://schemas.microsoft.com/office/drawing/2014/main" id="{83FB2894-4D32-4C35-AF46-193FF96384E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7788170" y="3172278"/>
            <a:ext cx="3881316" cy="38813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172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5FFDA29C-D198-4841-91AB-2EC2FC40B65F}"/>
              </a:ext>
            </a:extLst>
          </p:cNvPr>
          <p:cNvSpPr>
            <a:spLocks noGrp="1" noChangeArrowheads="1"/>
          </p:cNvSpPr>
          <p:nvPr>
            <p:ph type="title"/>
          </p:nvPr>
        </p:nvSpPr>
        <p:spPr>
          <a:xfrm>
            <a:off x="449944" y="318181"/>
            <a:ext cx="8458200" cy="1143000"/>
          </a:xfrm>
        </p:spPr>
        <p:txBody>
          <a:bodyPr>
            <a:normAutofit/>
          </a:bodyPr>
          <a:lstStyle/>
          <a:p>
            <a:pPr algn="l" eaLnBrk="1" hangingPunct="1"/>
            <a:r>
              <a:rPr lang="en-US" altLang="en-US" sz="4800" b="1" dirty="0">
                <a:solidFill>
                  <a:schemeClr val="accent1"/>
                </a:solidFill>
                <a:effectLst>
                  <a:outerShdw blurRad="38100" dist="38100" dir="2700000" algn="tl">
                    <a:srgbClr val="000000">
                      <a:alpha val="43137"/>
                    </a:srgbClr>
                  </a:outerShdw>
                </a:effectLst>
                <a:latin typeface="Arial Black" panose="020B0A04020102020204" pitchFamily="34" charset="0"/>
              </a:rPr>
              <a:t>Saul The Terminator</a:t>
            </a:r>
          </a:p>
        </p:txBody>
      </p:sp>
      <p:sp>
        <p:nvSpPr>
          <p:cNvPr id="14339" name="Rectangle 3">
            <a:extLst>
              <a:ext uri="{FF2B5EF4-FFF2-40B4-BE49-F238E27FC236}">
                <a16:creationId xmlns:a16="http://schemas.microsoft.com/office/drawing/2014/main" id="{4D789069-5AC4-4CDF-A1DD-EE794F441652}"/>
              </a:ext>
            </a:extLst>
          </p:cNvPr>
          <p:cNvSpPr>
            <a:spLocks noGrp="1" noChangeArrowheads="1"/>
          </p:cNvSpPr>
          <p:nvPr>
            <p:ph idx="1"/>
          </p:nvPr>
        </p:nvSpPr>
        <p:spPr>
          <a:xfrm>
            <a:off x="464457" y="1332525"/>
            <a:ext cx="11277599" cy="4197419"/>
          </a:xfrm>
          <a:solidFill>
            <a:srgbClr val="C00000"/>
          </a:solidFill>
          <a:ln w="76200">
            <a:solidFill>
              <a:schemeClr val="tx2"/>
            </a:solidFill>
            <a:miter lim="800000"/>
            <a:headEnd/>
            <a:tailEnd/>
          </a:ln>
        </p:spPr>
        <p:txBody>
          <a:bodyPr>
            <a:noAutofit/>
          </a:bodyPr>
          <a:lstStyle/>
          <a:p>
            <a:pPr algn="ctr" eaLnBrk="1" hangingPunct="1">
              <a:buFontTx/>
              <a:buNone/>
            </a:pPr>
            <a:r>
              <a:rPr lang="en-US" altLang="en-US" sz="4000" b="1" dirty="0">
                <a:solidFill>
                  <a:schemeClr val="bg1"/>
                </a:solidFill>
                <a:effectLst>
                  <a:outerShdw blurRad="38100" dist="38100" dir="2700000" algn="tl">
                    <a:srgbClr val="000000">
                      <a:alpha val="43137"/>
                    </a:srgbClr>
                  </a:outerShdw>
                </a:effectLst>
              </a:rPr>
              <a:t>Acts 22:4-5</a:t>
            </a:r>
            <a:endParaRPr lang="en-US" altLang="en-US" sz="4000" b="1" dirty="0">
              <a:solidFill>
                <a:schemeClr val="bg1"/>
              </a:solidFill>
            </a:endParaRPr>
          </a:p>
          <a:p>
            <a:pPr>
              <a:buNone/>
            </a:pPr>
            <a:r>
              <a:rPr lang="en-US" altLang="en-US" sz="4000" b="1" dirty="0">
                <a:solidFill>
                  <a:schemeClr val="bg1"/>
                </a:solidFill>
              </a:rPr>
              <a:t>I </a:t>
            </a:r>
            <a:r>
              <a:rPr lang="en-US" altLang="en-US" sz="4000" b="1" dirty="0">
                <a:solidFill>
                  <a:schemeClr val="bg1"/>
                </a:solidFill>
                <a:effectLst>
                  <a:outerShdw blurRad="38100" dist="38100" dir="2700000" algn="tl">
                    <a:srgbClr val="000000">
                      <a:alpha val="43137"/>
                    </a:srgbClr>
                  </a:outerShdw>
                </a:effectLst>
              </a:rPr>
              <a:t>persecuted</a:t>
            </a:r>
            <a:r>
              <a:rPr lang="en-US" altLang="en-US" sz="4000" b="1" dirty="0">
                <a:solidFill>
                  <a:schemeClr val="bg1"/>
                </a:solidFill>
              </a:rPr>
              <a:t> this Way </a:t>
            </a:r>
            <a:r>
              <a:rPr lang="en-US" altLang="en-US" sz="4000" b="1" u="sng" dirty="0">
                <a:solidFill>
                  <a:schemeClr val="bg1"/>
                </a:solidFill>
              </a:rPr>
              <a:t>to the death</a:t>
            </a:r>
            <a:r>
              <a:rPr lang="en-US" altLang="en-US" sz="4000" b="1" dirty="0">
                <a:solidFill>
                  <a:schemeClr val="bg1"/>
                </a:solidFill>
              </a:rPr>
              <a:t>, </a:t>
            </a:r>
            <a:r>
              <a:rPr lang="en-US" altLang="en-US" sz="4000" b="1" u="sng" dirty="0">
                <a:solidFill>
                  <a:schemeClr val="bg1"/>
                </a:solidFill>
              </a:rPr>
              <a:t>binding and delivering into prisons both men and women</a:t>
            </a:r>
            <a:r>
              <a:rPr lang="en-US" altLang="en-US" sz="4000" b="1" dirty="0">
                <a:solidFill>
                  <a:schemeClr val="bg1"/>
                </a:solidFill>
              </a:rPr>
              <a:t>, … and went to Damascus to </a:t>
            </a:r>
            <a:r>
              <a:rPr lang="en-US" altLang="en-US" sz="4000" b="1" u="sng" dirty="0">
                <a:solidFill>
                  <a:schemeClr val="bg1"/>
                </a:solidFill>
              </a:rPr>
              <a:t>bring in chains</a:t>
            </a:r>
            <a:r>
              <a:rPr lang="en-US" altLang="en-US" sz="4000" b="1" dirty="0">
                <a:solidFill>
                  <a:schemeClr val="bg1"/>
                </a:solidFill>
              </a:rPr>
              <a:t> even those who were there to Jerusalem to be punished.</a:t>
            </a:r>
          </a:p>
        </p:txBody>
      </p:sp>
      <p:pic>
        <p:nvPicPr>
          <p:cNvPr id="36866" name="Picture 2" descr="Image result for Paul chaining Christians image">
            <a:extLst>
              <a:ext uri="{FF2B5EF4-FFF2-40B4-BE49-F238E27FC236}">
                <a16:creationId xmlns:a16="http://schemas.microsoft.com/office/drawing/2014/main" id="{8D50AB40-6FAB-4C89-B073-8E5CCA70BC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2801" y="4449968"/>
            <a:ext cx="3759199" cy="44624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4332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5FFDA29C-D198-4841-91AB-2EC2FC40B65F}"/>
              </a:ext>
            </a:extLst>
          </p:cNvPr>
          <p:cNvSpPr>
            <a:spLocks noGrp="1" noChangeArrowheads="1"/>
          </p:cNvSpPr>
          <p:nvPr>
            <p:ph type="title"/>
          </p:nvPr>
        </p:nvSpPr>
        <p:spPr>
          <a:xfrm>
            <a:off x="609600" y="0"/>
            <a:ext cx="8458200" cy="1143000"/>
          </a:xfrm>
        </p:spPr>
        <p:txBody>
          <a:bodyPr>
            <a:normAutofit/>
          </a:bodyPr>
          <a:lstStyle/>
          <a:p>
            <a:pPr algn="l" eaLnBrk="1" hangingPunct="1"/>
            <a:r>
              <a:rPr lang="en-US" altLang="en-US" sz="4800" b="1" dirty="0">
                <a:solidFill>
                  <a:schemeClr val="accent1"/>
                </a:solidFill>
                <a:effectLst>
                  <a:outerShdw blurRad="38100" dist="38100" dir="2700000" algn="tl">
                    <a:srgbClr val="000000">
                      <a:alpha val="43137"/>
                    </a:srgbClr>
                  </a:outerShdw>
                </a:effectLst>
                <a:latin typeface="Arial Black" panose="020B0A04020102020204" pitchFamily="34" charset="0"/>
              </a:rPr>
              <a:t>Saul’s Remembrance</a:t>
            </a:r>
          </a:p>
        </p:txBody>
      </p:sp>
      <p:sp>
        <p:nvSpPr>
          <p:cNvPr id="14339" name="Rectangle 3">
            <a:extLst>
              <a:ext uri="{FF2B5EF4-FFF2-40B4-BE49-F238E27FC236}">
                <a16:creationId xmlns:a16="http://schemas.microsoft.com/office/drawing/2014/main" id="{4D789069-5AC4-4CDF-A1DD-EE794F441652}"/>
              </a:ext>
            </a:extLst>
          </p:cNvPr>
          <p:cNvSpPr>
            <a:spLocks noGrp="1" noChangeArrowheads="1"/>
          </p:cNvSpPr>
          <p:nvPr>
            <p:ph idx="1"/>
          </p:nvPr>
        </p:nvSpPr>
        <p:spPr>
          <a:xfrm>
            <a:off x="609600" y="1243469"/>
            <a:ext cx="10972799" cy="3314018"/>
          </a:xfrm>
          <a:solidFill>
            <a:srgbClr val="C00000"/>
          </a:solidFill>
          <a:ln w="76200">
            <a:solidFill>
              <a:schemeClr val="tx2"/>
            </a:solidFill>
            <a:miter lim="800000"/>
            <a:headEnd/>
            <a:tailEnd/>
          </a:ln>
        </p:spPr>
        <p:txBody>
          <a:bodyPr>
            <a:noAutofit/>
          </a:bodyPr>
          <a:lstStyle/>
          <a:p>
            <a:pPr algn="ctr" eaLnBrk="1" hangingPunct="1">
              <a:buFontTx/>
              <a:buNone/>
            </a:pPr>
            <a:r>
              <a:rPr lang="en-US" altLang="en-US" sz="3200" b="1" dirty="0">
                <a:solidFill>
                  <a:schemeClr val="bg1"/>
                </a:solidFill>
                <a:effectLst>
                  <a:outerShdw blurRad="38100" dist="38100" dir="2700000" algn="tl">
                    <a:srgbClr val="000000">
                      <a:alpha val="43137"/>
                    </a:srgbClr>
                  </a:outerShdw>
                </a:effectLst>
              </a:rPr>
              <a:t>Acts 22:19-20</a:t>
            </a:r>
            <a:endParaRPr lang="en-US" altLang="en-US" sz="3200" b="1" dirty="0">
              <a:solidFill>
                <a:schemeClr val="bg1"/>
              </a:solidFill>
            </a:endParaRPr>
          </a:p>
          <a:p>
            <a:pPr>
              <a:buNone/>
            </a:pPr>
            <a:r>
              <a:rPr lang="en-US" altLang="en-US" sz="3600" b="1" dirty="0">
                <a:solidFill>
                  <a:schemeClr val="bg1"/>
                </a:solidFill>
                <a:effectLst>
                  <a:outerShdw blurRad="38100" dist="38100" dir="2700000" algn="tl">
                    <a:srgbClr val="000000">
                      <a:alpha val="43137"/>
                    </a:srgbClr>
                  </a:outerShdw>
                </a:effectLst>
              </a:rPr>
              <a:t>Lord, they know that in </a:t>
            </a:r>
            <a:r>
              <a:rPr lang="en-US" altLang="en-US" sz="3600" b="1" u="sng" dirty="0">
                <a:solidFill>
                  <a:schemeClr val="bg1"/>
                </a:solidFill>
                <a:effectLst>
                  <a:outerShdw blurRad="38100" dist="38100" dir="2700000" algn="tl">
                    <a:srgbClr val="000000">
                      <a:alpha val="43137"/>
                    </a:srgbClr>
                  </a:outerShdw>
                </a:effectLst>
              </a:rPr>
              <a:t>every synagogue</a:t>
            </a:r>
            <a:r>
              <a:rPr lang="en-US" altLang="en-US" sz="3600" b="1" dirty="0">
                <a:solidFill>
                  <a:schemeClr val="bg1"/>
                </a:solidFill>
                <a:effectLst>
                  <a:outerShdw blurRad="38100" dist="38100" dir="2700000" algn="tl">
                    <a:srgbClr val="000000">
                      <a:alpha val="43137"/>
                    </a:srgbClr>
                  </a:outerShdw>
                </a:effectLst>
              </a:rPr>
              <a:t> I imprisoned and beat those who believe on You.  'And when the blood of Your martyr Stephen was shed, I also was </a:t>
            </a:r>
            <a:r>
              <a:rPr lang="en-US" altLang="en-US" sz="3600" b="1" u="sng" dirty="0">
                <a:solidFill>
                  <a:schemeClr val="bg1"/>
                </a:solidFill>
                <a:effectLst>
                  <a:outerShdw blurRad="38100" dist="38100" dir="2700000" algn="tl">
                    <a:srgbClr val="000000">
                      <a:alpha val="43137"/>
                    </a:srgbClr>
                  </a:outerShdw>
                </a:effectLst>
              </a:rPr>
              <a:t>standing by consenting to his death</a:t>
            </a:r>
            <a:r>
              <a:rPr lang="en-US" altLang="en-US" sz="3600" b="1" dirty="0">
                <a:solidFill>
                  <a:schemeClr val="bg1"/>
                </a:solidFill>
                <a:effectLst>
                  <a:outerShdw blurRad="38100" dist="38100" dir="2700000" algn="tl">
                    <a:srgbClr val="000000">
                      <a:alpha val="43137"/>
                    </a:srgbClr>
                  </a:outerShdw>
                </a:effectLst>
              </a:rPr>
              <a:t>, and guarding the clothes of those who were killing him”</a:t>
            </a:r>
          </a:p>
        </p:txBody>
      </p:sp>
      <p:pic>
        <p:nvPicPr>
          <p:cNvPr id="4" name="Picture 2" descr="Image result for Paul chaining Christians image">
            <a:extLst>
              <a:ext uri="{FF2B5EF4-FFF2-40B4-BE49-F238E27FC236}">
                <a16:creationId xmlns:a16="http://schemas.microsoft.com/office/drawing/2014/main" id="{6FACB385-10A8-46DF-81BD-23CF4CA463B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8379489" y="3987571"/>
            <a:ext cx="3507712" cy="2581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46615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5FFDA29C-D198-4841-91AB-2EC2FC40B65F}"/>
              </a:ext>
            </a:extLst>
          </p:cNvPr>
          <p:cNvSpPr>
            <a:spLocks noGrp="1" noChangeArrowheads="1"/>
          </p:cNvSpPr>
          <p:nvPr>
            <p:ph type="title"/>
          </p:nvPr>
        </p:nvSpPr>
        <p:spPr>
          <a:xfrm>
            <a:off x="431800" y="300038"/>
            <a:ext cx="8458200" cy="1143000"/>
          </a:xfrm>
        </p:spPr>
        <p:txBody>
          <a:bodyPr>
            <a:normAutofit/>
          </a:bodyPr>
          <a:lstStyle/>
          <a:p>
            <a:pPr algn="l" eaLnBrk="1" hangingPunct="1"/>
            <a:r>
              <a:rPr lang="en-US" altLang="en-US" sz="4800" b="1" dirty="0">
                <a:solidFill>
                  <a:schemeClr val="accent1"/>
                </a:solidFill>
                <a:effectLst>
                  <a:outerShdw blurRad="38100" dist="38100" dir="2700000" algn="tl">
                    <a:srgbClr val="000000">
                      <a:alpha val="43137"/>
                    </a:srgbClr>
                  </a:outerShdw>
                </a:effectLst>
                <a:latin typeface="Arial Black" panose="020B0A04020102020204" pitchFamily="34" charset="0"/>
              </a:rPr>
              <a:t>Saul Stones Stephen</a:t>
            </a:r>
          </a:p>
        </p:txBody>
      </p:sp>
      <p:sp>
        <p:nvSpPr>
          <p:cNvPr id="3" name="Content Placeholder 2">
            <a:extLst>
              <a:ext uri="{FF2B5EF4-FFF2-40B4-BE49-F238E27FC236}">
                <a16:creationId xmlns:a16="http://schemas.microsoft.com/office/drawing/2014/main" id="{37AFC110-6ACA-47E1-916B-081A02D58FB0}"/>
              </a:ext>
            </a:extLst>
          </p:cNvPr>
          <p:cNvSpPr>
            <a:spLocks noGrp="1"/>
          </p:cNvSpPr>
          <p:nvPr>
            <p:ph idx="1"/>
          </p:nvPr>
        </p:nvSpPr>
        <p:spPr/>
        <p:txBody>
          <a:bodyPr/>
          <a:lstStyle/>
          <a:p>
            <a:endParaRPr lang="en-US"/>
          </a:p>
        </p:txBody>
      </p:sp>
      <p:pic>
        <p:nvPicPr>
          <p:cNvPr id="52226" name="Picture 2" descr="Image result for Paul stoned Stephen image">
            <a:extLst>
              <a:ext uri="{FF2B5EF4-FFF2-40B4-BE49-F238E27FC236}">
                <a16:creationId xmlns:a16="http://schemas.microsoft.com/office/drawing/2014/main" id="{9B6A233E-E3CB-489D-AF21-8C1525AF453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956128" y="1443038"/>
            <a:ext cx="10279743" cy="57469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629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4274" name="Picture 2" descr="Image result for Paul stoned Stephen image">
            <a:extLst>
              <a:ext uri="{FF2B5EF4-FFF2-40B4-BE49-F238E27FC236}">
                <a16:creationId xmlns:a16="http://schemas.microsoft.com/office/drawing/2014/main" id="{48BEB4BE-B8AA-4411-BE85-E6989ACD266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0811" y="841829"/>
            <a:ext cx="12232811" cy="6078177"/>
          </a:xfrm>
          <a:prstGeom prst="rect">
            <a:avLst/>
          </a:prstGeom>
          <a:noFill/>
          <a:extLst>
            <a:ext uri="{909E8E84-426E-40DD-AFC4-6F175D3DCCD1}">
              <a14:hiddenFill xmlns:a14="http://schemas.microsoft.com/office/drawing/2010/main">
                <a:solidFill>
                  <a:srgbClr val="FFFFFF"/>
                </a:solidFill>
              </a14:hiddenFill>
            </a:ext>
          </a:extLst>
        </p:spPr>
      </p:pic>
      <p:sp>
        <p:nvSpPr>
          <p:cNvPr id="14338" name="Rectangle 2">
            <a:extLst>
              <a:ext uri="{FF2B5EF4-FFF2-40B4-BE49-F238E27FC236}">
                <a16:creationId xmlns:a16="http://schemas.microsoft.com/office/drawing/2014/main" id="{5FFDA29C-D198-4841-91AB-2EC2FC40B65F}"/>
              </a:ext>
            </a:extLst>
          </p:cNvPr>
          <p:cNvSpPr>
            <a:spLocks noGrp="1" noChangeArrowheads="1"/>
          </p:cNvSpPr>
          <p:nvPr>
            <p:ph type="title"/>
          </p:nvPr>
        </p:nvSpPr>
        <p:spPr>
          <a:xfrm>
            <a:off x="1866900" y="0"/>
            <a:ext cx="8458200" cy="1143000"/>
          </a:xfrm>
        </p:spPr>
        <p:txBody>
          <a:bodyPr>
            <a:normAutofit/>
          </a:bodyPr>
          <a:lstStyle/>
          <a:p>
            <a:pPr algn="l" eaLnBrk="1" hangingPunct="1"/>
            <a:r>
              <a:rPr lang="en-US" altLang="en-US" sz="4800" b="1" dirty="0">
                <a:solidFill>
                  <a:schemeClr val="accent1"/>
                </a:solidFill>
                <a:effectLst>
                  <a:outerShdw blurRad="38100" dist="38100" dir="2700000" algn="tl">
                    <a:srgbClr val="000000">
                      <a:alpha val="43137"/>
                    </a:srgbClr>
                  </a:outerShdw>
                </a:effectLst>
                <a:latin typeface="Arial Black" panose="020B0A04020102020204" pitchFamily="34" charset="0"/>
              </a:rPr>
              <a:t>The Merciless Stoning</a:t>
            </a:r>
          </a:p>
        </p:txBody>
      </p:sp>
    </p:spTree>
    <p:extLst>
      <p:ext uri="{BB962C8B-B14F-4D97-AF65-F5344CB8AC3E}">
        <p14:creationId xmlns:p14="http://schemas.microsoft.com/office/powerpoint/2010/main" val="2348053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6322" name="Picture 2" descr="Related image">
            <a:extLst>
              <a:ext uri="{FF2B5EF4-FFF2-40B4-BE49-F238E27FC236}">
                <a16:creationId xmlns:a16="http://schemas.microsoft.com/office/drawing/2014/main" id="{A8566835-B7F5-44FC-A0E6-65974621BDF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12461226" cy="6858001"/>
          </a:xfrm>
          <a:prstGeom prst="rect">
            <a:avLst/>
          </a:prstGeom>
          <a:noFill/>
          <a:extLst>
            <a:ext uri="{909E8E84-426E-40DD-AFC4-6F175D3DCCD1}">
              <a14:hiddenFill xmlns:a14="http://schemas.microsoft.com/office/drawing/2010/main">
                <a:solidFill>
                  <a:srgbClr val="FFFFFF"/>
                </a:solidFill>
              </a14:hiddenFill>
            </a:ext>
          </a:extLst>
        </p:spPr>
      </p:pic>
      <p:sp>
        <p:nvSpPr>
          <p:cNvPr id="14338" name="Rectangle 2">
            <a:extLst>
              <a:ext uri="{FF2B5EF4-FFF2-40B4-BE49-F238E27FC236}">
                <a16:creationId xmlns:a16="http://schemas.microsoft.com/office/drawing/2014/main" id="{5FFDA29C-D198-4841-91AB-2EC2FC40B65F}"/>
              </a:ext>
            </a:extLst>
          </p:cNvPr>
          <p:cNvSpPr>
            <a:spLocks noGrp="1" noChangeArrowheads="1"/>
          </p:cNvSpPr>
          <p:nvPr>
            <p:ph type="title"/>
          </p:nvPr>
        </p:nvSpPr>
        <p:spPr>
          <a:xfrm>
            <a:off x="4524829" y="5877152"/>
            <a:ext cx="6157686" cy="1143000"/>
          </a:xfrm>
        </p:spPr>
        <p:txBody>
          <a:bodyPr>
            <a:normAutofit/>
          </a:bodyPr>
          <a:lstStyle/>
          <a:p>
            <a:pPr algn="l" eaLnBrk="1" hangingPunct="1"/>
            <a:r>
              <a:rPr lang="en-US" altLang="en-US" sz="4800" b="1" dirty="0">
                <a:solidFill>
                  <a:schemeClr val="accent1"/>
                </a:solidFill>
                <a:effectLst>
                  <a:outerShdw blurRad="38100" dist="38100" dir="2700000" algn="tl">
                    <a:srgbClr val="000000">
                      <a:alpha val="43137"/>
                    </a:srgbClr>
                  </a:outerShdw>
                </a:effectLst>
                <a:latin typeface="Arial Black" panose="020B0A04020102020204" pitchFamily="34" charset="0"/>
              </a:rPr>
              <a:t>Merciless Stoning</a:t>
            </a:r>
          </a:p>
        </p:txBody>
      </p:sp>
    </p:spTree>
    <p:extLst>
      <p:ext uri="{BB962C8B-B14F-4D97-AF65-F5344CB8AC3E}">
        <p14:creationId xmlns:p14="http://schemas.microsoft.com/office/powerpoint/2010/main" val="371839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0D50D3D1-0C78-47C1-86CA-F0624BC0D136}"/>
              </a:ext>
            </a:extLst>
          </p:cNvPr>
          <p:cNvSpPr>
            <a:spLocks noGrp="1" noChangeArrowheads="1"/>
          </p:cNvSpPr>
          <p:nvPr>
            <p:ph type="title"/>
          </p:nvPr>
        </p:nvSpPr>
        <p:spPr>
          <a:xfrm>
            <a:off x="348343" y="0"/>
            <a:ext cx="8458200" cy="1143000"/>
          </a:xfrm>
        </p:spPr>
        <p:txBody>
          <a:bodyPr>
            <a:normAutofit/>
          </a:bodyPr>
          <a:lstStyle/>
          <a:p>
            <a:pPr algn="l"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Saul’s Nightmares</a:t>
            </a:r>
          </a:p>
        </p:txBody>
      </p:sp>
      <p:sp>
        <p:nvSpPr>
          <p:cNvPr id="16387" name="Rectangle 3">
            <a:extLst>
              <a:ext uri="{FF2B5EF4-FFF2-40B4-BE49-F238E27FC236}">
                <a16:creationId xmlns:a16="http://schemas.microsoft.com/office/drawing/2014/main" id="{EE6D6C35-D084-4136-9148-9146E3EF80F2}"/>
              </a:ext>
            </a:extLst>
          </p:cNvPr>
          <p:cNvSpPr>
            <a:spLocks noGrp="1" noChangeArrowheads="1"/>
          </p:cNvSpPr>
          <p:nvPr>
            <p:ph idx="1"/>
          </p:nvPr>
        </p:nvSpPr>
        <p:spPr>
          <a:xfrm>
            <a:off x="348343" y="1037344"/>
            <a:ext cx="10871200" cy="4783312"/>
          </a:xfrm>
          <a:solidFill>
            <a:srgbClr val="C00000"/>
          </a:solidFill>
          <a:ln w="76200">
            <a:solidFill>
              <a:schemeClr val="tx2"/>
            </a:solidFill>
            <a:miter lim="800000"/>
            <a:headEnd/>
            <a:tailEnd/>
          </a:ln>
        </p:spPr>
        <p:txBody>
          <a:bodyPr>
            <a:normAutofit/>
          </a:bodyPr>
          <a:lstStyle/>
          <a:p>
            <a:pPr algn="ctr" eaLnBrk="1" hangingPunct="1">
              <a:buFontTx/>
              <a:buNone/>
            </a:pPr>
            <a:r>
              <a:rPr lang="en-US" altLang="en-US" sz="4300" b="1" dirty="0">
                <a:solidFill>
                  <a:schemeClr val="bg1"/>
                </a:solidFill>
                <a:effectLst>
                  <a:outerShdw blurRad="38100" dist="38100" dir="2700000" algn="tl">
                    <a:srgbClr val="000000">
                      <a:alpha val="43137"/>
                    </a:srgbClr>
                  </a:outerShdw>
                </a:effectLst>
              </a:rPr>
              <a:t>Acts 26:11</a:t>
            </a:r>
            <a:endParaRPr lang="en-US" altLang="en-US" sz="4300" b="1" dirty="0">
              <a:solidFill>
                <a:schemeClr val="bg1"/>
              </a:solidFill>
            </a:endParaRPr>
          </a:p>
          <a:p>
            <a:pPr eaLnBrk="1" hangingPunct="1">
              <a:buFontTx/>
              <a:buNone/>
            </a:pPr>
            <a:r>
              <a:rPr lang="en-US" altLang="en-US" sz="4300" b="1" dirty="0">
                <a:solidFill>
                  <a:schemeClr val="bg1"/>
                </a:solidFill>
              </a:rPr>
              <a:t>I </a:t>
            </a:r>
            <a:r>
              <a:rPr lang="en-US" altLang="en-US" sz="4300" b="1" dirty="0">
                <a:solidFill>
                  <a:schemeClr val="bg1"/>
                </a:solidFill>
                <a:effectLst>
                  <a:outerShdw blurRad="38100" dist="38100" dir="2700000" algn="tl">
                    <a:srgbClr val="000000">
                      <a:alpha val="43137"/>
                    </a:srgbClr>
                  </a:outerShdw>
                </a:effectLst>
              </a:rPr>
              <a:t>PUNISHED</a:t>
            </a:r>
            <a:r>
              <a:rPr lang="en-US" altLang="en-US" sz="4300" b="1" dirty="0">
                <a:solidFill>
                  <a:schemeClr val="bg1"/>
                </a:solidFill>
              </a:rPr>
              <a:t> them often in </a:t>
            </a:r>
            <a:r>
              <a:rPr lang="en-US" altLang="en-US" sz="4300" b="1" u="sng" dirty="0">
                <a:solidFill>
                  <a:schemeClr val="bg1"/>
                </a:solidFill>
              </a:rPr>
              <a:t>every synagogue</a:t>
            </a:r>
            <a:r>
              <a:rPr lang="en-US" altLang="en-US" sz="4300" b="1" dirty="0">
                <a:solidFill>
                  <a:schemeClr val="bg1"/>
                </a:solidFill>
              </a:rPr>
              <a:t> </a:t>
            </a:r>
          </a:p>
          <a:p>
            <a:pPr eaLnBrk="1" hangingPunct="1">
              <a:buFontTx/>
              <a:buNone/>
            </a:pPr>
            <a:r>
              <a:rPr lang="en-US" altLang="en-US" sz="4300" b="1" dirty="0">
                <a:solidFill>
                  <a:schemeClr val="bg1"/>
                </a:solidFill>
              </a:rPr>
              <a:t>I </a:t>
            </a:r>
            <a:r>
              <a:rPr lang="en-US" altLang="en-US" sz="4300" b="1" dirty="0">
                <a:solidFill>
                  <a:schemeClr val="bg1"/>
                </a:solidFill>
                <a:effectLst>
                  <a:outerShdw blurRad="38100" dist="38100" dir="2700000" algn="tl">
                    <a:srgbClr val="000000">
                      <a:alpha val="43137"/>
                    </a:srgbClr>
                  </a:outerShdw>
                </a:effectLst>
              </a:rPr>
              <a:t>COMPELLED</a:t>
            </a:r>
            <a:r>
              <a:rPr lang="en-US" altLang="en-US" sz="4300" b="1" dirty="0">
                <a:solidFill>
                  <a:schemeClr val="bg1"/>
                </a:solidFill>
              </a:rPr>
              <a:t> them to </a:t>
            </a:r>
            <a:r>
              <a:rPr lang="en-US" altLang="en-US" sz="4300" b="1" u="sng" dirty="0">
                <a:solidFill>
                  <a:schemeClr val="bg1"/>
                </a:solidFill>
              </a:rPr>
              <a:t>blaspheme</a:t>
            </a:r>
            <a:r>
              <a:rPr lang="en-US" altLang="en-US" sz="4300" b="1" dirty="0">
                <a:solidFill>
                  <a:schemeClr val="bg1"/>
                </a:solidFill>
              </a:rPr>
              <a:t>… </a:t>
            </a:r>
            <a:br>
              <a:rPr lang="en-US" altLang="en-US" sz="4300" b="1" dirty="0">
                <a:solidFill>
                  <a:schemeClr val="bg1"/>
                </a:solidFill>
              </a:rPr>
            </a:br>
            <a:r>
              <a:rPr lang="en-US" altLang="en-US" sz="4300" b="1" dirty="0">
                <a:solidFill>
                  <a:schemeClr val="bg1"/>
                </a:solidFill>
              </a:rPr>
              <a:t>and being </a:t>
            </a:r>
            <a:r>
              <a:rPr lang="en-US" altLang="en-US" sz="4300" b="1" u="sng" dirty="0">
                <a:solidFill>
                  <a:schemeClr val="bg1"/>
                </a:solidFill>
              </a:rPr>
              <a:t>exceedingly enraged</a:t>
            </a:r>
            <a:r>
              <a:rPr lang="en-US" altLang="en-US" sz="4300" b="1" dirty="0">
                <a:solidFill>
                  <a:schemeClr val="bg1"/>
                </a:solidFill>
              </a:rPr>
              <a:t> against them,</a:t>
            </a:r>
          </a:p>
          <a:p>
            <a:pPr>
              <a:buNone/>
            </a:pPr>
            <a:r>
              <a:rPr lang="en-US" altLang="en-US" sz="4300" b="1" dirty="0">
                <a:solidFill>
                  <a:schemeClr val="bg1"/>
                </a:solidFill>
              </a:rPr>
              <a:t>I </a:t>
            </a:r>
            <a:r>
              <a:rPr lang="en-US" altLang="en-US" sz="4300" b="1" dirty="0">
                <a:solidFill>
                  <a:schemeClr val="bg1"/>
                </a:solidFill>
                <a:effectLst>
                  <a:outerShdw blurRad="38100" dist="38100" dir="2700000" algn="tl">
                    <a:srgbClr val="000000">
                      <a:alpha val="43137"/>
                    </a:srgbClr>
                  </a:outerShdw>
                </a:effectLst>
              </a:rPr>
              <a:t>PERSECUTED</a:t>
            </a:r>
            <a:r>
              <a:rPr lang="en-US" altLang="en-US" sz="4300" b="1" dirty="0">
                <a:solidFill>
                  <a:schemeClr val="bg1"/>
                </a:solidFill>
              </a:rPr>
              <a:t> them even to</a:t>
            </a:r>
            <a:br>
              <a:rPr lang="en-US" altLang="en-US" sz="4300" b="1" dirty="0">
                <a:solidFill>
                  <a:schemeClr val="bg1"/>
                </a:solidFill>
              </a:rPr>
            </a:br>
            <a:r>
              <a:rPr lang="en-US" altLang="en-US" sz="4300" b="1" u="sng" dirty="0">
                <a:solidFill>
                  <a:schemeClr val="bg1"/>
                </a:solidFill>
              </a:rPr>
              <a:t>foreign cities</a:t>
            </a:r>
            <a:r>
              <a:rPr lang="en-US" altLang="en-US" sz="4300" b="1" dirty="0">
                <a:solidFill>
                  <a:schemeClr val="bg1"/>
                </a:solidFill>
              </a:rPr>
              <a:t>”</a:t>
            </a:r>
          </a:p>
          <a:p>
            <a:pPr>
              <a:buNone/>
            </a:pPr>
            <a:endParaRPr lang="en-US" altLang="en-US" sz="3600" b="1" dirty="0"/>
          </a:p>
        </p:txBody>
      </p:sp>
      <p:pic>
        <p:nvPicPr>
          <p:cNvPr id="32770" name="Picture 2" descr="Image result for Paul stoned Stephen image">
            <a:extLst>
              <a:ext uri="{FF2B5EF4-FFF2-40B4-BE49-F238E27FC236}">
                <a16:creationId xmlns:a16="http://schemas.microsoft.com/office/drawing/2014/main" id="{D18FFF4A-D4A2-4402-A573-22C81A99F5A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300686" y="3820153"/>
            <a:ext cx="4383314" cy="286480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8974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0B64EEF0-606A-4008-99A3-23CB652AADD3}"/>
              </a:ext>
            </a:extLst>
          </p:cNvPr>
          <p:cNvSpPr>
            <a:spLocks noGrp="1" noChangeArrowheads="1"/>
          </p:cNvSpPr>
          <p:nvPr>
            <p:ph type="title"/>
          </p:nvPr>
        </p:nvSpPr>
        <p:spPr>
          <a:xfrm>
            <a:off x="580571" y="274638"/>
            <a:ext cx="9630229" cy="1143000"/>
          </a:xfrm>
        </p:spPr>
        <p:txBody>
          <a:bodyPr>
            <a:normAutofit/>
          </a:bodyPr>
          <a:lstStyle/>
          <a:p>
            <a:pPr algn="l"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Saul’s Nightmares</a:t>
            </a:r>
          </a:p>
        </p:txBody>
      </p:sp>
      <p:sp>
        <p:nvSpPr>
          <p:cNvPr id="17411" name="Rectangle 3">
            <a:extLst>
              <a:ext uri="{FF2B5EF4-FFF2-40B4-BE49-F238E27FC236}">
                <a16:creationId xmlns:a16="http://schemas.microsoft.com/office/drawing/2014/main" id="{905856A4-67B1-4154-9AA6-490768CE48A5}"/>
              </a:ext>
            </a:extLst>
          </p:cNvPr>
          <p:cNvSpPr>
            <a:spLocks noGrp="1" noChangeArrowheads="1"/>
          </p:cNvSpPr>
          <p:nvPr>
            <p:ph idx="1"/>
          </p:nvPr>
        </p:nvSpPr>
        <p:spPr>
          <a:xfrm>
            <a:off x="580571" y="1285631"/>
            <a:ext cx="11030858" cy="3271855"/>
          </a:xfrm>
          <a:solidFill>
            <a:srgbClr val="C00000"/>
          </a:solidFill>
          <a:ln w="76200">
            <a:solidFill>
              <a:schemeClr val="tx2"/>
            </a:solidFill>
            <a:miter lim="800000"/>
            <a:headEnd/>
            <a:tailEnd/>
          </a:ln>
        </p:spPr>
        <p:txBody>
          <a:bodyPr>
            <a:noAutofit/>
          </a:bodyPr>
          <a:lstStyle/>
          <a:p>
            <a:pPr algn="ctr" eaLnBrk="1" hangingPunct="1">
              <a:buFontTx/>
              <a:buNone/>
            </a:pPr>
            <a:r>
              <a:rPr lang="en-US" altLang="en-US" sz="4000" b="1" dirty="0">
                <a:solidFill>
                  <a:schemeClr val="bg1"/>
                </a:solidFill>
                <a:effectLst>
                  <a:outerShdw blurRad="38100" dist="38100" dir="2700000" algn="tl">
                    <a:srgbClr val="000000">
                      <a:alpha val="43137"/>
                    </a:srgbClr>
                  </a:outerShdw>
                </a:effectLst>
              </a:rPr>
              <a:t>Galatians 1:13</a:t>
            </a:r>
            <a:endParaRPr lang="en-US" altLang="en-US" sz="4000" b="1" dirty="0">
              <a:solidFill>
                <a:schemeClr val="bg1"/>
              </a:solidFill>
            </a:endParaRPr>
          </a:p>
          <a:p>
            <a:pPr eaLnBrk="1" hangingPunct="1">
              <a:buFontTx/>
              <a:buNone/>
            </a:pPr>
            <a:r>
              <a:rPr lang="en-US" altLang="en-US" sz="4000" b="1" dirty="0">
                <a:solidFill>
                  <a:schemeClr val="bg1"/>
                </a:solidFill>
              </a:rPr>
              <a:t>“You have heard of my former conduct in Judaism, how I </a:t>
            </a:r>
            <a:r>
              <a:rPr lang="en-US" altLang="en-US" sz="4000" b="1" dirty="0">
                <a:solidFill>
                  <a:schemeClr val="bg1"/>
                </a:solidFill>
                <a:effectLst>
                  <a:outerShdw blurRad="38100" dist="38100" dir="2700000" algn="tl">
                    <a:srgbClr val="000000">
                      <a:alpha val="43137"/>
                    </a:srgbClr>
                  </a:outerShdw>
                </a:effectLst>
              </a:rPr>
              <a:t>persecuted</a:t>
            </a:r>
            <a:r>
              <a:rPr lang="en-US" altLang="en-US" sz="4000" b="1" dirty="0">
                <a:solidFill>
                  <a:schemeClr val="bg1"/>
                </a:solidFill>
              </a:rPr>
              <a:t> the church of God </a:t>
            </a:r>
            <a:r>
              <a:rPr lang="en-US" altLang="en-US" sz="4000" b="1" u="sng" dirty="0">
                <a:solidFill>
                  <a:schemeClr val="bg1"/>
                </a:solidFill>
              </a:rPr>
              <a:t>beyond measure</a:t>
            </a:r>
            <a:r>
              <a:rPr lang="en-US" altLang="en-US" sz="4000" b="1" dirty="0">
                <a:solidFill>
                  <a:schemeClr val="bg1"/>
                </a:solidFill>
              </a:rPr>
              <a:t> and tried to </a:t>
            </a:r>
            <a:r>
              <a:rPr lang="en-US" altLang="en-US" sz="4000" b="1" u="sng" dirty="0">
                <a:solidFill>
                  <a:schemeClr val="bg1"/>
                </a:solidFill>
              </a:rPr>
              <a:t>destroy</a:t>
            </a:r>
            <a:r>
              <a:rPr lang="en-US" altLang="en-US" sz="4000" b="1" dirty="0">
                <a:solidFill>
                  <a:schemeClr val="bg1"/>
                </a:solidFill>
              </a:rPr>
              <a:t> it”</a:t>
            </a:r>
          </a:p>
        </p:txBody>
      </p:sp>
      <p:pic>
        <p:nvPicPr>
          <p:cNvPr id="30722" name="Picture 2" descr="Image result for Paul stoned Stephen image">
            <a:extLst>
              <a:ext uri="{FF2B5EF4-FFF2-40B4-BE49-F238E27FC236}">
                <a16:creationId xmlns:a16="http://schemas.microsoft.com/office/drawing/2014/main" id="{67479216-C975-4288-9072-74217267AC2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759730" y="3311509"/>
            <a:ext cx="4149800" cy="32718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7961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3ECD036C-9783-4E14-A4C2-4A125FB6BB01}"/>
              </a:ext>
            </a:extLst>
          </p:cNvPr>
          <p:cNvSpPr>
            <a:spLocks noGrp="1" noChangeArrowheads="1"/>
          </p:cNvSpPr>
          <p:nvPr>
            <p:ph type="title"/>
          </p:nvPr>
        </p:nvSpPr>
        <p:spPr>
          <a:xfrm>
            <a:off x="449943" y="104458"/>
            <a:ext cx="8001000" cy="1554162"/>
          </a:xfrm>
        </p:spPr>
        <p:txBody>
          <a:bodyPr>
            <a:normAutofit/>
          </a:bodyPr>
          <a:lstStyle/>
          <a:p>
            <a:pPr algn="l" eaLnBrk="1" hangingPunct="1"/>
            <a:r>
              <a:rPr lang="en-US" altLang="en-US" b="1" dirty="0">
                <a:solidFill>
                  <a:srgbClr val="0070C0"/>
                </a:solidFill>
                <a:effectLst>
                  <a:outerShdw blurRad="38100" dist="38100" dir="2700000" algn="tl">
                    <a:srgbClr val="000000">
                      <a:alpha val="43137"/>
                    </a:srgbClr>
                  </a:outerShdw>
                </a:effectLst>
                <a:latin typeface="Arial Black" panose="020B0A04020102020204" pitchFamily="34" charset="0"/>
              </a:rPr>
              <a:t>Heavenly Light</a:t>
            </a:r>
          </a:p>
        </p:txBody>
      </p:sp>
      <p:sp>
        <p:nvSpPr>
          <p:cNvPr id="21507" name="Rectangle 3">
            <a:extLst>
              <a:ext uri="{FF2B5EF4-FFF2-40B4-BE49-F238E27FC236}">
                <a16:creationId xmlns:a16="http://schemas.microsoft.com/office/drawing/2014/main" id="{8F94FCA0-B0E1-4E1B-B3AB-E76A2C51543F}"/>
              </a:ext>
            </a:extLst>
          </p:cNvPr>
          <p:cNvSpPr>
            <a:spLocks noGrp="1" noChangeArrowheads="1"/>
          </p:cNvSpPr>
          <p:nvPr>
            <p:ph idx="1"/>
          </p:nvPr>
        </p:nvSpPr>
        <p:spPr>
          <a:xfrm>
            <a:off x="449943" y="1456943"/>
            <a:ext cx="11059886" cy="2649415"/>
          </a:xfrm>
          <a:solidFill>
            <a:schemeClr val="accent2"/>
          </a:solidFill>
          <a:ln w="76200">
            <a:solidFill>
              <a:schemeClr val="tx2"/>
            </a:solidFill>
            <a:miter lim="800000"/>
            <a:headEnd/>
            <a:tailEnd/>
          </a:ln>
        </p:spPr>
        <p:txBody>
          <a:bodyPr>
            <a:normAutofit/>
          </a:bodyPr>
          <a:lstStyle/>
          <a:p>
            <a:pPr algn="ctr" eaLnBrk="1" hangingPunct="1">
              <a:buFontTx/>
              <a:buNone/>
            </a:pPr>
            <a:r>
              <a:rPr lang="en-US" altLang="en-US" sz="4400" b="1" dirty="0">
                <a:solidFill>
                  <a:schemeClr val="bg1"/>
                </a:solidFill>
                <a:effectLst>
                  <a:outerShdw blurRad="38100" dist="38100" dir="2700000" algn="tl">
                    <a:srgbClr val="000000">
                      <a:alpha val="43137"/>
                    </a:srgbClr>
                  </a:outerShdw>
                </a:effectLst>
              </a:rPr>
              <a:t>Acts 9:3</a:t>
            </a:r>
            <a:endParaRPr lang="en-US" altLang="en-US" sz="4000" b="1" dirty="0">
              <a:solidFill>
                <a:schemeClr val="bg1"/>
              </a:solidFill>
            </a:endParaRPr>
          </a:p>
          <a:p>
            <a:pPr eaLnBrk="1" hangingPunct="1">
              <a:buFontTx/>
              <a:buNone/>
            </a:pPr>
            <a:r>
              <a:rPr lang="en-US" altLang="en-US" sz="3600" b="1" dirty="0"/>
              <a:t>“As he journeyed he came near Damascus, and suddenly a </a:t>
            </a:r>
            <a:r>
              <a:rPr lang="en-US" altLang="en-US" sz="3600" b="1" i="1" dirty="0">
                <a:solidFill>
                  <a:schemeClr val="bg1"/>
                </a:solidFill>
                <a:effectLst>
                  <a:outerShdw blurRad="38100" dist="38100" dir="2700000" algn="tl">
                    <a:srgbClr val="000000">
                      <a:alpha val="43137"/>
                    </a:srgbClr>
                  </a:outerShdw>
                </a:effectLst>
              </a:rPr>
              <a:t>light</a:t>
            </a:r>
            <a:r>
              <a:rPr lang="en-US" altLang="en-US" sz="3600" b="1" dirty="0"/>
              <a:t> shone around him from heaven”</a:t>
            </a:r>
          </a:p>
        </p:txBody>
      </p:sp>
      <p:pic>
        <p:nvPicPr>
          <p:cNvPr id="6" name="Picture 2" descr="Image result for kick against the goads image">
            <a:extLst>
              <a:ext uri="{FF2B5EF4-FFF2-40B4-BE49-F238E27FC236}">
                <a16:creationId xmlns:a16="http://schemas.microsoft.com/office/drawing/2014/main" id="{559F21F7-CDA3-4062-A16F-946056CDB08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663543" y="3469961"/>
            <a:ext cx="4076767" cy="31696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52CCFC6D-32E7-421E-A126-D4D894003CB9}"/>
              </a:ext>
            </a:extLst>
          </p:cNvPr>
          <p:cNvSpPr/>
          <p:nvPr/>
        </p:nvSpPr>
        <p:spPr>
          <a:xfrm>
            <a:off x="449943" y="4393084"/>
            <a:ext cx="7213600" cy="2123658"/>
          </a:xfrm>
          <a:prstGeom prst="rect">
            <a:avLst/>
          </a:prstGeom>
        </p:spPr>
        <p:txBody>
          <a:bodyPr wrap="square">
            <a:spAutoFit/>
          </a:bodyPr>
          <a:lstStyle/>
          <a:p>
            <a:r>
              <a:rPr lang="en-US" sz="2000" dirty="0">
                <a:latin typeface="Arial Black" panose="020B0A04020102020204" pitchFamily="34" charset="0"/>
              </a:rPr>
              <a:t>Acts 26:13 </a:t>
            </a:r>
          </a:p>
          <a:p>
            <a:r>
              <a:rPr lang="en-US" sz="2800" dirty="0">
                <a:latin typeface="Arial Black" panose="020B0A04020102020204" pitchFamily="34" charset="0"/>
              </a:rPr>
              <a:t>"at midday, O king, along the road I saw a light from heaven, </a:t>
            </a:r>
            <a:r>
              <a:rPr lang="en-US" sz="2800" b="1" i="1" dirty="0">
                <a:solidFill>
                  <a:schemeClr val="accent2"/>
                </a:solidFill>
                <a:effectLst>
                  <a:outerShdw blurRad="38100" dist="38100" dir="2700000" algn="tl">
                    <a:srgbClr val="000000">
                      <a:alpha val="43137"/>
                    </a:srgbClr>
                  </a:outerShdw>
                </a:effectLst>
                <a:latin typeface="Arial Black" panose="020B0A04020102020204" pitchFamily="34" charset="0"/>
              </a:rPr>
              <a:t>brighter than the sun</a:t>
            </a:r>
            <a:r>
              <a:rPr lang="en-US" sz="2800" dirty="0">
                <a:latin typeface="Arial Black" panose="020B0A04020102020204" pitchFamily="34" charset="0"/>
              </a:rPr>
              <a:t>, shining around me and those who journeyed with me.</a:t>
            </a:r>
          </a:p>
        </p:txBody>
      </p:sp>
    </p:spTree>
    <p:extLst>
      <p:ext uri="{BB962C8B-B14F-4D97-AF65-F5344CB8AC3E}">
        <p14:creationId xmlns:p14="http://schemas.microsoft.com/office/powerpoint/2010/main" val="3886414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EAB667E0-DD08-48A9-9C5F-60B428963398}"/>
              </a:ext>
            </a:extLst>
          </p:cNvPr>
          <p:cNvSpPr>
            <a:spLocks noGrp="1" noChangeArrowheads="1"/>
          </p:cNvSpPr>
          <p:nvPr>
            <p:ph type="title"/>
          </p:nvPr>
        </p:nvSpPr>
        <p:spPr>
          <a:xfrm>
            <a:off x="435428" y="0"/>
            <a:ext cx="8382000" cy="1477962"/>
          </a:xfrm>
        </p:spPr>
        <p:txBody>
          <a:bodyPr>
            <a:normAutofit/>
          </a:bodyPr>
          <a:lstStyle/>
          <a:p>
            <a:pPr algn="l"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Heavenly Voice</a:t>
            </a:r>
          </a:p>
        </p:txBody>
      </p:sp>
      <p:sp>
        <p:nvSpPr>
          <p:cNvPr id="22531" name="Rectangle 3">
            <a:extLst>
              <a:ext uri="{FF2B5EF4-FFF2-40B4-BE49-F238E27FC236}">
                <a16:creationId xmlns:a16="http://schemas.microsoft.com/office/drawing/2014/main" id="{0CF0147A-AFDA-4771-92EA-09ED7A5FCC8F}"/>
              </a:ext>
            </a:extLst>
          </p:cNvPr>
          <p:cNvSpPr>
            <a:spLocks noGrp="1" noChangeArrowheads="1"/>
          </p:cNvSpPr>
          <p:nvPr>
            <p:ph idx="1"/>
          </p:nvPr>
        </p:nvSpPr>
        <p:spPr>
          <a:xfrm>
            <a:off x="435427" y="1678357"/>
            <a:ext cx="11205029" cy="2806557"/>
          </a:xfrm>
          <a:solidFill>
            <a:srgbClr val="C00000"/>
          </a:solidFill>
          <a:ln w="76200">
            <a:solidFill>
              <a:schemeClr val="tx2"/>
            </a:solidFill>
            <a:miter lim="800000"/>
            <a:headEnd/>
            <a:tailEnd/>
          </a:ln>
        </p:spPr>
        <p:txBody>
          <a:bodyPr>
            <a:normAutofit/>
          </a:bodyPr>
          <a:lstStyle/>
          <a:p>
            <a:pPr algn="ctr" eaLnBrk="1" hangingPunct="1">
              <a:buFontTx/>
              <a:buNone/>
            </a:pPr>
            <a:r>
              <a:rPr lang="en-US" altLang="en-US" sz="4400" b="1" dirty="0">
                <a:solidFill>
                  <a:schemeClr val="bg1"/>
                </a:solidFill>
                <a:effectLst>
                  <a:outerShdw blurRad="38100" dist="38100" dir="2700000" algn="tl">
                    <a:srgbClr val="000000">
                      <a:alpha val="43137"/>
                    </a:srgbClr>
                  </a:outerShdw>
                </a:effectLst>
              </a:rPr>
              <a:t>Acts 9:4</a:t>
            </a:r>
            <a:endParaRPr lang="en-US" altLang="en-US" sz="4000" b="1" dirty="0">
              <a:solidFill>
                <a:schemeClr val="bg1"/>
              </a:solidFill>
            </a:endParaRPr>
          </a:p>
          <a:p>
            <a:pPr eaLnBrk="1" hangingPunct="1">
              <a:buFontTx/>
              <a:buNone/>
            </a:pPr>
            <a:r>
              <a:rPr lang="en-US" altLang="en-US" sz="4000" b="1" dirty="0">
                <a:solidFill>
                  <a:schemeClr val="bg1"/>
                </a:solidFill>
                <a:effectLst>
                  <a:outerShdw blurRad="38100" dist="38100" dir="2700000" algn="tl">
                    <a:srgbClr val="000000">
                      <a:alpha val="43137"/>
                    </a:srgbClr>
                  </a:outerShdw>
                </a:effectLst>
              </a:rPr>
              <a:t>“Then he fell to the ground, and heard a </a:t>
            </a:r>
            <a:r>
              <a:rPr lang="en-US" altLang="en-US" sz="4000" b="1" i="1" dirty="0">
                <a:solidFill>
                  <a:schemeClr val="bg1"/>
                </a:solidFill>
                <a:effectLst>
                  <a:outerShdw blurRad="38100" dist="38100" dir="2700000" algn="tl">
                    <a:srgbClr val="000000">
                      <a:alpha val="43137"/>
                    </a:srgbClr>
                  </a:outerShdw>
                </a:effectLst>
              </a:rPr>
              <a:t>voice</a:t>
            </a:r>
            <a:r>
              <a:rPr lang="en-US" altLang="en-US" sz="4000" b="1" dirty="0">
                <a:solidFill>
                  <a:schemeClr val="bg1"/>
                </a:solidFill>
                <a:effectLst>
                  <a:outerShdw blurRad="38100" dist="38100" dir="2700000" algn="tl">
                    <a:srgbClr val="000000">
                      <a:alpha val="43137"/>
                    </a:srgbClr>
                  </a:outerShdw>
                </a:effectLst>
              </a:rPr>
              <a:t> saying to him, ‘Saul, Saul, why are </a:t>
            </a:r>
            <a:br>
              <a:rPr lang="en-US" altLang="en-US" sz="4000" b="1" dirty="0">
                <a:solidFill>
                  <a:schemeClr val="bg1"/>
                </a:solidFill>
                <a:effectLst>
                  <a:outerShdw blurRad="38100" dist="38100" dir="2700000" algn="tl">
                    <a:srgbClr val="000000">
                      <a:alpha val="43137"/>
                    </a:srgbClr>
                  </a:outerShdw>
                </a:effectLst>
              </a:rPr>
            </a:br>
            <a:r>
              <a:rPr lang="en-US" altLang="en-US" sz="4000" b="1" dirty="0">
                <a:solidFill>
                  <a:schemeClr val="bg1"/>
                </a:solidFill>
                <a:effectLst>
                  <a:outerShdw blurRad="38100" dist="38100" dir="2700000" algn="tl">
                    <a:srgbClr val="000000">
                      <a:alpha val="43137"/>
                    </a:srgbClr>
                  </a:outerShdw>
                </a:effectLst>
              </a:rPr>
              <a:t>you persecuting Me?’”</a:t>
            </a:r>
          </a:p>
        </p:txBody>
      </p:sp>
      <p:pic>
        <p:nvPicPr>
          <p:cNvPr id="2" name="Picture 2" descr="Image result for Conversion of Paul image">
            <a:extLst>
              <a:ext uri="{FF2B5EF4-FFF2-40B4-BE49-F238E27FC236}">
                <a16:creationId xmlns:a16="http://schemas.microsoft.com/office/drawing/2014/main" id="{A216DFE8-59C0-42CD-9182-9633F3D42A1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8253328" y="3091543"/>
            <a:ext cx="3612100" cy="3612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948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7A3EA43A-EF5C-4332-973E-417FE121C058}"/>
              </a:ext>
            </a:extLst>
          </p:cNvPr>
          <p:cNvSpPr>
            <a:spLocks noGrp="1" noChangeArrowheads="1"/>
          </p:cNvSpPr>
          <p:nvPr>
            <p:ph type="title"/>
          </p:nvPr>
        </p:nvSpPr>
        <p:spPr>
          <a:xfrm>
            <a:off x="609600" y="199292"/>
            <a:ext cx="9829800" cy="1143000"/>
          </a:xfrm>
        </p:spPr>
        <p:txBody>
          <a:bodyPr>
            <a:normAutofit/>
          </a:bodyPr>
          <a:lstStyle/>
          <a:p>
            <a:pPr algn="l"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Ignorance</a:t>
            </a:r>
          </a:p>
        </p:txBody>
      </p:sp>
      <p:sp>
        <p:nvSpPr>
          <p:cNvPr id="23555" name="Rectangle 3">
            <a:extLst>
              <a:ext uri="{FF2B5EF4-FFF2-40B4-BE49-F238E27FC236}">
                <a16:creationId xmlns:a16="http://schemas.microsoft.com/office/drawing/2014/main" id="{976C2A83-A90C-43D0-9D73-A2B2E4DC98D5}"/>
              </a:ext>
            </a:extLst>
          </p:cNvPr>
          <p:cNvSpPr>
            <a:spLocks noGrp="1" noChangeArrowheads="1"/>
          </p:cNvSpPr>
          <p:nvPr>
            <p:ph idx="1"/>
          </p:nvPr>
        </p:nvSpPr>
        <p:spPr>
          <a:xfrm>
            <a:off x="747487" y="1363784"/>
            <a:ext cx="8229600" cy="1697892"/>
          </a:xfrm>
          <a:solidFill>
            <a:srgbClr val="C00000"/>
          </a:solidFill>
          <a:ln w="76200">
            <a:solidFill>
              <a:schemeClr val="tx2"/>
            </a:solidFill>
            <a:miter lim="800000"/>
            <a:headEnd/>
            <a:tailEnd/>
          </a:ln>
        </p:spPr>
        <p:txBody>
          <a:bodyPr>
            <a:normAutofit/>
          </a:bodyPr>
          <a:lstStyle/>
          <a:p>
            <a:pPr algn="ctr" eaLnBrk="1" hangingPunct="1">
              <a:buFontTx/>
              <a:buNone/>
            </a:pPr>
            <a:r>
              <a:rPr lang="en-US" altLang="en-US" sz="4400" b="1" dirty="0">
                <a:solidFill>
                  <a:schemeClr val="bg1"/>
                </a:solidFill>
                <a:effectLst>
                  <a:outerShdw blurRad="38100" dist="38100" dir="2700000" algn="tl">
                    <a:srgbClr val="000000">
                      <a:alpha val="43137"/>
                    </a:srgbClr>
                  </a:outerShdw>
                </a:effectLst>
              </a:rPr>
              <a:t>Acts 9:5</a:t>
            </a:r>
            <a:endParaRPr lang="en-US" altLang="en-US" sz="4000" b="1" dirty="0">
              <a:solidFill>
                <a:schemeClr val="bg1"/>
              </a:solidFill>
            </a:endParaRPr>
          </a:p>
          <a:p>
            <a:pPr eaLnBrk="1" hangingPunct="1">
              <a:buFontTx/>
              <a:buNone/>
            </a:pPr>
            <a:r>
              <a:rPr lang="en-US" altLang="en-US" sz="4000" b="1" dirty="0">
                <a:solidFill>
                  <a:schemeClr val="bg1"/>
                </a:solidFill>
              </a:rPr>
              <a:t>“And he said, ‘Who are you </a:t>
            </a:r>
            <a:r>
              <a:rPr lang="en-US" altLang="en-US" sz="4000" b="1" u="sng" dirty="0">
                <a:solidFill>
                  <a:schemeClr val="bg1"/>
                </a:solidFill>
              </a:rPr>
              <a:t>Lord</a:t>
            </a:r>
            <a:r>
              <a:rPr lang="en-US" altLang="en-US" sz="4000" b="1" dirty="0">
                <a:solidFill>
                  <a:schemeClr val="bg1"/>
                </a:solidFill>
              </a:rPr>
              <a:t>?”</a:t>
            </a:r>
          </a:p>
        </p:txBody>
      </p:sp>
      <p:sp>
        <p:nvSpPr>
          <p:cNvPr id="2" name="TextBox 1">
            <a:extLst>
              <a:ext uri="{FF2B5EF4-FFF2-40B4-BE49-F238E27FC236}">
                <a16:creationId xmlns:a16="http://schemas.microsoft.com/office/drawing/2014/main" id="{B47658B5-76B4-4414-B50B-293E80A283C0}"/>
              </a:ext>
            </a:extLst>
          </p:cNvPr>
          <p:cNvSpPr txBox="1"/>
          <p:nvPr/>
        </p:nvSpPr>
        <p:spPr>
          <a:xfrm>
            <a:off x="609600" y="3429000"/>
            <a:ext cx="8229600" cy="1815882"/>
          </a:xfrm>
          <a:prstGeom prst="rect">
            <a:avLst/>
          </a:prstGeom>
          <a:noFill/>
        </p:spPr>
        <p:txBody>
          <a:bodyPr wrap="square" rtlCol="0">
            <a:spAutoFit/>
          </a:bodyPr>
          <a:lstStyle/>
          <a:p>
            <a:r>
              <a:rPr lang="en-US" sz="2800" b="1" i="1" dirty="0">
                <a:solidFill>
                  <a:srgbClr val="0070C0"/>
                </a:solidFill>
                <a:effectLst>
                  <a:outerShdw blurRad="38100" dist="38100" dir="2700000" algn="tl">
                    <a:srgbClr val="000000">
                      <a:alpha val="43137"/>
                    </a:srgbClr>
                  </a:outerShdw>
                </a:effectLst>
                <a:latin typeface="Arial Black" panose="020B0A04020102020204" pitchFamily="34" charset="0"/>
              </a:rPr>
              <a:t>Lord </a:t>
            </a:r>
            <a:r>
              <a:rPr lang="en-US" sz="2800" b="1" dirty="0">
                <a:solidFill>
                  <a:srgbClr val="0070C0"/>
                </a:solidFill>
                <a:effectLst>
                  <a:outerShdw blurRad="38100" dist="38100" dir="2700000" algn="tl">
                    <a:srgbClr val="000000">
                      <a:alpha val="43137"/>
                    </a:srgbClr>
                  </a:outerShdw>
                </a:effectLst>
                <a:latin typeface="Arial Black" panose="020B0A04020102020204" pitchFamily="34" charset="0"/>
              </a:rPr>
              <a:t>(Greek – KYRIOS)</a:t>
            </a:r>
            <a:br>
              <a:rPr lang="en-US" sz="2800" b="1" i="1" dirty="0">
                <a:solidFill>
                  <a:srgbClr val="0070C0"/>
                </a:solidFill>
                <a:effectLst>
                  <a:outerShdw blurRad="38100" dist="38100" dir="2700000" algn="tl">
                    <a:srgbClr val="000000">
                      <a:alpha val="43137"/>
                    </a:srgbClr>
                  </a:outerShdw>
                </a:effectLst>
                <a:latin typeface="Arial Black" panose="020B0A04020102020204" pitchFamily="34" charset="0"/>
              </a:rPr>
            </a:br>
            <a:r>
              <a:rPr lang="en-US" sz="2800" dirty="0">
                <a:latin typeface="Arial Black" panose="020B0A04020102020204" pitchFamily="34" charset="0"/>
              </a:rPr>
              <a:t>“a title of honor, expressive of </a:t>
            </a:r>
            <a:br>
              <a:rPr lang="en-US" sz="2800" dirty="0">
                <a:latin typeface="Arial Black" panose="020B0A04020102020204" pitchFamily="34" charset="0"/>
              </a:rPr>
            </a:br>
            <a:r>
              <a:rPr lang="en-US" sz="2800" dirty="0">
                <a:latin typeface="Arial Black" panose="020B0A04020102020204" pitchFamily="34" charset="0"/>
              </a:rPr>
              <a:t>respect and reverence; with which servants greet their masters”</a:t>
            </a:r>
          </a:p>
        </p:txBody>
      </p:sp>
      <p:pic>
        <p:nvPicPr>
          <p:cNvPr id="3" name="Picture 2" descr="Image result for kick against the goads image">
            <a:extLst>
              <a:ext uri="{FF2B5EF4-FFF2-40B4-BE49-F238E27FC236}">
                <a16:creationId xmlns:a16="http://schemas.microsoft.com/office/drawing/2014/main" id="{139C7EDE-AB52-99B5-45F8-9984F47BF2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4044" y="2783281"/>
            <a:ext cx="3996553" cy="31073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32947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1F3E15B4-DF67-4701-BFE9-828374349042}"/>
              </a:ext>
            </a:extLst>
          </p:cNvPr>
          <p:cNvSpPr>
            <a:spLocks noGrp="1" noChangeArrowheads="1"/>
          </p:cNvSpPr>
          <p:nvPr>
            <p:ph type="title"/>
          </p:nvPr>
        </p:nvSpPr>
        <p:spPr>
          <a:xfrm>
            <a:off x="531166" y="211014"/>
            <a:ext cx="8458200" cy="1143000"/>
          </a:xfrm>
        </p:spPr>
        <p:txBody>
          <a:bodyPr>
            <a:normAutofit/>
          </a:bodyPr>
          <a:lstStyle/>
          <a:p>
            <a:pPr algn="l"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Identity &amp; Insight</a:t>
            </a:r>
          </a:p>
        </p:txBody>
      </p:sp>
      <p:sp>
        <p:nvSpPr>
          <p:cNvPr id="24579" name="Rectangle 3">
            <a:extLst>
              <a:ext uri="{FF2B5EF4-FFF2-40B4-BE49-F238E27FC236}">
                <a16:creationId xmlns:a16="http://schemas.microsoft.com/office/drawing/2014/main" id="{FC1DDB81-5629-4D34-BD0D-A51432990DE3}"/>
              </a:ext>
            </a:extLst>
          </p:cNvPr>
          <p:cNvSpPr>
            <a:spLocks noGrp="1" noChangeArrowheads="1"/>
          </p:cNvSpPr>
          <p:nvPr>
            <p:ph idx="1"/>
          </p:nvPr>
        </p:nvSpPr>
        <p:spPr>
          <a:xfrm>
            <a:off x="531165" y="1237900"/>
            <a:ext cx="10499691" cy="2637692"/>
          </a:xfrm>
          <a:solidFill>
            <a:srgbClr val="C00000"/>
          </a:solidFill>
          <a:ln w="76200">
            <a:solidFill>
              <a:schemeClr val="tx2"/>
            </a:solidFill>
            <a:miter lim="800000"/>
            <a:headEnd/>
            <a:tailEnd/>
          </a:ln>
        </p:spPr>
        <p:txBody>
          <a:bodyPr>
            <a:normAutofit/>
          </a:bodyPr>
          <a:lstStyle/>
          <a:p>
            <a:pPr algn="ctr" eaLnBrk="1" hangingPunct="1">
              <a:buFontTx/>
              <a:buNone/>
            </a:pPr>
            <a:r>
              <a:rPr lang="en-US" altLang="en-US" sz="4400" b="1" dirty="0">
                <a:solidFill>
                  <a:schemeClr val="bg1"/>
                </a:solidFill>
                <a:effectLst>
                  <a:outerShdw blurRad="38100" dist="38100" dir="2700000" algn="tl">
                    <a:srgbClr val="000000">
                      <a:alpha val="43137"/>
                    </a:srgbClr>
                  </a:outerShdw>
                </a:effectLst>
              </a:rPr>
              <a:t>Acts 9:5</a:t>
            </a:r>
            <a:endParaRPr lang="en-US" altLang="en-US" sz="4000" b="1" dirty="0">
              <a:solidFill>
                <a:schemeClr val="bg1"/>
              </a:solidFill>
              <a:effectLst>
                <a:outerShdw blurRad="38100" dist="38100" dir="2700000" algn="tl">
                  <a:srgbClr val="000000">
                    <a:alpha val="43137"/>
                  </a:srgbClr>
                </a:outerShdw>
              </a:effectLst>
            </a:endParaRPr>
          </a:p>
          <a:p>
            <a:pPr eaLnBrk="1" hangingPunct="1">
              <a:buFontTx/>
              <a:buNone/>
            </a:pPr>
            <a:r>
              <a:rPr lang="en-US" altLang="en-US" sz="3600" b="1" dirty="0">
                <a:solidFill>
                  <a:schemeClr val="bg1"/>
                </a:solidFill>
                <a:effectLst>
                  <a:outerShdw blurRad="38100" dist="38100" dir="2700000" algn="tl">
                    <a:srgbClr val="000000">
                      <a:alpha val="43137"/>
                    </a:srgbClr>
                  </a:outerShdw>
                </a:effectLst>
              </a:rPr>
              <a:t>“Then the Lord said, ‘I am Jesus (“</a:t>
            </a:r>
            <a:r>
              <a:rPr lang="en-US" altLang="en-US" sz="3600" b="1" i="1" dirty="0">
                <a:solidFill>
                  <a:schemeClr val="bg1"/>
                </a:solidFill>
                <a:effectLst>
                  <a:outerShdw blurRad="38100" dist="38100" dir="2700000" algn="tl">
                    <a:srgbClr val="000000">
                      <a:alpha val="43137"/>
                    </a:srgbClr>
                  </a:outerShdw>
                </a:effectLst>
              </a:rPr>
              <a:t>of Nazareth”</a:t>
            </a:r>
            <a:r>
              <a:rPr lang="en-US" altLang="en-US" sz="3600" b="1" dirty="0">
                <a:solidFill>
                  <a:schemeClr val="bg1"/>
                </a:solidFill>
                <a:effectLst>
                  <a:outerShdw blurRad="38100" dist="38100" dir="2700000" algn="tl">
                    <a:srgbClr val="000000">
                      <a:alpha val="43137"/>
                    </a:srgbClr>
                  </a:outerShdw>
                </a:effectLst>
              </a:rPr>
              <a:t> – 22:8) whom you are persecuting.  It is hard for you to kick against the goads.’</a:t>
            </a:r>
            <a:r>
              <a:rPr lang="en-US" altLang="en-US" sz="4000" b="1" dirty="0">
                <a:solidFill>
                  <a:schemeClr val="bg1"/>
                </a:solidFill>
                <a:effectLst>
                  <a:outerShdw blurRad="38100" dist="38100" dir="2700000" algn="tl">
                    <a:srgbClr val="000000">
                      <a:alpha val="43137"/>
                    </a:srgbClr>
                  </a:outerShdw>
                </a:effectLst>
              </a:rPr>
              <a:t>”</a:t>
            </a:r>
          </a:p>
        </p:txBody>
      </p:sp>
      <p:pic>
        <p:nvPicPr>
          <p:cNvPr id="18436" name="Picture 4" descr="Related image">
            <a:extLst>
              <a:ext uri="{FF2B5EF4-FFF2-40B4-BE49-F238E27FC236}">
                <a16:creationId xmlns:a16="http://schemas.microsoft.com/office/drawing/2014/main" id="{92F3FDAF-1A2D-4066-BF9A-C499700467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055040">
            <a:off x="3401287" y="3681636"/>
            <a:ext cx="3528854" cy="3528854"/>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Related image">
            <a:extLst>
              <a:ext uri="{FF2B5EF4-FFF2-40B4-BE49-F238E27FC236}">
                <a16:creationId xmlns:a16="http://schemas.microsoft.com/office/drawing/2014/main" id="{1FA8B5F8-E41C-48AB-A009-07DCF7C6FA5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532914" y="3131977"/>
            <a:ext cx="4388759" cy="32915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39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438"/>
                                        </p:tgtEl>
                                        <p:attrNameLst>
                                          <p:attrName>style.visibility</p:attrName>
                                        </p:attrNameLst>
                                      </p:cBhvr>
                                      <p:to>
                                        <p:strVal val="visible"/>
                                      </p:to>
                                    </p:set>
                                    <p:anim calcmode="lin" valueType="num">
                                      <p:cBhvr>
                                        <p:cTn id="7" dur="500" fill="hold"/>
                                        <p:tgtEl>
                                          <p:spTgt spid="18438"/>
                                        </p:tgtEl>
                                        <p:attrNameLst>
                                          <p:attrName>ppt_w</p:attrName>
                                        </p:attrNameLst>
                                      </p:cBhvr>
                                      <p:tavLst>
                                        <p:tav tm="0">
                                          <p:val>
                                            <p:fltVal val="0"/>
                                          </p:val>
                                        </p:tav>
                                        <p:tav tm="100000">
                                          <p:val>
                                            <p:strVal val="#ppt_w"/>
                                          </p:val>
                                        </p:tav>
                                      </p:tavLst>
                                    </p:anim>
                                    <p:anim calcmode="lin" valueType="num">
                                      <p:cBhvr>
                                        <p:cTn id="8" dur="500" fill="hold"/>
                                        <p:tgtEl>
                                          <p:spTgt spid="18438"/>
                                        </p:tgtEl>
                                        <p:attrNameLst>
                                          <p:attrName>ppt_h</p:attrName>
                                        </p:attrNameLst>
                                      </p:cBhvr>
                                      <p:tavLst>
                                        <p:tav tm="0">
                                          <p:val>
                                            <p:fltVal val="0"/>
                                          </p:val>
                                        </p:tav>
                                        <p:tav tm="100000">
                                          <p:val>
                                            <p:strVal val="#ppt_h"/>
                                          </p:val>
                                        </p:tav>
                                      </p:tavLst>
                                    </p:anim>
                                    <p:animEffect transition="in" filter="fade">
                                      <p:cBhvr>
                                        <p:cTn id="9" dur="500"/>
                                        <p:tgtEl>
                                          <p:spTgt spid="18438"/>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8436"/>
                                        </p:tgtEl>
                                        <p:attrNameLst>
                                          <p:attrName>style.visibility</p:attrName>
                                        </p:attrNameLst>
                                      </p:cBhvr>
                                      <p:to>
                                        <p:strVal val="visible"/>
                                      </p:to>
                                    </p:set>
                                    <p:anim calcmode="lin" valueType="num">
                                      <p:cBhvr additive="base">
                                        <p:cTn id="14" dur="500" fill="hold"/>
                                        <p:tgtEl>
                                          <p:spTgt spid="18436"/>
                                        </p:tgtEl>
                                        <p:attrNameLst>
                                          <p:attrName>ppt_x</p:attrName>
                                        </p:attrNameLst>
                                      </p:cBhvr>
                                      <p:tavLst>
                                        <p:tav tm="0">
                                          <p:val>
                                            <p:strVal val="#ppt_x"/>
                                          </p:val>
                                        </p:tav>
                                        <p:tav tm="100000">
                                          <p:val>
                                            <p:strVal val="#ppt_x"/>
                                          </p:val>
                                        </p:tav>
                                      </p:tavLst>
                                    </p:anim>
                                    <p:anim calcmode="lin" valueType="num">
                                      <p:cBhvr additive="base">
                                        <p:cTn id="15" dur="500" fill="hold"/>
                                        <p:tgtEl>
                                          <p:spTgt spid="184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4190B06E-4489-4C46-99FB-5D1EECD58ADC}"/>
              </a:ext>
            </a:extLst>
          </p:cNvPr>
          <p:cNvSpPr>
            <a:spLocks noGrp="1" noChangeArrowheads="1"/>
          </p:cNvSpPr>
          <p:nvPr>
            <p:ph type="title"/>
          </p:nvPr>
        </p:nvSpPr>
        <p:spPr>
          <a:xfrm>
            <a:off x="446315" y="42408"/>
            <a:ext cx="8458200" cy="1143000"/>
          </a:xfrm>
        </p:spPr>
        <p:txBody>
          <a:bodyPr>
            <a:normAutofit/>
          </a:bodyPr>
          <a:lstStyle/>
          <a:p>
            <a:pPr algn="l"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Reaction &amp; Submission</a:t>
            </a:r>
          </a:p>
        </p:txBody>
      </p:sp>
      <p:sp>
        <p:nvSpPr>
          <p:cNvPr id="25603" name="Rectangle 3">
            <a:extLst>
              <a:ext uri="{FF2B5EF4-FFF2-40B4-BE49-F238E27FC236}">
                <a16:creationId xmlns:a16="http://schemas.microsoft.com/office/drawing/2014/main" id="{A2E49CF2-95D9-4E98-B1CA-D9AB5525AE23}"/>
              </a:ext>
            </a:extLst>
          </p:cNvPr>
          <p:cNvSpPr>
            <a:spLocks noGrp="1" noChangeArrowheads="1"/>
          </p:cNvSpPr>
          <p:nvPr>
            <p:ph idx="1"/>
          </p:nvPr>
        </p:nvSpPr>
        <p:spPr>
          <a:xfrm>
            <a:off x="609600" y="1353031"/>
            <a:ext cx="10566400" cy="1944091"/>
          </a:xfrm>
          <a:solidFill>
            <a:srgbClr val="C00000"/>
          </a:solidFill>
          <a:ln w="76200">
            <a:solidFill>
              <a:schemeClr val="tx2"/>
            </a:solidFill>
            <a:miter lim="800000"/>
            <a:headEnd/>
            <a:tailEnd/>
          </a:ln>
        </p:spPr>
        <p:txBody>
          <a:bodyPr>
            <a:normAutofit/>
          </a:bodyPr>
          <a:lstStyle/>
          <a:p>
            <a:pPr algn="ctr" eaLnBrk="1" hangingPunct="1">
              <a:buFontTx/>
              <a:buNone/>
            </a:pPr>
            <a:r>
              <a:rPr lang="en-US" altLang="en-US" sz="4400" b="1" dirty="0">
                <a:solidFill>
                  <a:schemeClr val="bg1"/>
                </a:solidFill>
                <a:effectLst>
                  <a:outerShdw blurRad="38100" dist="38100" dir="2700000" algn="tl">
                    <a:srgbClr val="000000">
                      <a:alpha val="43137"/>
                    </a:srgbClr>
                  </a:outerShdw>
                </a:effectLst>
              </a:rPr>
              <a:t>Acts 9:6</a:t>
            </a:r>
            <a:endParaRPr lang="en-US" altLang="en-US" sz="4000" b="1" dirty="0">
              <a:solidFill>
                <a:schemeClr val="bg1"/>
              </a:solidFill>
              <a:effectLst>
                <a:outerShdw blurRad="38100" dist="38100" dir="2700000" algn="tl">
                  <a:srgbClr val="000000">
                    <a:alpha val="43137"/>
                  </a:srgbClr>
                </a:outerShdw>
              </a:effectLst>
            </a:endParaRPr>
          </a:p>
          <a:p>
            <a:pPr eaLnBrk="1" hangingPunct="1">
              <a:buFontTx/>
              <a:buNone/>
            </a:pPr>
            <a:r>
              <a:rPr lang="en-US" altLang="en-US" sz="3600" b="1" dirty="0">
                <a:solidFill>
                  <a:schemeClr val="bg1"/>
                </a:solidFill>
                <a:effectLst>
                  <a:outerShdw blurRad="38100" dist="38100" dir="2700000" algn="tl">
                    <a:srgbClr val="000000">
                      <a:alpha val="43137"/>
                    </a:srgbClr>
                  </a:outerShdw>
                </a:effectLst>
              </a:rPr>
              <a:t>“So he, </a:t>
            </a:r>
            <a:r>
              <a:rPr lang="en-US" altLang="en-US" sz="3600" b="1" u="sng" dirty="0">
                <a:solidFill>
                  <a:schemeClr val="bg1"/>
                </a:solidFill>
                <a:effectLst>
                  <a:outerShdw blurRad="38100" dist="38100" dir="2700000" algn="tl">
                    <a:srgbClr val="000000">
                      <a:alpha val="43137"/>
                    </a:srgbClr>
                  </a:outerShdw>
                </a:effectLst>
              </a:rPr>
              <a:t>trembling and astonished</a:t>
            </a:r>
            <a:r>
              <a:rPr lang="en-US" altLang="en-US" sz="3600" b="1" dirty="0">
                <a:solidFill>
                  <a:schemeClr val="bg1"/>
                </a:solidFill>
                <a:effectLst>
                  <a:outerShdw blurRad="38100" dist="38100" dir="2700000" algn="tl">
                    <a:srgbClr val="000000">
                      <a:alpha val="43137"/>
                    </a:srgbClr>
                  </a:outerShdw>
                </a:effectLst>
              </a:rPr>
              <a:t>, said, ‘</a:t>
            </a:r>
            <a:r>
              <a:rPr lang="en-US" altLang="en-US" sz="3600" b="1" u="sng" dirty="0">
                <a:solidFill>
                  <a:schemeClr val="bg1"/>
                </a:solidFill>
                <a:effectLst>
                  <a:outerShdw blurRad="38100" dist="38100" dir="2700000" algn="tl">
                    <a:srgbClr val="000000">
                      <a:alpha val="43137"/>
                    </a:srgbClr>
                  </a:outerShdw>
                </a:effectLst>
              </a:rPr>
              <a:t>Lord</a:t>
            </a:r>
            <a:r>
              <a:rPr lang="en-US" altLang="en-US" sz="3600" b="1" dirty="0">
                <a:solidFill>
                  <a:schemeClr val="bg1"/>
                </a:solidFill>
                <a:effectLst>
                  <a:outerShdw blurRad="38100" dist="38100" dir="2700000" algn="tl">
                    <a:srgbClr val="000000">
                      <a:alpha val="43137"/>
                    </a:srgbClr>
                  </a:outerShdw>
                </a:effectLst>
              </a:rPr>
              <a:t>, what do you want me to do?’”</a:t>
            </a:r>
          </a:p>
        </p:txBody>
      </p:sp>
      <p:sp>
        <p:nvSpPr>
          <p:cNvPr id="2" name="TextBox 1">
            <a:extLst>
              <a:ext uri="{FF2B5EF4-FFF2-40B4-BE49-F238E27FC236}">
                <a16:creationId xmlns:a16="http://schemas.microsoft.com/office/drawing/2014/main" id="{EF9304D5-806B-4659-B1C6-335B1D08D95A}"/>
              </a:ext>
            </a:extLst>
          </p:cNvPr>
          <p:cNvSpPr txBox="1"/>
          <p:nvPr/>
        </p:nvSpPr>
        <p:spPr>
          <a:xfrm>
            <a:off x="609600" y="3560878"/>
            <a:ext cx="8081912" cy="3293209"/>
          </a:xfrm>
          <a:prstGeom prst="rect">
            <a:avLst/>
          </a:prstGeom>
          <a:noFill/>
        </p:spPr>
        <p:txBody>
          <a:bodyPr wrap="square" rtlCol="0">
            <a:spAutoFit/>
          </a:bodyPr>
          <a:lstStyle/>
          <a:p>
            <a:r>
              <a:rPr lang="en-US" sz="3600" b="1" i="1" dirty="0">
                <a:solidFill>
                  <a:schemeClr val="accent1"/>
                </a:solidFill>
                <a:effectLst>
                  <a:outerShdw blurRad="38100" dist="38100" dir="2700000" algn="tl">
                    <a:srgbClr val="000000">
                      <a:alpha val="43137"/>
                    </a:srgbClr>
                  </a:outerShdw>
                </a:effectLst>
              </a:rPr>
              <a:t>Trembling (Greek – TEMO)</a:t>
            </a:r>
            <a:br>
              <a:rPr lang="en-US" sz="3600" b="1" i="1" dirty="0">
                <a:solidFill>
                  <a:schemeClr val="accent1"/>
                </a:solidFill>
                <a:effectLst>
                  <a:outerShdw blurRad="38100" dist="38100" dir="2700000" algn="tl">
                    <a:srgbClr val="000000">
                      <a:alpha val="43137"/>
                    </a:srgbClr>
                  </a:outerShdw>
                </a:effectLst>
              </a:rPr>
            </a:br>
            <a:r>
              <a:rPr lang="en-US" sz="2400" dirty="0"/>
              <a:t>“</a:t>
            </a:r>
            <a:r>
              <a:rPr lang="en-US" sz="2800" b="1" dirty="0"/>
              <a:t>to fear; to be very afraid”   </a:t>
            </a:r>
            <a:br>
              <a:rPr lang="en-US" sz="2800" b="1" dirty="0"/>
            </a:br>
            <a:r>
              <a:rPr lang="en-US" sz="2800" b="1" dirty="0"/>
              <a:t>  Mark 5:33, Luke 8:47</a:t>
            </a:r>
            <a:br>
              <a:rPr lang="en-US" sz="2400" dirty="0"/>
            </a:br>
            <a:br>
              <a:rPr lang="en-US" sz="2400" dirty="0"/>
            </a:br>
            <a:r>
              <a:rPr lang="en-US" sz="3600" b="1" i="1" dirty="0">
                <a:solidFill>
                  <a:schemeClr val="accent1"/>
                </a:solidFill>
                <a:effectLst>
                  <a:outerShdw blurRad="38100" dist="38100" dir="2700000" algn="tl">
                    <a:srgbClr val="000000">
                      <a:alpha val="43137"/>
                    </a:srgbClr>
                  </a:outerShdw>
                </a:effectLst>
              </a:rPr>
              <a:t>Astonished (Greek – THAMBEO)</a:t>
            </a:r>
            <a:br>
              <a:rPr lang="en-US" sz="3600" b="1" i="1" dirty="0">
                <a:solidFill>
                  <a:schemeClr val="accent1"/>
                </a:solidFill>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“to stupefy; astound; amaze”</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Mark 1:27;  10:24,32 </a:t>
            </a:r>
          </a:p>
        </p:txBody>
      </p:sp>
      <p:pic>
        <p:nvPicPr>
          <p:cNvPr id="2050" name="Picture 2" descr="Jesus Chooses Saul — Watchtower ONLINE LIBRARY">
            <a:extLst>
              <a:ext uri="{FF2B5EF4-FFF2-40B4-BE49-F238E27FC236}">
                <a16:creationId xmlns:a16="http://schemas.microsoft.com/office/drawing/2014/main" id="{00A6804F-421B-822D-A3B9-FE250EF36B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9173" y="2771402"/>
            <a:ext cx="5110683" cy="2555342"/>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9502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0361FB77-523E-4DFD-9036-EEFA62DB9871}"/>
              </a:ext>
            </a:extLst>
          </p:cNvPr>
          <p:cNvSpPr>
            <a:spLocks noGrp="1" noChangeArrowheads="1"/>
          </p:cNvSpPr>
          <p:nvPr>
            <p:ph type="title"/>
          </p:nvPr>
        </p:nvSpPr>
        <p:spPr>
          <a:xfrm>
            <a:off x="584200" y="173896"/>
            <a:ext cx="8458200" cy="1143000"/>
          </a:xfrm>
        </p:spPr>
        <p:txBody>
          <a:bodyPr>
            <a:normAutofit/>
          </a:bodyPr>
          <a:lstStyle/>
          <a:p>
            <a:pPr algn="l"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Jesus’ Answer</a:t>
            </a:r>
          </a:p>
        </p:txBody>
      </p:sp>
      <p:sp>
        <p:nvSpPr>
          <p:cNvPr id="26627" name="Rectangle 3">
            <a:extLst>
              <a:ext uri="{FF2B5EF4-FFF2-40B4-BE49-F238E27FC236}">
                <a16:creationId xmlns:a16="http://schemas.microsoft.com/office/drawing/2014/main" id="{2AA8F976-F884-4929-B164-85E6B1C4212D}"/>
              </a:ext>
            </a:extLst>
          </p:cNvPr>
          <p:cNvSpPr>
            <a:spLocks noGrp="1" noChangeArrowheads="1"/>
          </p:cNvSpPr>
          <p:nvPr>
            <p:ph idx="1"/>
          </p:nvPr>
        </p:nvSpPr>
        <p:spPr>
          <a:xfrm>
            <a:off x="584199" y="1316897"/>
            <a:ext cx="10316029" cy="2224590"/>
          </a:xfrm>
          <a:solidFill>
            <a:srgbClr val="C00000"/>
          </a:solidFill>
          <a:ln w="76200">
            <a:solidFill>
              <a:schemeClr val="tx2"/>
            </a:solidFill>
            <a:miter lim="800000"/>
            <a:headEnd/>
            <a:tailEnd/>
          </a:ln>
        </p:spPr>
        <p:txBody>
          <a:bodyPr>
            <a:normAutofit/>
          </a:bodyPr>
          <a:lstStyle/>
          <a:p>
            <a:pPr algn="ctr" eaLnBrk="1" hangingPunct="1">
              <a:buFontTx/>
              <a:buNone/>
            </a:pPr>
            <a:r>
              <a:rPr lang="en-US" altLang="en-US" sz="4400" b="1" dirty="0">
                <a:solidFill>
                  <a:schemeClr val="bg1"/>
                </a:solidFill>
                <a:effectLst>
                  <a:outerShdw blurRad="38100" dist="38100" dir="2700000" algn="tl">
                    <a:srgbClr val="000000">
                      <a:alpha val="43137"/>
                    </a:srgbClr>
                  </a:outerShdw>
                </a:effectLst>
              </a:rPr>
              <a:t>Acts 9:6</a:t>
            </a:r>
            <a:endParaRPr lang="en-US" altLang="en-US" sz="4000" b="1" dirty="0">
              <a:solidFill>
                <a:schemeClr val="bg1"/>
              </a:solidFill>
              <a:effectLst>
                <a:outerShdw blurRad="38100" dist="38100" dir="2700000" algn="tl">
                  <a:srgbClr val="000000">
                    <a:alpha val="43137"/>
                  </a:srgbClr>
                </a:outerShdw>
              </a:effectLst>
            </a:endParaRPr>
          </a:p>
          <a:p>
            <a:pPr eaLnBrk="1" hangingPunct="1">
              <a:buFontTx/>
              <a:buNone/>
            </a:pPr>
            <a:r>
              <a:rPr lang="en-US" altLang="en-US" sz="3600" b="1" dirty="0">
                <a:solidFill>
                  <a:schemeClr val="bg1"/>
                </a:solidFill>
                <a:effectLst>
                  <a:outerShdw blurRad="38100" dist="38100" dir="2700000" algn="tl">
                    <a:srgbClr val="000000">
                      <a:alpha val="43137"/>
                    </a:srgbClr>
                  </a:outerShdw>
                </a:effectLst>
              </a:rPr>
              <a:t>“Then the Lord said to him, ‘Arise and go into the city and you will be told </a:t>
            </a:r>
            <a:r>
              <a:rPr lang="en-US" altLang="en-US" sz="3600" b="1" u="sng" dirty="0">
                <a:solidFill>
                  <a:schemeClr val="bg1"/>
                </a:solidFill>
                <a:effectLst>
                  <a:outerShdw blurRad="38100" dist="38100" dir="2700000" algn="tl">
                    <a:srgbClr val="000000">
                      <a:alpha val="43137"/>
                    </a:srgbClr>
                  </a:outerShdw>
                </a:effectLst>
              </a:rPr>
              <a:t>what you must do</a:t>
            </a:r>
            <a:r>
              <a:rPr lang="en-US" altLang="en-US" sz="3600" b="1" dirty="0">
                <a:solidFill>
                  <a:schemeClr val="bg1"/>
                </a:solidFill>
                <a:effectLst>
                  <a:outerShdw blurRad="38100" dist="38100" dir="2700000" algn="tl">
                    <a:srgbClr val="000000">
                      <a:alpha val="43137"/>
                    </a:srgbClr>
                  </a:outerShdw>
                </a:effectLst>
              </a:rPr>
              <a:t>.”</a:t>
            </a:r>
          </a:p>
        </p:txBody>
      </p:sp>
      <p:pic>
        <p:nvPicPr>
          <p:cNvPr id="3074" name="Picture 2" descr="Acts 9 - Paul's Blindness - Reading Acts">
            <a:extLst>
              <a:ext uri="{FF2B5EF4-FFF2-40B4-BE49-F238E27FC236}">
                <a16:creationId xmlns:a16="http://schemas.microsoft.com/office/drawing/2014/main" id="{B6CAC974-028A-0E89-E1B7-AC912EBAB6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9502" y="3123629"/>
            <a:ext cx="3560475" cy="35604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77945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37005830-1282-45F6-A6C0-B91E418AA4B6}"/>
              </a:ext>
            </a:extLst>
          </p:cNvPr>
          <p:cNvSpPr>
            <a:spLocks noGrp="1" noChangeArrowheads="1"/>
          </p:cNvSpPr>
          <p:nvPr>
            <p:ph type="title"/>
          </p:nvPr>
        </p:nvSpPr>
        <p:spPr>
          <a:xfrm>
            <a:off x="509666" y="727413"/>
            <a:ext cx="8458200" cy="1143000"/>
          </a:xfrm>
        </p:spPr>
        <p:txBody>
          <a:bodyPr>
            <a:normAutofit/>
          </a:bodyPr>
          <a:lstStyle/>
          <a:p>
            <a:pPr algn="l"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Witnesses</a:t>
            </a:r>
          </a:p>
        </p:txBody>
      </p:sp>
      <p:sp>
        <p:nvSpPr>
          <p:cNvPr id="27651" name="Rectangle 3">
            <a:extLst>
              <a:ext uri="{FF2B5EF4-FFF2-40B4-BE49-F238E27FC236}">
                <a16:creationId xmlns:a16="http://schemas.microsoft.com/office/drawing/2014/main" id="{45DCCC0A-9C5F-483B-BECF-4A4EAF04745E}"/>
              </a:ext>
            </a:extLst>
          </p:cNvPr>
          <p:cNvSpPr>
            <a:spLocks noGrp="1" noChangeArrowheads="1"/>
          </p:cNvSpPr>
          <p:nvPr>
            <p:ph idx="1"/>
          </p:nvPr>
        </p:nvSpPr>
        <p:spPr>
          <a:xfrm>
            <a:off x="509666" y="2358016"/>
            <a:ext cx="9686145" cy="2141968"/>
          </a:xfrm>
          <a:solidFill>
            <a:srgbClr val="C00000"/>
          </a:solidFill>
          <a:ln w="76200">
            <a:solidFill>
              <a:schemeClr val="tx2"/>
            </a:solidFill>
            <a:miter lim="800000"/>
            <a:headEnd/>
            <a:tailEnd/>
          </a:ln>
        </p:spPr>
        <p:txBody>
          <a:bodyPr>
            <a:normAutofit/>
          </a:bodyPr>
          <a:lstStyle/>
          <a:p>
            <a:pPr algn="ctr" eaLnBrk="1" hangingPunct="1">
              <a:buFontTx/>
              <a:buNone/>
            </a:pPr>
            <a:r>
              <a:rPr lang="en-US" altLang="en-US" sz="4400" b="1" dirty="0">
                <a:solidFill>
                  <a:schemeClr val="bg1"/>
                </a:solidFill>
              </a:rPr>
              <a:t>Acts 9:7</a:t>
            </a:r>
            <a:endParaRPr lang="en-US" altLang="en-US" sz="4000" b="1" dirty="0">
              <a:solidFill>
                <a:schemeClr val="bg1"/>
              </a:solidFill>
            </a:endParaRPr>
          </a:p>
          <a:p>
            <a:pPr eaLnBrk="1" hangingPunct="1">
              <a:buFontTx/>
              <a:buNone/>
            </a:pPr>
            <a:r>
              <a:rPr lang="en-US" altLang="en-US" sz="3600" b="1" dirty="0">
                <a:solidFill>
                  <a:schemeClr val="bg1"/>
                </a:solidFill>
                <a:effectLst>
                  <a:outerShdw blurRad="38100" dist="38100" dir="2700000" algn="tl">
                    <a:srgbClr val="000000">
                      <a:alpha val="43137"/>
                    </a:srgbClr>
                  </a:outerShdw>
                </a:effectLst>
              </a:rPr>
              <a:t>“And the men who journeyed with him stood speechless, hearing a voice but seeing no one”</a:t>
            </a:r>
          </a:p>
        </p:txBody>
      </p:sp>
      <p:sp>
        <p:nvSpPr>
          <p:cNvPr id="2" name="Rectangle 1">
            <a:extLst>
              <a:ext uri="{FF2B5EF4-FFF2-40B4-BE49-F238E27FC236}">
                <a16:creationId xmlns:a16="http://schemas.microsoft.com/office/drawing/2014/main" id="{59751912-9043-406E-8441-E93DA980291E}"/>
              </a:ext>
            </a:extLst>
          </p:cNvPr>
          <p:cNvSpPr/>
          <p:nvPr/>
        </p:nvSpPr>
        <p:spPr>
          <a:xfrm>
            <a:off x="3048001" y="4987587"/>
            <a:ext cx="8084457" cy="1200329"/>
          </a:xfrm>
          <a:prstGeom prst="rect">
            <a:avLst/>
          </a:prstGeom>
          <a:solidFill>
            <a:schemeClr val="tx1"/>
          </a:solidFill>
          <a:ln w="28575">
            <a:solidFill>
              <a:schemeClr val="accent1"/>
            </a:solidFill>
          </a:ln>
        </p:spPr>
        <p:txBody>
          <a:bodyPr wrap="square">
            <a:spAutoFit/>
          </a:bodyPr>
          <a:lstStyle/>
          <a:p>
            <a:r>
              <a:rPr lang="en-US" sz="2400" dirty="0">
                <a:solidFill>
                  <a:schemeClr val="bg1"/>
                </a:solidFill>
                <a:effectLst>
                  <a:outerShdw blurRad="38100" dist="38100" dir="2700000" algn="tl">
                    <a:srgbClr val="000000">
                      <a:alpha val="43137"/>
                    </a:srgbClr>
                  </a:outerShdw>
                </a:effectLst>
                <a:latin typeface="Arial Black" panose="020B0A04020102020204" pitchFamily="34" charset="0"/>
              </a:rPr>
              <a:t>Acts 22:9 "And those who were with me indeed saw the light and were afraid, but they did not hear the voice of Him who spoke to me.</a:t>
            </a:r>
          </a:p>
        </p:txBody>
      </p:sp>
      <p:pic>
        <p:nvPicPr>
          <p:cNvPr id="12290" name="Picture 2" descr="Related image">
            <a:extLst>
              <a:ext uri="{FF2B5EF4-FFF2-40B4-BE49-F238E27FC236}">
                <a16:creationId xmlns:a16="http://schemas.microsoft.com/office/drawing/2014/main" id="{7AD1E04F-37B8-49D1-BDB5-C835C58E44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0306" y="0"/>
            <a:ext cx="4900920" cy="30746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7177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9D6F627F-759A-4066-BAD9-48CFF2B4C9DB}"/>
              </a:ext>
            </a:extLst>
          </p:cNvPr>
          <p:cNvSpPr>
            <a:spLocks noGrp="1" noChangeArrowheads="1"/>
          </p:cNvSpPr>
          <p:nvPr>
            <p:ph type="title"/>
          </p:nvPr>
        </p:nvSpPr>
        <p:spPr>
          <a:xfrm>
            <a:off x="551543" y="265689"/>
            <a:ext cx="8458200" cy="1143000"/>
          </a:xfrm>
        </p:spPr>
        <p:txBody>
          <a:bodyPr>
            <a:normAutofit/>
          </a:bodyPr>
          <a:lstStyle/>
          <a:p>
            <a:pPr algn="l"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Blind</a:t>
            </a:r>
          </a:p>
        </p:txBody>
      </p:sp>
      <p:sp>
        <p:nvSpPr>
          <p:cNvPr id="28675" name="Rectangle 3">
            <a:extLst>
              <a:ext uri="{FF2B5EF4-FFF2-40B4-BE49-F238E27FC236}">
                <a16:creationId xmlns:a16="http://schemas.microsoft.com/office/drawing/2014/main" id="{8E83656D-9C6F-4045-9F0A-B378F8BE5EF3}"/>
              </a:ext>
            </a:extLst>
          </p:cNvPr>
          <p:cNvSpPr>
            <a:spLocks noGrp="1" noChangeArrowheads="1"/>
          </p:cNvSpPr>
          <p:nvPr>
            <p:ph idx="1"/>
          </p:nvPr>
        </p:nvSpPr>
        <p:spPr>
          <a:xfrm>
            <a:off x="551543" y="1413730"/>
            <a:ext cx="10653486" cy="2415808"/>
          </a:xfrm>
          <a:solidFill>
            <a:srgbClr val="C00000"/>
          </a:solidFill>
          <a:ln w="76200">
            <a:solidFill>
              <a:schemeClr val="tx2"/>
            </a:solidFill>
            <a:miter lim="800000"/>
            <a:headEnd/>
            <a:tailEnd/>
          </a:ln>
        </p:spPr>
        <p:txBody>
          <a:bodyPr/>
          <a:lstStyle/>
          <a:p>
            <a:pPr algn="ctr" eaLnBrk="1" hangingPunct="1">
              <a:buFontTx/>
              <a:buNone/>
            </a:pPr>
            <a:r>
              <a:rPr lang="en-US" altLang="en-US" sz="4400" b="1" dirty="0">
                <a:solidFill>
                  <a:schemeClr val="bg1"/>
                </a:solidFill>
              </a:rPr>
              <a:t>Acts 9:8</a:t>
            </a:r>
            <a:endParaRPr lang="en-US" altLang="en-US" sz="4000" b="1" dirty="0">
              <a:solidFill>
                <a:schemeClr val="bg1"/>
              </a:solidFill>
            </a:endParaRPr>
          </a:p>
          <a:p>
            <a:pPr eaLnBrk="1" hangingPunct="1">
              <a:buFontTx/>
              <a:buNone/>
            </a:pPr>
            <a:r>
              <a:rPr lang="en-US" altLang="en-US" sz="3600" b="1" dirty="0">
                <a:solidFill>
                  <a:schemeClr val="bg1"/>
                </a:solidFill>
                <a:effectLst>
                  <a:outerShdw blurRad="38100" dist="38100" dir="2700000" algn="tl">
                    <a:srgbClr val="000000">
                      <a:alpha val="43137"/>
                    </a:srgbClr>
                  </a:outerShdw>
                </a:effectLst>
              </a:rPr>
              <a:t>“Then Saul arose from the ground, and when his eyes were opened he saw no one.”</a:t>
            </a:r>
          </a:p>
        </p:txBody>
      </p:sp>
      <p:pic>
        <p:nvPicPr>
          <p:cNvPr id="10242" name="Picture 2" descr="Image result for Conversion of Paul image">
            <a:extLst>
              <a:ext uri="{FF2B5EF4-FFF2-40B4-BE49-F238E27FC236}">
                <a16:creationId xmlns:a16="http://schemas.microsoft.com/office/drawing/2014/main" id="{23E0C188-7A9C-4C1E-9090-B1F189B9856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6921083" y="2891971"/>
            <a:ext cx="4927066" cy="36952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7888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29745DC5-A37D-422A-9A9B-8844AFD63E79}"/>
              </a:ext>
            </a:extLst>
          </p:cNvPr>
          <p:cNvSpPr>
            <a:spLocks noGrp="1" noChangeArrowheads="1"/>
          </p:cNvSpPr>
          <p:nvPr>
            <p:ph type="title"/>
          </p:nvPr>
        </p:nvSpPr>
        <p:spPr>
          <a:xfrm>
            <a:off x="402772" y="419781"/>
            <a:ext cx="8458200" cy="1143000"/>
          </a:xfrm>
        </p:spPr>
        <p:txBody>
          <a:bodyPr>
            <a:normAutofit/>
          </a:bodyPr>
          <a:lstStyle/>
          <a:p>
            <a:pPr algn="l"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Sincere or Dishonest?</a:t>
            </a:r>
          </a:p>
        </p:txBody>
      </p:sp>
      <p:sp>
        <p:nvSpPr>
          <p:cNvPr id="29699" name="Rectangle 3">
            <a:extLst>
              <a:ext uri="{FF2B5EF4-FFF2-40B4-BE49-F238E27FC236}">
                <a16:creationId xmlns:a16="http://schemas.microsoft.com/office/drawing/2014/main" id="{C0B187BB-487B-4E5C-800F-5FF1984958BB}"/>
              </a:ext>
            </a:extLst>
          </p:cNvPr>
          <p:cNvSpPr>
            <a:spLocks noGrp="1" noChangeArrowheads="1"/>
          </p:cNvSpPr>
          <p:nvPr>
            <p:ph idx="1"/>
          </p:nvPr>
        </p:nvSpPr>
        <p:spPr>
          <a:xfrm>
            <a:off x="2017486" y="1790249"/>
            <a:ext cx="8193314" cy="2433408"/>
          </a:xfrm>
          <a:solidFill>
            <a:srgbClr val="C00000"/>
          </a:solidFill>
          <a:ln w="76200">
            <a:solidFill>
              <a:schemeClr val="tx2"/>
            </a:solidFill>
            <a:miter lim="800000"/>
            <a:headEnd/>
            <a:tailEnd/>
          </a:ln>
        </p:spPr>
        <p:txBody>
          <a:bodyPr>
            <a:noAutofit/>
          </a:bodyPr>
          <a:lstStyle/>
          <a:p>
            <a:pPr algn="ctr" eaLnBrk="1" hangingPunct="1">
              <a:buFontTx/>
              <a:buNone/>
            </a:pPr>
            <a:r>
              <a:rPr lang="en-US" altLang="en-US" sz="4000" b="1" dirty="0">
                <a:solidFill>
                  <a:schemeClr val="bg1"/>
                </a:solidFill>
                <a:effectLst>
                  <a:outerShdw blurRad="38100" dist="38100" dir="2700000" algn="tl">
                    <a:srgbClr val="000000">
                      <a:alpha val="43137"/>
                    </a:srgbClr>
                  </a:outerShdw>
                </a:effectLst>
              </a:rPr>
              <a:t>“If a man is honestly mistaken, </a:t>
            </a:r>
            <a:br>
              <a:rPr lang="en-US" altLang="en-US" sz="4000" b="1" dirty="0">
                <a:solidFill>
                  <a:schemeClr val="bg1"/>
                </a:solidFill>
                <a:effectLst>
                  <a:outerShdw blurRad="38100" dist="38100" dir="2700000" algn="tl">
                    <a:srgbClr val="000000">
                      <a:alpha val="43137"/>
                    </a:srgbClr>
                  </a:outerShdw>
                </a:effectLst>
              </a:rPr>
            </a:br>
            <a:r>
              <a:rPr lang="en-US" altLang="en-US" sz="4000" b="1" dirty="0">
                <a:solidFill>
                  <a:schemeClr val="bg1"/>
                </a:solidFill>
                <a:effectLst>
                  <a:outerShdw blurRad="38100" dist="38100" dir="2700000" algn="tl">
                    <a:srgbClr val="000000">
                      <a:alpha val="43137"/>
                    </a:srgbClr>
                  </a:outerShdw>
                </a:effectLst>
              </a:rPr>
              <a:t>and presented with the truth, </a:t>
            </a:r>
            <a:br>
              <a:rPr lang="en-US" altLang="en-US" sz="4000" b="1" dirty="0">
                <a:solidFill>
                  <a:schemeClr val="bg1"/>
                </a:solidFill>
                <a:effectLst>
                  <a:outerShdw blurRad="38100" dist="38100" dir="2700000" algn="tl">
                    <a:srgbClr val="000000">
                      <a:alpha val="43137"/>
                    </a:srgbClr>
                  </a:outerShdw>
                </a:effectLst>
              </a:rPr>
            </a:br>
            <a:r>
              <a:rPr lang="en-US" altLang="en-US" sz="4000" b="1" dirty="0">
                <a:solidFill>
                  <a:schemeClr val="bg1"/>
                </a:solidFill>
                <a:effectLst>
                  <a:outerShdw blurRad="38100" dist="38100" dir="2700000" algn="tl">
                    <a:srgbClr val="000000">
                      <a:alpha val="43137"/>
                    </a:srgbClr>
                  </a:outerShdw>
                </a:effectLst>
              </a:rPr>
              <a:t>he will either cease to be honest,</a:t>
            </a:r>
            <a:br>
              <a:rPr lang="en-US" altLang="en-US" sz="4000" b="1" dirty="0">
                <a:solidFill>
                  <a:schemeClr val="bg1"/>
                </a:solidFill>
                <a:effectLst>
                  <a:outerShdw blurRad="38100" dist="38100" dir="2700000" algn="tl">
                    <a:srgbClr val="000000">
                      <a:alpha val="43137"/>
                    </a:srgbClr>
                  </a:outerShdw>
                </a:effectLst>
              </a:rPr>
            </a:br>
            <a:r>
              <a:rPr lang="en-US" altLang="en-US" sz="4000" b="1" dirty="0">
                <a:solidFill>
                  <a:schemeClr val="bg1"/>
                </a:solidFill>
                <a:effectLst>
                  <a:outerShdw blurRad="38100" dist="38100" dir="2700000" algn="tl">
                    <a:srgbClr val="000000">
                      <a:alpha val="43137"/>
                    </a:srgbClr>
                  </a:outerShdw>
                </a:effectLst>
              </a:rPr>
              <a:t>or cease to be mistaken”</a:t>
            </a:r>
          </a:p>
        </p:txBody>
      </p:sp>
      <p:sp>
        <p:nvSpPr>
          <p:cNvPr id="2" name="Rectangle 1">
            <a:extLst>
              <a:ext uri="{FF2B5EF4-FFF2-40B4-BE49-F238E27FC236}">
                <a16:creationId xmlns:a16="http://schemas.microsoft.com/office/drawing/2014/main" id="{D1560583-C4AF-417D-BC47-73FDB343A74A}"/>
              </a:ext>
            </a:extLst>
          </p:cNvPr>
          <p:cNvSpPr/>
          <p:nvPr/>
        </p:nvSpPr>
        <p:spPr>
          <a:xfrm>
            <a:off x="3070684" y="4678593"/>
            <a:ext cx="6050632" cy="923330"/>
          </a:xfrm>
          <a:prstGeom prst="rect">
            <a:avLst/>
          </a:prstGeom>
          <a:noFill/>
        </p:spPr>
        <p:txBody>
          <a:bodyPr wrap="none" lIns="91440" tIns="45720" rIns="91440" bIns="45720">
            <a:spAutoFit/>
          </a:bodyPr>
          <a:lstStyle/>
          <a:p>
            <a:pPr algn="ctr"/>
            <a:r>
              <a:rPr lang="en-US" sz="5400" b="1" dirty="0">
                <a:ln w="6600">
                  <a:solidFill>
                    <a:schemeClr val="accent2"/>
                  </a:solidFill>
                  <a:prstDash val="solid"/>
                </a:ln>
                <a:solidFill>
                  <a:schemeClr val="accent1"/>
                </a:solidFill>
                <a:effectLst>
                  <a:outerShdw dist="38100" dir="2700000" algn="tl" rotWithShape="0">
                    <a:schemeClr val="accent2"/>
                  </a:outerShdw>
                </a:effectLst>
              </a:rPr>
              <a:t>Which One Are You?</a:t>
            </a:r>
          </a:p>
        </p:txBody>
      </p:sp>
    </p:spTree>
    <p:extLst>
      <p:ext uri="{BB962C8B-B14F-4D97-AF65-F5344CB8AC3E}">
        <p14:creationId xmlns:p14="http://schemas.microsoft.com/office/powerpoint/2010/main" val="3794146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EF29456C-8B99-4CF4-8D60-22EC8F2067EB}"/>
              </a:ext>
            </a:extLst>
          </p:cNvPr>
          <p:cNvSpPr>
            <a:spLocks noGrp="1" noChangeArrowheads="1"/>
          </p:cNvSpPr>
          <p:nvPr>
            <p:ph type="title"/>
          </p:nvPr>
        </p:nvSpPr>
        <p:spPr>
          <a:xfrm>
            <a:off x="696686" y="266700"/>
            <a:ext cx="9971314" cy="1143000"/>
          </a:xfrm>
        </p:spPr>
        <p:txBody>
          <a:bodyPr>
            <a:normAutofit/>
          </a:bodyPr>
          <a:lstStyle/>
          <a:p>
            <a:pPr algn="l"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Troubled</a:t>
            </a:r>
          </a:p>
        </p:txBody>
      </p:sp>
      <p:sp>
        <p:nvSpPr>
          <p:cNvPr id="30723" name="Rectangle 3">
            <a:extLst>
              <a:ext uri="{FF2B5EF4-FFF2-40B4-BE49-F238E27FC236}">
                <a16:creationId xmlns:a16="http://schemas.microsoft.com/office/drawing/2014/main" id="{F87DDF36-D99E-422A-9814-A4BBF5BBC114}"/>
              </a:ext>
            </a:extLst>
          </p:cNvPr>
          <p:cNvSpPr>
            <a:spLocks noGrp="1" noChangeArrowheads="1"/>
          </p:cNvSpPr>
          <p:nvPr>
            <p:ph idx="1"/>
          </p:nvPr>
        </p:nvSpPr>
        <p:spPr>
          <a:xfrm>
            <a:off x="812801" y="1424354"/>
            <a:ext cx="9695542" cy="2004646"/>
          </a:xfrm>
          <a:solidFill>
            <a:srgbClr val="C00000"/>
          </a:solidFill>
          <a:ln w="76200">
            <a:solidFill>
              <a:schemeClr val="tx2"/>
            </a:solidFill>
            <a:miter lim="800000"/>
            <a:headEnd/>
            <a:tailEnd/>
          </a:ln>
        </p:spPr>
        <p:txBody>
          <a:bodyPr/>
          <a:lstStyle/>
          <a:p>
            <a:pPr algn="ctr" eaLnBrk="1" hangingPunct="1">
              <a:buFontTx/>
              <a:buNone/>
            </a:pPr>
            <a:r>
              <a:rPr lang="en-US" altLang="en-US" sz="4400" b="1" dirty="0">
                <a:solidFill>
                  <a:schemeClr val="bg1"/>
                </a:solidFill>
                <a:effectLst>
                  <a:outerShdw blurRad="38100" dist="38100" dir="2700000" algn="tl">
                    <a:srgbClr val="000000">
                      <a:alpha val="43137"/>
                    </a:srgbClr>
                  </a:outerShdw>
                </a:effectLst>
              </a:rPr>
              <a:t>Acts 9:9</a:t>
            </a:r>
            <a:endParaRPr lang="en-US" altLang="en-US" sz="4000" b="1" dirty="0">
              <a:solidFill>
                <a:schemeClr val="bg1"/>
              </a:solidFill>
              <a:effectLst>
                <a:outerShdw blurRad="38100" dist="38100" dir="2700000" algn="tl">
                  <a:srgbClr val="000000">
                    <a:alpha val="43137"/>
                  </a:srgbClr>
                </a:outerShdw>
              </a:effectLst>
            </a:endParaRPr>
          </a:p>
          <a:p>
            <a:pPr eaLnBrk="1" hangingPunct="1">
              <a:buFontTx/>
              <a:buNone/>
            </a:pPr>
            <a:r>
              <a:rPr lang="en-US" altLang="en-US" sz="3600" b="1" dirty="0">
                <a:solidFill>
                  <a:schemeClr val="bg1"/>
                </a:solidFill>
                <a:effectLst>
                  <a:outerShdw blurRad="38100" dist="38100" dir="2700000" algn="tl">
                    <a:srgbClr val="000000">
                      <a:alpha val="43137"/>
                    </a:srgbClr>
                  </a:outerShdw>
                </a:effectLst>
              </a:rPr>
              <a:t>“And he was three days without sight, and neither ate nor drank”</a:t>
            </a:r>
          </a:p>
        </p:txBody>
      </p:sp>
      <p:sp>
        <p:nvSpPr>
          <p:cNvPr id="30726" name="WordArt 6">
            <a:extLst>
              <a:ext uri="{FF2B5EF4-FFF2-40B4-BE49-F238E27FC236}">
                <a16:creationId xmlns:a16="http://schemas.microsoft.com/office/drawing/2014/main" id="{B85049AF-E1DE-41E4-A722-B4ACDDB61398}"/>
              </a:ext>
            </a:extLst>
          </p:cNvPr>
          <p:cNvSpPr>
            <a:spLocks noChangeArrowheads="1" noChangeShapeType="1" noTextEdit="1"/>
          </p:cNvSpPr>
          <p:nvPr/>
        </p:nvSpPr>
        <p:spPr bwMode="auto">
          <a:xfrm>
            <a:off x="1000125" y="4910331"/>
            <a:ext cx="5248275" cy="647700"/>
          </a:xfrm>
          <a:prstGeom prst="rect">
            <a:avLst/>
          </a:prstGeom>
        </p:spPr>
        <p:txBody>
          <a:bodyPr wrap="none" fromWordArt="1">
            <a:prstTxWarp prst="textPlain">
              <a:avLst>
                <a:gd name="adj" fmla="val 50000"/>
              </a:avLst>
            </a:prstTxWarp>
          </a:bodyPr>
          <a:lstStyle/>
          <a:p>
            <a:pPr algn="ctr"/>
            <a:r>
              <a:rPr lang="en-US" sz="3600" i="1" kern="10" dirty="0">
                <a:ln w="9525">
                  <a:solidFill>
                    <a:srgbClr val="000000"/>
                  </a:solidFill>
                  <a:round/>
                  <a:headEnd/>
                  <a:tailEnd/>
                </a:ln>
                <a:solidFill>
                  <a:srgbClr val="FFFFFF"/>
                </a:solidFill>
                <a:effectLst>
                  <a:outerShdw dist="35921" dir="2700000" algn="ctr" rotWithShape="0">
                    <a:srgbClr val="808080">
                      <a:alpha val="79999"/>
                    </a:srgbClr>
                  </a:outerShdw>
                </a:effectLst>
                <a:latin typeface="Arial Black" panose="020B0A04020102020204" pitchFamily="34" charset="0"/>
              </a:rPr>
              <a:t>Was Saul Saved Yet?</a:t>
            </a:r>
          </a:p>
        </p:txBody>
      </p:sp>
      <p:sp>
        <p:nvSpPr>
          <p:cNvPr id="2" name="AutoShape 2" descr="The Story Of Paul And Ananias Hidden In The Blessings Of Jacob Over  Benjamin? – Emmaus Road Ministries">
            <a:extLst>
              <a:ext uri="{FF2B5EF4-FFF2-40B4-BE49-F238E27FC236}">
                <a16:creationId xmlns:a16="http://schemas.microsoft.com/office/drawing/2014/main" id="{A4EB0C95-1514-5D50-7D54-56DE298D2A4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0" name="Picture 4" descr="The Story Of Paul And Ananias Hidden In ...">
            <a:extLst>
              <a:ext uri="{FF2B5EF4-FFF2-40B4-BE49-F238E27FC236}">
                <a16:creationId xmlns:a16="http://schemas.microsoft.com/office/drawing/2014/main" id="{9D60D332-2945-6AA2-2364-09391A1607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3599" y="3429000"/>
            <a:ext cx="5248276" cy="30525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68837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EF29456C-8B99-4CF4-8D60-22EC8F2067EB}"/>
              </a:ext>
            </a:extLst>
          </p:cNvPr>
          <p:cNvSpPr>
            <a:spLocks noGrp="1" noChangeArrowheads="1"/>
          </p:cNvSpPr>
          <p:nvPr>
            <p:ph type="title"/>
          </p:nvPr>
        </p:nvSpPr>
        <p:spPr>
          <a:xfrm>
            <a:off x="488043" y="171938"/>
            <a:ext cx="8458200" cy="1143000"/>
          </a:xfrm>
        </p:spPr>
        <p:txBody>
          <a:bodyPr>
            <a:normAutofit fontScale="90000"/>
          </a:bodyPr>
          <a:lstStyle/>
          <a:p>
            <a:pPr algn="l"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Ananias – God’s Messenger</a:t>
            </a:r>
          </a:p>
        </p:txBody>
      </p:sp>
      <p:sp>
        <p:nvSpPr>
          <p:cNvPr id="30723" name="Rectangle 3">
            <a:extLst>
              <a:ext uri="{FF2B5EF4-FFF2-40B4-BE49-F238E27FC236}">
                <a16:creationId xmlns:a16="http://schemas.microsoft.com/office/drawing/2014/main" id="{F87DDF36-D99E-422A-9814-A4BBF5BBC114}"/>
              </a:ext>
            </a:extLst>
          </p:cNvPr>
          <p:cNvSpPr>
            <a:spLocks noGrp="1" noChangeArrowheads="1"/>
          </p:cNvSpPr>
          <p:nvPr>
            <p:ph idx="1"/>
          </p:nvPr>
        </p:nvSpPr>
        <p:spPr>
          <a:xfrm>
            <a:off x="488043" y="1314938"/>
            <a:ext cx="9837616" cy="2589405"/>
          </a:xfrm>
          <a:solidFill>
            <a:srgbClr val="C00000"/>
          </a:solidFill>
          <a:ln w="76200">
            <a:solidFill>
              <a:schemeClr val="tx2"/>
            </a:solidFill>
            <a:miter lim="800000"/>
            <a:headEnd/>
            <a:tailEnd/>
          </a:ln>
        </p:spPr>
        <p:txBody>
          <a:bodyPr>
            <a:normAutofit fontScale="92500"/>
          </a:bodyPr>
          <a:lstStyle/>
          <a:p>
            <a:pPr algn="ctr" eaLnBrk="1" hangingPunct="1">
              <a:buFontTx/>
              <a:buNone/>
            </a:pPr>
            <a:r>
              <a:rPr lang="en-US" altLang="en-US" sz="4400" b="1" dirty="0">
                <a:solidFill>
                  <a:schemeClr val="bg1"/>
                </a:solidFill>
                <a:effectLst>
                  <a:outerShdw blurRad="38100" dist="38100" dir="2700000" algn="tl">
                    <a:srgbClr val="000000">
                      <a:alpha val="43137"/>
                    </a:srgbClr>
                  </a:outerShdw>
                </a:effectLst>
              </a:rPr>
              <a:t>Acts 9:10-16</a:t>
            </a:r>
            <a:endParaRPr lang="en-US" altLang="en-US" sz="4000" b="1" dirty="0">
              <a:solidFill>
                <a:schemeClr val="bg1"/>
              </a:solidFill>
              <a:effectLst>
                <a:outerShdw blurRad="38100" dist="38100" dir="2700000" algn="tl">
                  <a:srgbClr val="000000">
                    <a:alpha val="43137"/>
                  </a:srgbClr>
                </a:outerShdw>
              </a:effectLst>
            </a:endParaRPr>
          </a:p>
          <a:p>
            <a:pPr>
              <a:buNone/>
            </a:pPr>
            <a:r>
              <a:rPr lang="en-US" altLang="en-US" sz="3900" b="1" dirty="0">
                <a:solidFill>
                  <a:schemeClr val="bg1"/>
                </a:solidFill>
                <a:effectLst>
                  <a:outerShdw blurRad="38100" dist="38100" dir="2700000" algn="tl">
                    <a:srgbClr val="000000">
                      <a:alpha val="43137"/>
                    </a:srgbClr>
                  </a:outerShdw>
                </a:effectLst>
              </a:rPr>
              <a:t>“Now there was a certain disciple at Damascus named Ananias; and to him the Lord said in a vision, "Ananias." And he said, "Here I am, Lord."</a:t>
            </a:r>
          </a:p>
        </p:txBody>
      </p:sp>
      <p:pic>
        <p:nvPicPr>
          <p:cNvPr id="58370" name="Picture 2" descr="Image result for Ananias and Paul image">
            <a:extLst>
              <a:ext uri="{FF2B5EF4-FFF2-40B4-BE49-F238E27FC236}">
                <a16:creationId xmlns:a16="http://schemas.microsoft.com/office/drawing/2014/main" id="{4E08E9C0-AEB0-44E3-BE26-C19C0C5403E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6342743" y="3780024"/>
            <a:ext cx="5608516" cy="27789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0429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EF29456C-8B99-4CF4-8D60-22EC8F2067EB}"/>
              </a:ext>
            </a:extLst>
          </p:cNvPr>
          <p:cNvSpPr>
            <a:spLocks noGrp="1" noChangeArrowheads="1"/>
          </p:cNvSpPr>
          <p:nvPr>
            <p:ph type="title"/>
          </p:nvPr>
        </p:nvSpPr>
        <p:spPr>
          <a:xfrm>
            <a:off x="624116" y="181429"/>
            <a:ext cx="10043884" cy="1143000"/>
          </a:xfrm>
        </p:spPr>
        <p:txBody>
          <a:bodyPr>
            <a:normAutofit/>
          </a:bodyPr>
          <a:lstStyle/>
          <a:p>
            <a:pPr algn="l"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The Message From Jesus</a:t>
            </a:r>
          </a:p>
        </p:txBody>
      </p:sp>
      <p:sp>
        <p:nvSpPr>
          <p:cNvPr id="30723" name="Rectangle 3">
            <a:extLst>
              <a:ext uri="{FF2B5EF4-FFF2-40B4-BE49-F238E27FC236}">
                <a16:creationId xmlns:a16="http://schemas.microsoft.com/office/drawing/2014/main" id="{F87DDF36-D99E-422A-9814-A4BBF5BBC114}"/>
              </a:ext>
            </a:extLst>
          </p:cNvPr>
          <p:cNvSpPr>
            <a:spLocks noGrp="1" noChangeArrowheads="1"/>
          </p:cNvSpPr>
          <p:nvPr>
            <p:ph idx="1"/>
          </p:nvPr>
        </p:nvSpPr>
        <p:spPr>
          <a:xfrm>
            <a:off x="849085" y="1378858"/>
            <a:ext cx="10493829" cy="4891313"/>
          </a:xfrm>
          <a:solidFill>
            <a:srgbClr val="C00000"/>
          </a:solidFill>
          <a:ln w="76200">
            <a:solidFill>
              <a:schemeClr val="tx2"/>
            </a:solidFill>
            <a:miter lim="800000"/>
            <a:headEnd/>
            <a:tailEnd/>
          </a:ln>
        </p:spPr>
        <p:txBody>
          <a:bodyPr>
            <a:noAutofit/>
          </a:bodyPr>
          <a:lstStyle/>
          <a:p>
            <a:pPr algn="ctr">
              <a:buNone/>
            </a:pPr>
            <a:r>
              <a:rPr lang="en-US" altLang="en-US" sz="3600" b="1" dirty="0">
                <a:solidFill>
                  <a:schemeClr val="bg1"/>
                </a:solidFill>
                <a:effectLst>
                  <a:outerShdw blurRad="38100" dist="38100" dir="2700000" algn="tl">
                    <a:srgbClr val="000000">
                      <a:alpha val="43137"/>
                    </a:srgbClr>
                  </a:outerShdw>
                </a:effectLst>
              </a:rPr>
              <a:t>Acts 9:17-18  </a:t>
            </a:r>
          </a:p>
          <a:p>
            <a:pPr>
              <a:buNone/>
            </a:pPr>
            <a:r>
              <a:rPr lang="en-US" altLang="en-US" sz="3600" b="1" dirty="0">
                <a:solidFill>
                  <a:schemeClr val="bg1"/>
                </a:solidFill>
                <a:effectLst>
                  <a:outerShdw blurRad="38100" dist="38100" dir="2700000" algn="tl">
                    <a:srgbClr val="000000">
                      <a:alpha val="43137"/>
                    </a:srgbClr>
                  </a:outerShdw>
                </a:effectLst>
              </a:rPr>
              <a:t>"Brother Saul, the Lord Jesus, who appeared to you on the road as you came, has sent me that you may:</a:t>
            </a:r>
            <a:br>
              <a:rPr lang="en-US" altLang="en-US" sz="3600" b="1" dirty="0">
                <a:solidFill>
                  <a:schemeClr val="bg1"/>
                </a:solidFill>
                <a:effectLst>
                  <a:outerShdw blurRad="38100" dist="38100" dir="2700000" algn="tl">
                    <a:srgbClr val="000000">
                      <a:alpha val="43137"/>
                    </a:srgbClr>
                  </a:outerShdw>
                </a:effectLst>
              </a:rPr>
            </a:br>
            <a:r>
              <a:rPr lang="en-US" altLang="en-US" sz="3600" b="1" dirty="0">
                <a:solidFill>
                  <a:schemeClr val="bg1"/>
                </a:solidFill>
                <a:effectLst>
                  <a:outerShdw blurRad="38100" dist="38100" dir="2700000" algn="tl">
                    <a:srgbClr val="000000">
                      <a:alpha val="43137"/>
                    </a:srgbClr>
                  </a:outerShdw>
                </a:effectLst>
              </a:rPr>
              <a:t>(1) </a:t>
            </a:r>
            <a:r>
              <a:rPr lang="en-US" altLang="en-US" sz="3600" b="1" dirty="0">
                <a:solidFill>
                  <a:schemeClr val="bg1"/>
                </a:solidFill>
                <a:effectLst>
                  <a:outerShdw blurRad="38100" dist="38100" dir="2700000" algn="tl">
                    <a:srgbClr val="000000">
                      <a:alpha val="43137"/>
                    </a:srgbClr>
                  </a:outerShdw>
                </a:effectLst>
                <a:highlight>
                  <a:srgbClr val="000000"/>
                </a:highlight>
              </a:rPr>
              <a:t>receive your sight </a:t>
            </a:r>
            <a:r>
              <a:rPr lang="en-US" altLang="en-US" sz="3600" b="1" dirty="0">
                <a:solidFill>
                  <a:schemeClr val="bg1"/>
                </a:solidFill>
                <a:effectLst>
                  <a:outerShdw blurRad="38100" dist="38100" dir="2700000" algn="tl">
                    <a:srgbClr val="000000">
                      <a:alpha val="43137"/>
                    </a:srgbClr>
                  </a:outerShdw>
                </a:effectLst>
              </a:rPr>
              <a:t>and </a:t>
            </a:r>
            <a:br>
              <a:rPr lang="en-US" altLang="en-US" sz="3600" b="1" dirty="0">
                <a:solidFill>
                  <a:schemeClr val="bg1"/>
                </a:solidFill>
                <a:effectLst>
                  <a:outerShdw blurRad="38100" dist="38100" dir="2700000" algn="tl">
                    <a:srgbClr val="000000">
                      <a:alpha val="43137"/>
                    </a:srgbClr>
                  </a:outerShdw>
                </a:effectLst>
              </a:rPr>
            </a:br>
            <a:r>
              <a:rPr lang="en-US" altLang="en-US" sz="3600" b="1" dirty="0">
                <a:solidFill>
                  <a:schemeClr val="bg1"/>
                </a:solidFill>
                <a:effectLst>
                  <a:outerShdw blurRad="38100" dist="38100" dir="2700000" algn="tl">
                    <a:srgbClr val="000000">
                      <a:alpha val="43137"/>
                    </a:srgbClr>
                  </a:outerShdw>
                </a:effectLst>
              </a:rPr>
              <a:t>(2) be </a:t>
            </a:r>
            <a:r>
              <a:rPr lang="en-US" altLang="en-US" sz="3600" b="1" dirty="0">
                <a:solidFill>
                  <a:schemeClr val="bg1"/>
                </a:solidFill>
                <a:effectLst>
                  <a:outerShdw blurRad="38100" dist="38100" dir="2700000" algn="tl">
                    <a:srgbClr val="000000">
                      <a:alpha val="43137"/>
                    </a:srgbClr>
                  </a:outerShdw>
                </a:effectLst>
                <a:highlight>
                  <a:srgbClr val="000000"/>
                </a:highlight>
              </a:rPr>
              <a:t>filled with the Holy Spirit</a:t>
            </a:r>
            <a:r>
              <a:rPr lang="en-US" altLang="en-US" sz="3600" b="1" dirty="0">
                <a:solidFill>
                  <a:schemeClr val="bg1"/>
                </a:solidFill>
                <a:effectLst>
                  <a:outerShdw blurRad="38100" dist="38100" dir="2700000" algn="tl">
                    <a:srgbClr val="000000">
                      <a:alpha val="43137"/>
                    </a:srgbClr>
                  </a:outerShdw>
                </a:effectLst>
              </a:rPr>
              <a:t>.”   </a:t>
            </a:r>
            <a:br>
              <a:rPr lang="en-US" altLang="en-US" sz="3600" b="1" dirty="0">
                <a:solidFill>
                  <a:schemeClr val="bg1"/>
                </a:solidFill>
                <a:effectLst>
                  <a:outerShdw blurRad="38100" dist="38100" dir="2700000" algn="tl">
                    <a:srgbClr val="000000">
                      <a:alpha val="43137"/>
                    </a:srgbClr>
                  </a:outerShdw>
                </a:effectLst>
              </a:rPr>
            </a:br>
            <a:r>
              <a:rPr lang="en-US" altLang="en-US" sz="3600" b="1" dirty="0">
                <a:solidFill>
                  <a:schemeClr val="bg1"/>
                </a:solidFill>
                <a:effectLst>
                  <a:outerShdw blurRad="38100" dist="38100" dir="2700000" algn="tl">
                    <a:srgbClr val="000000">
                      <a:alpha val="43137"/>
                    </a:srgbClr>
                  </a:outerShdw>
                </a:effectLst>
              </a:rPr>
              <a:t>Immediately there fell from his eyes something like scales, and he </a:t>
            </a:r>
            <a:br>
              <a:rPr lang="en-US" altLang="en-US" sz="3600" b="1" dirty="0">
                <a:solidFill>
                  <a:schemeClr val="bg1"/>
                </a:solidFill>
                <a:effectLst>
                  <a:outerShdw blurRad="38100" dist="38100" dir="2700000" algn="tl">
                    <a:srgbClr val="000000">
                      <a:alpha val="43137"/>
                    </a:srgbClr>
                  </a:outerShdw>
                </a:effectLst>
              </a:rPr>
            </a:br>
            <a:r>
              <a:rPr lang="en-US" altLang="en-US" sz="3600" b="1" dirty="0">
                <a:solidFill>
                  <a:schemeClr val="bg1"/>
                </a:solidFill>
                <a:effectLst>
                  <a:outerShdw blurRad="38100" dist="38100" dir="2700000" algn="tl">
                    <a:srgbClr val="000000">
                      <a:alpha val="43137"/>
                    </a:srgbClr>
                  </a:outerShdw>
                </a:effectLst>
              </a:rPr>
              <a:t>(1) </a:t>
            </a:r>
            <a:r>
              <a:rPr lang="en-US" altLang="en-US" sz="3600" b="1" dirty="0">
                <a:solidFill>
                  <a:schemeClr val="bg1"/>
                </a:solidFill>
                <a:effectLst>
                  <a:outerShdw blurRad="38100" dist="38100" dir="2700000" algn="tl">
                    <a:srgbClr val="000000">
                      <a:alpha val="43137"/>
                    </a:srgbClr>
                  </a:outerShdw>
                </a:effectLst>
                <a:highlight>
                  <a:srgbClr val="000000"/>
                </a:highlight>
              </a:rPr>
              <a:t>received his sight</a:t>
            </a:r>
            <a:r>
              <a:rPr lang="en-US" altLang="en-US" sz="3600" b="1" dirty="0">
                <a:solidFill>
                  <a:schemeClr val="bg1"/>
                </a:solidFill>
                <a:effectLst>
                  <a:outerShdw blurRad="38100" dist="38100" dir="2700000" algn="tl">
                    <a:srgbClr val="000000">
                      <a:alpha val="43137"/>
                    </a:srgbClr>
                  </a:outerShdw>
                </a:effectLst>
              </a:rPr>
              <a:t> at once; and </a:t>
            </a:r>
            <a:br>
              <a:rPr lang="en-US" altLang="en-US" sz="3600" b="1" dirty="0">
                <a:solidFill>
                  <a:schemeClr val="bg1"/>
                </a:solidFill>
                <a:effectLst>
                  <a:outerShdw blurRad="38100" dist="38100" dir="2700000" algn="tl">
                    <a:srgbClr val="000000">
                      <a:alpha val="43137"/>
                    </a:srgbClr>
                  </a:outerShdw>
                </a:effectLst>
              </a:rPr>
            </a:br>
            <a:r>
              <a:rPr lang="en-US" altLang="en-US" sz="3600" b="1" dirty="0">
                <a:solidFill>
                  <a:schemeClr val="bg1"/>
                </a:solidFill>
                <a:effectLst>
                  <a:outerShdw blurRad="38100" dist="38100" dir="2700000" algn="tl">
                    <a:srgbClr val="000000">
                      <a:alpha val="43137"/>
                    </a:srgbClr>
                  </a:outerShdw>
                </a:effectLst>
              </a:rPr>
              <a:t>(2) he arose and was </a:t>
            </a:r>
            <a:r>
              <a:rPr lang="en-US" altLang="en-US" sz="3600" b="1" dirty="0">
                <a:solidFill>
                  <a:schemeClr val="bg1"/>
                </a:solidFill>
                <a:effectLst>
                  <a:outerShdw blurRad="38100" dist="38100" dir="2700000" algn="tl">
                    <a:srgbClr val="000000">
                      <a:alpha val="43137"/>
                    </a:srgbClr>
                  </a:outerShdw>
                </a:effectLst>
                <a:highlight>
                  <a:srgbClr val="000000"/>
                </a:highlight>
              </a:rPr>
              <a:t>baptized</a:t>
            </a:r>
            <a:r>
              <a:rPr lang="en-US" altLang="en-US" sz="3600" b="1" dirty="0">
                <a:solidFill>
                  <a:schemeClr val="bg1"/>
                </a:solidFill>
                <a:effectLst>
                  <a:outerShdw blurRad="38100" dist="38100" dir="2700000" algn="tl">
                    <a:srgbClr val="000000">
                      <a:alpha val="43137"/>
                    </a:srgbClr>
                  </a:outerShdw>
                </a:effectLst>
              </a:rPr>
              <a:t>.</a:t>
            </a:r>
          </a:p>
        </p:txBody>
      </p:sp>
      <p:cxnSp>
        <p:nvCxnSpPr>
          <p:cNvPr id="3" name="Straight Arrow Connector 2">
            <a:extLst>
              <a:ext uri="{FF2B5EF4-FFF2-40B4-BE49-F238E27FC236}">
                <a16:creationId xmlns:a16="http://schemas.microsoft.com/office/drawing/2014/main" id="{EBF418B4-058C-A042-AF5B-D6B07E42490B}"/>
              </a:ext>
            </a:extLst>
          </p:cNvPr>
          <p:cNvCxnSpPr>
            <a:cxnSpLocks/>
          </p:cNvCxnSpPr>
          <p:nvPr/>
        </p:nvCxnSpPr>
        <p:spPr>
          <a:xfrm>
            <a:off x="4267200" y="3429000"/>
            <a:ext cx="0" cy="1611086"/>
          </a:xfrm>
          <a:prstGeom prst="straightConnector1">
            <a:avLst/>
          </a:prstGeom>
          <a:ln w="1206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957A524F-97CA-A9CA-60CD-1A37FCF57D83}"/>
              </a:ext>
            </a:extLst>
          </p:cNvPr>
          <p:cNvCxnSpPr>
            <a:cxnSpLocks/>
          </p:cNvCxnSpPr>
          <p:nvPr/>
        </p:nvCxnSpPr>
        <p:spPr>
          <a:xfrm>
            <a:off x="6074229" y="3868056"/>
            <a:ext cx="0" cy="1611086"/>
          </a:xfrm>
          <a:prstGeom prst="straightConnector1">
            <a:avLst/>
          </a:prstGeom>
          <a:ln w="120650">
            <a:solidFill>
              <a:srgbClr val="FFFF00"/>
            </a:solidFill>
            <a:tailEnd type="triangle"/>
          </a:ln>
        </p:spPr>
        <p:style>
          <a:lnRef idx="1">
            <a:schemeClr val="accent1"/>
          </a:lnRef>
          <a:fillRef idx="0">
            <a:schemeClr val="accent1"/>
          </a:fillRef>
          <a:effectRef idx="0">
            <a:schemeClr val="accent1"/>
          </a:effectRef>
          <a:fontRef idx="minor">
            <a:schemeClr val="tx1"/>
          </a:fontRef>
        </p:style>
      </p:cxnSp>
      <p:pic>
        <p:nvPicPr>
          <p:cNvPr id="4098" name="Picture 2" descr="Crispus: One Baptized By Paul ‹ First Presbyterian Winter Haven">
            <a:extLst>
              <a:ext uri="{FF2B5EF4-FFF2-40B4-BE49-F238E27FC236}">
                <a16:creationId xmlns:a16="http://schemas.microsoft.com/office/drawing/2014/main" id="{8878A9E5-3829-853D-B4C9-6C549D5703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1830" y="4616783"/>
            <a:ext cx="3634920" cy="20597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4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EF29456C-8B99-4CF4-8D60-22EC8F2067EB}"/>
              </a:ext>
            </a:extLst>
          </p:cNvPr>
          <p:cNvSpPr>
            <a:spLocks noGrp="1" noChangeArrowheads="1"/>
          </p:cNvSpPr>
          <p:nvPr>
            <p:ph type="title"/>
          </p:nvPr>
        </p:nvSpPr>
        <p:spPr>
          <a:xfrm>
            <a:off x="1895231" y="82771"/>
            <a:ext cx="8458200" cy="1143000"/>
          </a:xfrm>
        </p:spPr>
        <p:txBody>
          <a:bodyPr>
            <a:normAutofit/>
          </a:bodyPr>
          <a:lstStyle/>
          <a:p>
            <a:pPr algn="l"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Paul’s Salvation &amp; Charge</a:t>
            </a:r>
          </a:p>
        </p:txBody>
      </p:sp>
      <p:sp>
        <p:nvSpPr>
          <p:cNvPr id="30723" name="Rectangle 3">
            <a:extLst>
              <a:ext uri="{FF2B5EF4-FFF2-40B4-BE49-F238E27FC236}">
                <a16:creationId xmlns:a16="http://schemas.microsoft.com/office/drawing/2014/main" id="{F87DDF36-D99E-422A-9814-A4BBF5BBC114}"/>
              </a:ext>
            </a:extLst>
          </p:cNvPr>
          <p:cNvSpPr>
            <a:spLocks noGrp="1" noChangeArrowheads="1"/>
          </p:cNvSpPr>
          <p:nvPr>
            <p:ph idx="1"/>
          </p:nvPr>
        </p:nvSpPr>
        <p:spPr>
          <a:xfrm>
            <a:off x="566057" y="1066896"/>
            <a:ext cx="10943772" cy="4608191"/>
          </a:xfrm>
          <a:solidFill>
            <a:srgbClr val="C00000"/>
          </a:solidFill>
          <a:ln w="76200">
            <a:solidFill>
              <a:schemeClr val="tx2"/>
            </a:solidFill>
            <a:miter lim="800000"/>
            <a:headEnd/>
            <a:tailEnd/>
          </a:ln>
        </p:spPr>
        <p:txBody>
          <a:bodyPr>
            <a:noAutofit/>
          </a:bodyPr>
          <a:lstStyle/>
          <a:p>
            <a:pPr algn="ctr">
              <a:buNone/>
            </a:pPr>
            <a:r>
              <a:rPr lang="en-US" altLang="en-US" b="1" dirty="0">
                <a:solidFill>
                  <a:schemeClr val="bg1"/>
                </a:solidFill>
                <a:effectLst>
                  <a:outerShdw blurRad="38100" dist="38100" dir="2700000" algn="tl">
                    <a:srgbClr val="000000">
                      <a:alpha val="43137"/>
                    </a:srgbClr>
                  </a:outerShdw>
                </a:effectLst>
                <a:latin typeface="Arial Black" panose="020B0A04020102020204" pitchFamily="34" charset="0"/>
              </a:rPr>
              <a:t>Acts 22:13-16  </a:t>
            </a:r>
          </a:p>
          <a:p>
            <a:pPr>
              <a:buNone/>
            </a:pPr>
            <a:r>
              <a:rPr lang="en-US" altLang="en-US" b="1" dirty="0">
                <a:solidFill>
                  <a:schemeClr val="bg1"/>
                </a:solidFill>
                <a:effectLst>
                  <a:outerShdw blurRad="38100" dist="38100" dir="2700000" algn="tl">
                    <a:srgbClr val="000000">
                      <a:alpha val="43137"/>
                    </a:srgbClr>
                  </a:outerShdw>
                </a:effectLst>
                <a:latin typeface="Arial Black" panose="020B0A04020102020204" pitchFamily="34" charset="0"/>
              </a:rPr>
              <a:t>"came to me; and he stood and said to me, 'Brother Saul, receive your sight.' And at that same hour I looked up at him.  </a:t>
            </a:r>
          </a:p>
          <a:p>
            <a:pPr>
              <a:buNone/>
            </a:pPr>
            <a:r>
              <a:rPr lang="en-US" altLang="en-US" b="1" dirty="0">
                <a:solidFill>
                  <a:schemeClr val="bg1"/>
                </a:solidFill>
                <a:effectLst>
                  <a:outerShdw blurRad="38100" dist="38100" dir="2700000" algn="tl">
                    <a:srgbClr val="000000">
                      <a:alpha val="43137"/>
                    </a:srgbClr>
                  </a:outerShdw>
                </a:effectLst>
                <a:latin typeface="Arial Black" panose="020B0A04020102020204" pitchFamily="34" charset="0"/>
              </a:rPr>
              <a:t>"Then he said, 'The God of our fathers has chosen you that you should:</a:t>
            </a:r>
            <a:br>
              <a:rPr lang="en-US" altLang="en-US" b="1" dirty="0">
                <a:solidFill>
                  <a:schemeClr val="bg1"/>
                </a:solidFill>
                <a:effectLst>
                  <a:outerShdw blurRad="38100" dist="38100" dir="2700000" algn="tl">
                    <a:srgbClr val="000000">
                      <a:alpha val="43137"/>
                    </a:srgbClr>
                  </a:outerShdw>
                </a:effectLst>
                <a:latin typeface="Arial Black" panose="020B0A04020102020204" pitchFamily="34" charset="0"/>
              </a:rPr>
            </a:br>
            <a:r>
              <a:rPr lang="en-US" altLang="en-US" b="1" dirty="0">
                <a:solidFill>
                  <a:schemeClr val="bg1"/>
                </a:solidFill>
                <a:effectLst>
                  <a:outerShdw blurRad="38100" dist="38100" dir="2700000" algn="tl">
                    <a:srgbClr val="000000">
                      <a:alpha val="43137"/>
                    </a:srgbClr>
                  </a:outerShdw>
                </a:effectLst>
                <a:latin typeface="Arial Black" panose="020B0A04020102020204" pitchFamily="34" charset="0"/>
              </a:rPr>
              <a:t>(1) know His will, and </a:t>
            </a:r>
            <a:br>
              <a:rPr lang="en-US" altLang="en-US" b="1" dirty="0">
                <a:solidFill>
                  <a:schemeClr val="bg1"/>
                </a:solidFill>
                <a:effectLst>
                  <a:outerShdw blurRad="38100" dist="38100" dir="2700000" algn="tl">
                    <a:srgbClr val="000000">
                      <a:alpha val="43137"/>
                    </a:srgbClr>
                  </a:outerShdw>
                </a:effectLst>
                <a:latin typeface="Arial Black" panose="020B0A04020102020204" pitchFamily="34" charset="0"/>
              </a:rPr>
            </a:br>
            <a:r>
              <a:rPr lang="en-US" altLang="en-US" b="1" dirty="0">
                <a:solidFill>
                  <a:schemeClr val="bg1"/>
                </a:solidFill>
                <a:effectLst>
                  <a:outerShdw blurRad="38100" dist="38100" dir="2700000" algn="tl">
                    <a:srgbClr val="000000">
                      <a:alpha val="43137"/>
                    </a:srgbClr>
                  </a:outerShdw>
                </a:effectLst>
                <a:latin typeface="Arial Black" panose="020B0A04020102020204" pitchFamily="34" charset="0"/>
              </a:rPr>
              <a:t>(2) see the Just One, and </a:t>
            </a:r>
            <a:br>
              <a:rPr lang="en-US" altLang="en-US" b="1" dirty="0">
                <a:solidFill>
                  <a:schemeClr val="bg1"/>
                </a:solidFill>
                <a:effectLst>
                  <a:outerShdw blurRad="38100" dist="38100" dir="2700000" algn="tl">
                    <a:srgbClr val="000000">
                      <a:alpha val="43137"/>
                    </a:srgbClr>
                  </a:outerShdw>
                </a:effectLst>
                <a:latin typeface="Arial Black" panose="020B0A04020102020204" pitchFamily="34" charset="0"/>
              </a:rPr>
            </a:br>
            <a:r>
              <a:rPr lang="en-US" altLang="en-US" b="1" dirty="0">
                <a:solidFill>
                  <a:schemeClr val="bg1"/>
                </a:solidFill>
                <a:effectLst>
                  <a:outerShdw blurRad="38100" dist="38100" dir="2700000" algn="tl">
                    <a:srgbClr val="000000">
                      <a:alpha val="43137"/>
                    </a:srgbClr>
                  </a:outerShdw>
                </a:effectLst>
                <a:latin typeface="Arial Black" panose="020B0A04020102020204" pitchFamily="34" charset="0"/>
              </a:rPr>
              <a:t>(3) hear the voice of His mouth.  </a:t>
            </a:r>
            <a:br>
              <a:rPr lang="en-US" altLang="en-US" b="1" dirty="0">
                <a:solidFill>
                  <a:schemeClr val="bg1"/>
                </a:solidFill>
                <a:effectLst>
                  <a:outerShdw blurRad="38100" dist="38100" dir="2700000" algn="tl">
                    <a:srgbClr val="000000">
                      <a:alpha val="43137"/>
                    </a:srgbClr>
                  </a:outerShdw>
                </a:effectLst>
                <a:latin typeface="Arial Black" panose="020B0A04020102020204" pitchFamily="34" charset="0"/>
              </a:rPr>
            </a:br>
            <a:r>
              <a:rPr lang="en-US" altLang="en-US" b="1" dirty="0">
                <a:solidFill>
                  <a:schemeClr val="bg1"/>
                </a:solidFill>
                <a:effectLst>
                  <a:outerShdw blurRad="38100" dist="38100" dir="2700000" algn="tl">
                    <a:srgbClr val="000000">
                      <a:alpha val="43137"/>
                    </a:srgbClr>
                  </a:outerShdw>
                </a:effectLst>
                <a:latin typeface="Arial Black" panose="020B0A04020102020204" pitchFamily="34" charset="0"/>
              </a:rPr>
              <a:t>'For you will be His witness to all men of what you have seen and heard.</a:t>
            </a:r>
          </a:p>
        </p:txBody>
      </p:sp>
      <p:sp>
        <p:nvSpPr>
          <p:cNvPr id="5" name="WordArt 6">
            <a:extLst>
              <a:ext uri="{FF2B5EF4-FFF2-40B4-BE49-F238E27FC236}">
                <a16:creationId xmlns:a16="http://schemas.microsoft.com/office/drawing/2014/main" id="{C6FC6E5B-D777-4682-8E49-DA86B8887EA0}"/>
              </a:ext>
            </a:extLst>
          </p:cNvPr>
          <p:cNvSpPr>
            <a:spLocks noChangeArrowheads="1" noChangeShapeType="1" noTextEdit="1"/>
          </p:cNvSpPr>
          <p:nvPr/>
        </p:nvSpPr>
        <p:spPr bwMode="auto">
          <a:xfrm>
            <a:off x="3297274" y="6011510"/>
            <a:ext cx="5248275" cy="647700"/>
          </a:xfrm>
          <a:prstGeom prst="rect">
            <a:avLst/>
          </a:prstGeom>
        </p:spPr>
        <p:txBody>
          <a:bodyPr wrap="none" fromWordArt="1">
            <a:prstTxWarp prst="textPlain">
              <a:avLst>
                <a:gd name="adj" fmla="val 50000"/>
              </a:avLst>
            </a:prstTxWarp>
          </a:bodyPr>
          <a:lstStyle/>
          <a:p>
            <a:pPr algn="ctr"/>
            <a:r>
              <a:rPr lang="en-US" sz="3600" i="1" kern="10" dirty="0">
                <a:ln w="9525">
                  <a:solidFill>
                    <a:srgbClr val="000000"/>
                  </a:solidFill>
                  <a:round/>
                  <a:headEnd/>
                  <a:tailEnd/>
                </a:ln>
                <a:solidFill>
                  <a:srgbClr val="FFFFFF"/>
                </a:solidFill>
                <a:effectLst>
                  <a:outerShdw dist="35921" dir="2700000" algn="ctr" rotWithShape="0">
                    <a:srgbClr val="808080">
                      <a:alpha val="79999"/>
                    </a:srgbClr>
                  </a:outerShdw>
                </a:effectLst>
                <a:latin typeface="Arial Black" panose="020B0A04020102020204" pitchFamily="34" charset="0"/>
              </a:rPr>
              <a:t>When Was Saul Saved?</a:t>
            </a:r>
          </a:p>
        </p:txBody>
      </p:sp>
    </p:spTree>
    <p:extLst>
      <p:ext uri="{BB962C8B-B14F-4D97-AF65-F5344CB8AC3E}">
        <p14:creationId xmlns:p14="http://schemas.microsoft.com/office/powerpoint/2010/main" val="10043650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3" name="Rectangle 3">
            <a:extLst>
              <a:ext uri="{FF2B5EF4-FFF2-40B4-BE49-F238E27FC236}">
                <a16:creationId xmlns:a16="http://schemas.microsoft.com/office/drawing/2014/main" id="{F87DDF36-D99E-422A-9814-A4BBF5BBC114}"/>
              </a:ext>
            </a:extLst>
          </p:cNvPr>
          <p:cNvSpPr>
            <a:spLocks noGrp="1" noChangeArrowheads="1"/>
          </p:cNvSpPr>
          <p:nvPr>
            <p:ph idx="1"/>
          </p:nvPr>
        </p:nvSpPr>
        <p:spPr>
          <a:xfrm>
            <a:off x="439615" y="1225773"/>
            <a:ext cx="11292115" cy="1807714"/>
          </a:xfrm>
          <a:solidFill>
            <a:srgbClr val="C00000"/>
          </a:solidFill>
          <a:ln w="76200">
            <a:solidFill>
              <a:schemeClr val="tx2"/>
            </a:solidFill>
            <a:miter lim="800000"/>
            <a:headEnd/>
            <a:tailEnd/>
          </a:ln>
        </p:spPr>
        <p:txBody>
          <a:bodyPr>
            <a:noAutofit/>
          </a:bodyPr>
          <a:lstStyle/>
          <a:p>
            <a:pPr algn="ctr">
              <a:buNone/>
            </a:pPr>
            <a:r>
              <a:rPr lang="en-US" altLang="en-US" b="1" dirty="0">
                <a:solidFill>
                  <a:schemeClr val="bg1"/>
                </a:solidFill>
                <a:effectLst>
                  <a:outerShdw blurRad="38100" dist="38100" dir="2700000" algn="tl">
                    <a:srgbClr val="000000">
                      <a:alpha val="43137"/>
                    </a:srgbClr>
                  </a:outerShdw>
                </a:effectLst>
                <a:latin typeface="Arial Black" panose="020B0A04020102020204" pitchFamily="34" charset="0"/>
              </a:rPr>
              <a:t>Acts 22:13-16  </a:t>
            </a:r>
          </a:p>
          <a:p>
            <a:pPr>
              <a:buNone/>
            </a:pPr>
            <a:r>
              <a:rPr lang="en-US" altLang="en-US" b="1" dirty="0">
                <a:solidFill>
                  <a:schemeClr val="bg1"/>
                </a:solidFill>
                <a:effectLst>
                  <a:outerShdw blurRad="38100" dist="38100" dir="2700000" algn="tl">
                    <a:srgbClr val="000000">
                      <a:alpha val="43137"/>
                    </a:srgbClr>
                  </a:outerShdw>
                </a:effectLst>
                <a:latin typeface="Arial Black" panose="020B0A04020102020204" pitchFamily="34" charset="0"/>
              </a:rPr>
              <a:t>'And now why are you waiting? Arise and be baptized, and wash away your sins, calling on the name of the Lord.'</a:t>
            </a:r>
          </a:p>
        </p:txBody>
      </p:sp>
      <p:sp>
        <p:nvSpPr>
          <p:cNvPr id="5" name="WordArt 6">
            <a:extLst>
              <a:ext uri="{FF2B5EF4-FFF2-40B4-BE49-F238E27FC236}">
                <a16:creationId xmlns:a16="http://schemas.microsoft.com/office/drawing/2014/main" id="{C6FC6E5B-D777-4682-8E49-DA86B8887EA0}"/>
              </a:ext>
            </a:extLst>
          </p:cNvPr>
          <p:cNvSpPr>
            <a:spLocks noChangeArrowheads="1" noChangeShapeType="1" noTextEdit="1"/>
          </p:cNvSpPr>
          <p:nvPr/>
        </p:nvSpPr>
        <p:spPr bwMode="auto">
          <a:xfrm>
            <a:off x="3471863" y="278272"/>
            <a:ext cx="5248275" cy="647700"/>
          </a:xfrm>
          <a:prstGeom prst="rect">
            <a:avLst/>
          </a:prstGeom>
        </p:spPr>
        <p:txBody>
          <a:bodyPr wrap="none" fromWordArt="1">
            <a:prstTxWarp prst="textPlain">
              <a:avLst>
                <a:gd name="adj" fmla="val 50000"/>
              </a:avLst>
            </a:prstTxWarp>
          </a:bodyPr>
          <a:lstStyle/>
          <a:p>
            <a:pPr algn="ctr"/>
            <a:r>
              <a:rPr lang="en-US" sz="3600" i="1" kern="10" dirty="0">
                <a:ln w="9525">
                  <a:solidFill>
                    <a:srgbClr val="000000"/>
                  </a:solidFill>
                  <a:round/>
                  <a:headEnd/>
                  <a:tailEnd/>
                </a:ln>
                <a:solidFill>
                  <a:srgbClr val="FFFFFF"/>
                </a:solidFill>
                <a:effectLst>
                  <a:outerShdw dist="35921" dir="2700000" algn="ctr" rotWithShape="0">
                    <a:srgbClr val="808080">
                      <a:alpha val="79999"/>
                    </a:srgbClr>
                  </a:outerShdw>
                </a:effectLst>
                <a:latin typeface="Arial Black" panose="020B0A04020102020204" pitchFamily="34" charset="0"/>
              </a:rPr>
              <a:t>When Was Saul Saved?</a:t>
            </a:r>
          </a:p>
        </p:txBody>
      </p:sp>
      <p:sp>
        <p:nvSpPr>
          <p:cNvPr id="3" name="TextBox 2">
            <a:extLst>
              <a:ext uri="{FF2B5EF4-FFF2-40B4-BE49-F238E27FC236}">
                <a16:creationId xmlns:a16="http://schemas.microsoft.com/office/drawing/2014/main" id="{4F349115-8587-B218-791B-84946C3BC7C2}"/>
              </a:ext>
            </a:extLst>
          </p:cNvPr>
          <p:cNvSpPr txBox="1"/>
          <p:nvPr/>
        </p:nvSpPr>
        <p:spPr>
          <a:xfrm>
            <a:off x="851178" y="3298502"/>
            <a:ext cx="10489643" cy="1384995"/>
          </a:xfrm>
          <a:prstGeom prst="rect">
            <a:avLst/>
          </a:prstGeom>
          <a:solidFill>
            <a:schemeClr val="accent1"/>
          </a:solidFill>
        </p:spPr>
        <p:txBody>
          <a:bodyPr wrap="square">
            <a:spAutoFit/>
          </a:bodyPr>
          <a:lstStyle/>
          <a:p>
            <a:r>
              <a:rPr lang="en-US" sz="2800" dirty="0">
                <a:ln>
                  <a:solidFill>
                    <a:sysClr val="windowText" lastClr="000000"/>
                  </a:solidFill>
                </a:ln>
                <a:solidFill>
                  <a:schemeClr val="bg1"/>
                </a:solidFill>
                <a:latin typeface="Amasis MT Pro Black" panose="02040A04050005020304" pitchFamily="18" charset="0"/>
              </a:rPr>
              <a:t>For you are all sons of God through faith in Christ Jesus.    For as many of you as were baptized into Christ have         put on Christ.                                                   </a:t>
            </a:r>
            <a:r>
              <a:rPr lang="en-US" sz="2800" dirty="0">
                <a:ln>
                  <a:solidFill>
                    <a:sysClr val="windowText" lastClr="000000"/>
                  </a:solidFill>
                </a:ln>
                <a:solidFill>
                  <a:schemeClr val="bg1"/>
                </a:solidFill>
                <a:latin typeface="Arial Black" panose="020B0A04020102020204" pitchFamily="34" charset="0"/>
              </a:rPr>
              <a:t>Gal. 3:26-27</a:t>
            </a:r>
          </a:p>
        </p:txBody>
      </p:sp>
      <p:sp>
        <p:nvSpPr>
          <p:cNvPr id="8" name="TextBox 7">
            <a:extLst>
              <a:ext uri="{FF2B5EF4-FFF2-40B4-BE49-F238E27FC236}">
                <a16:creationId xmlns:a16="http://schemas.microsoft.com/office/drawing/2014/main" id="{3DAC2E9D-8632-D185-9C7F-16ACC61F96B9}"/>
              </a:ext>
            </a:extLst>
          </p:cNvPr>
          <p:cNvSpPr txBox="1"/>
          <p:nvPr/>
        </p:nvSpPr>
        <p:spPr>
          <a:xfrm>
            <a:off x="439615" y="4948512"/>
            <a:ext cx="11292115" cy="1569660"/>
          </a:xfrm>
          <a:prstGeom prst="rect">
            <a:avLst/>
          </a:prstGeom>
          <a:noFill/>
        </p:spPr>
        <p:txBody>
          <a:bodyPr wrap="square">
            <a:spAutoFit/>
          </a:bodyPr>
          <a:lstStyle/>
          <a:p>
            <a:r>
              <a:rPr lang="en-US" sz="2400" dirty="0">
                <a:latin typeface="Arial Black" panose="020B0A04020102020204" pitchFamily="34" charset="0"/>
              </a:rPr>
              <a:t>But when the kindness and the love of God our Savior toward man appeared, not by works of righteousness which we have done, but according to His mercy He saved us, through the </a:t>
            </a:r>
            <a:r>
              <a:rPr lang="en-US" sz="2400" dirty="0">
                <a:solidFill>
                  <a:srgbClr val="C00000"/>
                </a:solidFill>
                <a:latin typeface="Arial Black" panose="020B0A04020102020204" pitchFamily="34" charset="0"/>
              </a:rPr>
              <a:t>washing </a:t>
            </a:r>
            <a:r>
              <a:rPr lang="en-US" sz="2400" dirty="0">
                <a:latin typeface="Arial Black" panose="020B0A04020102020204" pitchFamily="34" charset="0"/>
              </a:rPr>
              <a:t>of </a:t>
            </a:r>
            <a:r>
              <a:rPr lang="en-US" sz="2400" u="sng" dirty="0">
                <a:latin typeface="Arial Black" panose="020B0A04020102020204" pitchFamily="34" charset="0"/>
              </a:rPr>
              <a:t>regeneration</a:t>
            </a:r>
            <a:r>
              <a:rPr lang="en-US" sz="2400" dirty="0">
                <a:latin typeface="Arial Black" panose="020B0A04020102020204" pitchFamily="34" charset="0"/>
              </a:rPr>
              <a:t> and renewing of the Holy Spirit</a:t>
            </a:r>
            <a:r>
              <a:rPr lang="en-US" sz="2400" dirty="0"/>
              <a:t>                         </a:t>
            </a:r>
            <a:r>
              <a:rPr lang="en-US" sz="2400" dirty="0">
                <a:solidFill>
                  <a:srgbClr val="C00000"/>
                </a:solidFill>
                <a:effectLst>
                  <a:outerShdw blurRad="38100" dist="38100" dir="2700000" algn="tl">
                    <a:srgbClr val="000000">
                      <a:alpha val="43137"/>
                    </a:srgbClr>
                  </a:outerShdw>
                </a:effectLst>
                <a:latin typeface="Arial Black" panose="020B0A04020102020204" pitchFamily="34" charset="0"/>
              </a:rPr>
              <a:t>Titus 3:4-5</a:t>
            </a:r>
          </a:p>
        </p:txBody>
      </p:sp>
      <p:cxnSp>
        <p:nvCxnSpPr>
          <p:cNvPr id="9" name="Straight Arrow Connector 8">
            <a:extLst>
              <a:ext uri="{FF2B5EF4-FFF2-40B4-BE49-F238E27FC236}">
                <a16:creationId xmlns:a16="http://schemas.microsoft.com/office/drawing/2014/main" id="{31FAC66F-DE17-673C-532D-56876A67B339}"/>
              </a:ext>
            </a:extLst>
          </p:cNvPr>
          <p:cNvCxnSpPr>
            <a:cxnSpLocks/>
          </p:cNvCxnSpPr>
          <p:nvPr/>
        </p:nvCxnSpPr>
        <p:spPr>
          <a:xfrm>
            <a:off x="2322286" y="2554514"/>
            <a:ext cx="6545943" cy="3251200"/>
          </a:xfrm>
          <a:prstGeom prst="straightConnector1">
            <a:avLst/>
          </a:prstGeom>
          <a:ln w="1206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7216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EF29456C-8B99-4CF4-8D60-22EC8F2067EB}"/>
              </a:ext>
            </a:extLst>
          </p:cNvPr>
          <p:cNvSpPr>
            <a:spLocks noGrp="1" noChangeArrowheads="1"/>
          </p:cNvSpPr>
          <p:nvPr>
            <p:ph type="title"/>
          </p:nvPr>
        </p:nvSpPr>
        <p:spPr>
          <a:xfrm>
            <a:off x="576942" y="171939"/>
            <a:ext cx="8458200" cy="1143000"/>
          </a:xfrm>
        </p:spPr>
        <p:txBody>
          <a:bodyPr>
            <a:normAutofit/>
          </a:bodyPr>
          <a:lstStyle/>
          <a:p>
            <a:pPr algn="l"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Paul’s 3-Fold Charge</a:t>
            </a:r>
          </a:p>
        </p:txBody>
      </p:sp>
      <p:sp>
        <p:nvSpPr>
          <p:cNvPr id="30723" name="Rectangle 3">
            <a:extLst>
              <a:ext uri="{FF2B5EF4-FFF2-40B4-BE49-F238E27FC236}">
                <a16:creationId xmlns:a16="http://schemas.microsoft.com/office/drawing/2014/main" id="{F87DDF36-D99E-422A-9814-A4BBF5BBC114}"/>
              </a:ext>
            </a:extLst>
          </p:cNvPr>
          <p:cNvSpPr>
            <a:spLocks noGrp="1" noChangeArrowheads="1"/>
          </p:cNvSpPr>
          <p:nvPr>
            <p:ph idx="1"/>
          </p:nvPr>
        </p:nvSpPr>
        <p:spPr>
          <a:xfrm>
            <a:off x="576942" y="1314939"/>
            <a:ext cx="11063515" cy="3939233"/>
          </a:xfrm>
          <a:solidFill>
            <a:srgbClr val="C00000"/>
          </a:solidFill>
          <a:ln w="76200">
            <a:solidFill>
              <a:schemeClr val="tx2"/>
            </a:solidFill>
            <a:miter lim="800000"/>
            <a:headEnd/>
            <a:tailEnd/>
          </a:ln>
        </p:spPr>
        <p:txBody>
          <a:bodyPr>
            <a:normAutofit lnSpcReduction="10000"/>
          </a:bodyPr>
          <a:lstStyle/>
          <a:p>
            <a:pPr algn="ctr">
              <a:buNone/>
            </a:pPr>
            <a:r>
              <a:rPr lang="en-US" altLang="en-US" sz="4400" b="1" dirty="0">
                <a:solidFill>
                  <a:schemeClr val="bg1"/>
                </a:solidFill>
                <a:effectLst>
                  <a:outerShdw blurRad="38100" dist="38100" dir="2700000" algn="tl">
                    <a:srgbClr val="000000">
                      <a:alpha val="43137"/>
                    </a:srgbClr>
                  </a:outerShdw>
                </a:effectLst>
              </a:rPr>
              <a:t>Acts 26:16-18  </a:t>
            </a:r>
          </a:p>
          <a:p>
            <a:pPr>
              <a:buNone/>
            </a:pPr>
            <a:r>
              <a:rPr lang="en-US" altLang="en-US" sz="3600" b="1" dirty="0">
                <a:solidFill>
                  <a:schemeClr val="bg1"/>
                </a:solidFill>
                <a:effectLst>
                  <a:outerShdw blurRad="38100" dist="38100" dir="2700000" algn="tl">
                    <a:srgbClr val="000000">
                      <a:alpha val="43137"/>
                    </a:srgbClr>
                  </a:outerShdw>
                </a:effectLst>
              </a:rPr>
              <a:t>'But rise and stand on your feet; for </a:t>
            </a:r>
            <a:r>
              <a:rPr lang="en-US" altLang="en-US" sz="3600" b="1" i="1" u="sng" dirty="0">
                <a:solidFill>
                  <a:schemeClr val="bg1"/>
                </a:solidFill>
                <a:effectLst>
                  <a:outerShdw blurRad="38100" dist="38100" dir="2700000" algn="tl">
                    <a:srgbClr val="000000">
                      <a:alpha val="43137"/>
                    </a:srgbClr>
                  </a:outerShdw>
                </a:effectLst>
              </a:rPr>
              <a:t>I have appeared to you for this purpose:</a:t>
            </a:r>
            <a:r>
              <a:rPr lang="en-US" altLang="en-US" sz="3600" b="1" dirty="0">
                <a:solidFill>
                  <a:schemeClr val="bg1"/>
                </a:solidFill>
                <a:effectLst>
                  <a:outerShdw blurRad="38100" dist="38100" dir="2700000" algn="tl">
                    <a:srgbClr val="000000">
                      <a:alpha val="43137"/>
                    </a:srgbClr>
                  </a:outerShdw>
                </a:effectLst>
              </a:rPr>
              <a:t> </a:t>
            </a:r>
            <a:br>
              <a:rPr lang="en-US" altLang="en-US" sz="3600" b="1" dirty="0">
                <a:solidFill>
                  <a:schemeClr val="bg1"/>
                </a:solidFill>
                <a:effectLst>
                  <a:outerShdw blurRad="38100" dist="38100" dir="2700000" algn="tl">
                    <a:srgbClr val="000000">
                      <a:alpha val="43137"/>
                    </a:srgbClr>
                  </a:outerShdw>
                </a:effectLst>
              </a:rPr>
            </a:br>
            <a:endParaRPr lang="en-US" altLang="en-US" sz="3600" b="1" dirty="0">
              <a:solidFill>
                <a:schemeClr val="bg1"/>
              </a:solidFill>
              <a:effectLst>
                <a:outerShdw blurRad="38100" dist="38100" dir="2700000" algn="tl">
                  <a:srgbClr val="000000">
                    <a:alpha val="43137"/>
                  </a:srgbClr>
                </a:outerShdw>
              </a:effectLst>
            </a:endParaRPr>
          </a:p>
          <a:p>
            <a:pPr>
              <a:buNone/>
            </a:pPr>
            <a:r>
              <a:rPr lang="en-US" altLang="en-US" sz="3600" b="1" dirty="0">
                <a:solidFill>
                  <a:schemeClr val="bg1"/>
                </a:solidFill>
                <a:effectLst>
                  <a:outerShdw blurRad="38100" dist="38100" dir="2700000" algn="tl">
                    <a:srgbClr val="000000">
                      <a:alpha val="43137"/>
                    </a:srgbClr>
                  </a:outerShdw>
                </a:effectLst>
              </a:rPr>
              <a:t>  to make you a </a:t>
            </a:r>
            <a:r>
              <a:rPr lang="en-US" altLang="en-US" sz="4400" b="1" u="sng" dirty="0">
                <a:effectLst>
                  <a:outerShdw blurRad="38100" dist="38100" dir="2700000" algn="tl">
                    <a:srgbClr val="000000">
                      <a:alpha val="43137"/>
                    </a:srgbClr>
                  </a:outerShdw>
                </a:effectLst>
                <a:highlight>
                  <a:srgbClr val="FFFF00"/>
                </a:highlight>
              </a:rPr>
              <a:t>minister</a:t>
            </a:r>
            <a:r>
              <a:rPr lang="en-US" altLang="en-US" sz="3600" b="1" dirty="0">
                <a:solidFill>
                  <a:schemeClr val="bg1"/>
                </a:solidFill>
                <a:effectLst>
                  <a:outerShdw blurRad="38100" dist="38100" dir="2700000" algn="tl">
                    <a:srgbClr val="000000">
                      <a:alpha val="43137"/>
                    </a:srgbClr>
                  </a:outerShdw>
                </a:effectLst>
              </a:rPr>
              <a:t> and a </a:t>
            </a:r>
            <a:r>
              <a:rPr lang="en-US" altLang="en-US" sz="4400" b="1" u="sng" dirty="0">
                <a:effectLst>
                  <a:outerShdw blurRad="38100" dist="38100" dir="2700000" algn="tl">
                    <a:srgbClr val="000000">
                      <a:alpha val="43137"/>
                    </a:srgbClr>
                  </a:outerShdw>
                </a:effectLst>
                <a:highlight>
                  <a:srgbClr val="FFFF00"/>
                </a:highlight>
              </a:rPr>
              <a:t>witness</a:t>
            </a:r>
            <a:r>
              <a:rPr lang="en-US" altLang="en-US" sz="3600" b="1" dirty="0">
                <a:solidFill>
                  <a:schemeClr val="bg1"/>
                </a:solidFill>
                <a:effectLst>
                  <a:outerShdw blurRad="38100" dist="38100" dir="2700000" algn="tl">
                    <a:srgbClr val="000000">
                      <a:alpha val="43137"/>
                    </a:srgbClr>
                  </a:outerShdw>
                </a:effectLst>
              </a:rPr>
              <a:t> both of the things which you have seen and of the things which I will yet reveal to you.</a:t>
            </a:r>
          </a:p>
        </p:txBody>
      </p:sp>
      <p:sp>
        <p:nvSpPr>
          <p:cNvPr id="2" name="Rectangle 1">
            <a:extLst>
              <a:ext uri="{FF2B5EF4-FFF2-40B4-BE49-F238E27FC236}">
                <a16:creationId xmlns:a16="http://schemas.microsoft.com/office/drawing/2014/main" id="{F9A0A22B-26E6-7D00-36A4-7A3E149865C4}"/>
              </a:ext>
            </a:extLst>
          </p:cNvPr>
          <p:cNvSpPr/>
          <p:nvPr/>
        </p:nvSpPr>
        <p:spPr>
          <a:xfrm>
            <a:off x="7378307" y="171939"/>
            <a:ext cx="1056700" cy="923330"/>
          </a:xfrm>
          <a:prstGeom prst="rect">
            <a:avLst/>
          </a:prstGeom>
          <a:noFill/>
        </p:spPr>
        <p:txBody>
          <a:bodyPr wrap="none" lIns="91440" tIns="45720" rIns="91440" bIns="45720">
            <a:spAutoFit/>
          </a:bodyPr>
          <a:lstStyle/>
          <a:p>
            <a:pPr algn="ctr"/>
            <a:r>
              <a:rPr lang="en-US" sz="5400" b="1" spc="50" dirty="0">
                <a:ln w="0"/>
                <a:solidFill>
                  <a:srgbClr val="C00000"/>
                </a:solidFill>
                <a:effectLst>
                  <a:innerShdw blurRad="63500" dist="50800" dir="13500000">
                    <a:srgbClr val="000000">
                      <a:alpha val="50000"/>
                    </a:srgbClr>
                  </a:innerShdw>
                </a:effectLst>
              </a:rPr>
              <a:t># 1</a:t>
            </a:r>
          </a:p>
        </p:txBody>
      </p:sp>
    </p:spTree>
    <p:extLst>
      <p:ext uri="{BB962C8B-B14F-4D97-AF65-F5344CB8AC3E}">
        <p14:creationId xmlns:p14="http://schemas.microsoft.com/office/powerpoint/2010/main" val="21102339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EF29456C-8B99-4CF4-8D60-22EC8F2067EB}"/>
              </a:ext>
            </a:extLst>
          </p:cNvPr>
          <p:cNvSpPr>
            <a:spLocks noGrp="1" noChangeArrowheads="1"/>
          </p:cNvSpPr>
          <p:nvPr>
            <p:ph type="title"/>
          </p:nvPr>
        </p:nvSpPr>
        <p:spPr>
          <a:xfrm>
            <a:off x="489857" y="117021"/>
            <a:ext cx="8458200" cy="1143000"/>
          </a:xfrm>
        </p:spPr>
        <p:txBody>
          <a:bodyPr>
            <a:normAutofit/>
          </a:bodyPr>
          <a:lstStyle/>
          <a:p>
            <a:pPr algn="l"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Paul’s 3-Fold Charge</a:t>
            </a:r>
          </a:p>
        </p:txBody>
      </p:sp>
      <p:sp>
        <p:nvSpPr>
          <p:cNvPr id="30723" name="Rectangle 3">
            <a:extLst>
              <a:ext uri="{FF2B5EF4-FFF2-40B4-BE49-F238E27FC236}">
                <a16:creationId xmlns:a16="http://schemas.microsoft.com/office/drawing/2014/main" id="{F87DDF36-D99E-422A-9814-A4BBF5BBC114}"/>
              </a:ext>
            </a:extLst>
          </p:cNvPr>
          <p:cNvSpPr>
            <a:spLocks noGrp="1" noChangeArrowheads="1"/>
          </p:cNvSpPr>
          <p:nvPr>
            <p:ph idx="1"/>
          </p:nvPr>
        </p:nvSpPr>
        <p:spPr>
          <a:xfrm>
            <a:off x="653143" y="1314939"/>
            <a:ext cx="11103427" cy="3736032"/>
          </a:xfrm>
          <a:solidFill>
            <a:srgbClr val="C00000"/>
          </a:solidFill>
          <a:ln w="76200">
            <a:solidFill>
              <a:schemeClr val="tx2"/>
            </a:solidFill>
            <a:miter lim="800000"/>
            <a:headEnd/>
            <a:tailEnd/>
          </a:ln>
        </p:spPr>
        <p:txBody>
          <a:bodyPr>
            <a:normAutofit/>
          </a:bodyPr>
          <a:lstStyle/>
          <a:p>
            <a:pPr algn="ctr">
              <a:buNone/>
            </a:pPr>
            <a:r>
              <a:rPr lang="en-US" altLang="en-US" sz="4400" b="1" dirty="0">
                <a:solidFill>
                  <a:schemeClr val="bg1"/>
                </a:solidFill>
                <a:effectLst>
                  <a:outerShdw blurRad="38100" dist="38100" dir="2700000" algn="tl">
                    <a:srgbClr val="000000">
                      <a:alpha val="43137"/>
                    </a:srgbClr>
                  </a:outerShdw>
                </a:effectLst>
              </a:rPr>
              <a:t>Acts 26:16-18  </a:t>
            </a:r>
          </a:p>
          <a:p>
            <a:pPr>
              <a:buNone/>
            </a:pPr>
            <a:r>
              <a:rPr lang="en-US" altLang="en-US" sz="3600" b="1" dirty="0">
                <a:solidFill>
                  <a:schemeClr val="bg1"/>
                </a:solidFill>
              </a:rPr>
              <a:t>'I will deliver you from the Jewish people, as well as from the Gentiles, to whom I now send you, </a:t>
            </a:r>
          </a:p>
          <a:p>
            <a:pPr>
              <a:buNone/>
            </a:pPr>
            <a:r>
              <a:rPr lang="en-US" altLang="en-US" sz="3600" b="1" dirty="0">
                <a:solidFill>
                  <a:schemeClr val="bg1"/>
                </a:solidFill>
              </a:rPr>
              <a:t>  </a:t>
            </a:r>
            <a:r>
              <a:rPr lang="en-US" altLang="en-US" sz="3600" b="1" dirty="0">
                <a:effectLst>
                  <a:outerShdw blurRad="38100" dist="38100" dir="2700000" algn="tl">
                    <a:srgbClr val="000000">
                      <a:alpha val="43137"/>
                    </a:srgbClr>
                  </a:outerShdw>
                </a:effectLst>
                <a:highlight>
                  <a:srgbClr val="FFFF00"/>
                </a:highlight>
              </a:rPr>
              <a:t>'to open their eyes</a:t>
            </a:r>
            <a:r>
              <a:rPr lang="en-US" altLang="en-US" sz="3600" b="1" dirty="0">
                <a:solidFill>
                  <a:schemeClr val="bg1"/>
                </a:solidFill>
              </a:rPr>
              <a:t>, in order to turn them</a:t>
            </a:r>
            <a:br>
              <a:rPr lang="en-US" altLang="en-US" sz="3600" b="1" dirty="0">
                <a:solidFill>
                  <a:schemeClr val="bg1"/>
                </a:solidFill>
              </a:rPr>
            </a:br>
            <a:r>
              <a:rPr lang="en-US" altLang="en-US" sz="3600" b="1" dirty="0">
                <a:solidFill>
                  <a:schemeClr val="bg1"/>
                </a:solidFill>
              </a:rPr>
              <a:t>from </a:t>
            </a:r>
            <a:r>
              <a:rPr lang="en-US" altLang="en-US" sz="3600" b="1" u="sng" dirty="0">
                <a:solidFill>
                  <a:schemeClr val="bg1"/>
                </a:solidFill>
              </a:rPr>
              <a:t>darkness to light</a:t>
            </a:r>
            <a:r>
              <a:rPr lang="en-US" altLang="en-US" sz="3600" b="1" dirty="0">
                <a:solidFill>
                  <a:schemeClr val="bg1"/>
                </a:solidFill>
              </a:rPr>
              <a:t>, and </a:t>
            </a:r>
            <a:br>
              <a:rPr lang="en-US" altLang="en-US" sz="3600" b="1" dirty="0">
                <a:solidFill>
                  <a:schemeClr val="bg1"/>
                </a:solidFill>
              </a:rPr>
            </a:br>
            <a:r>
              <a:rPr lang="en-US" altLang="en-US" sz="3600" b="1" dirty="0">
                <a:solidFill>
                  <a:schemeClr val="bg1"/>
                </a:solidFill>
              </a:rPr>
              <a:t>from the </a:t>
            </a:r>
            <a:r>
              <a:rPr lang="en-US" altLang="en-US" sz="3600" b="1" u="sng" dirty="0">
                <a:solidFill>
                  <a:schemeClr val="bg1"/>
                </a:solidFill>
              </a:rPr>
              <a:t>power of Satan to God</a:t>
            </a:r>
            <a:r>
              <a:rPr lang="en-US" altLang="en-US" sz="3600" b="1" dirty="0">
                <a:solidFill>
                  <a:schemeClr val="bg1"/>
                </a:solidFill>
              </a:rPr>
              <a:t>, </a:t>
            </a:r>
          </a:p>
        </p:txBody>
      </p:sp>
      <p:sp>
        <p:nvSpPr>
          <p:cNvPr id="2" name="Rectangle 1">
            <a:extLst>
              <a:ext uri="{FF2B5EF4-FFF2-40B4-BE49-F238E27FC236}">
                <a16:creationId xmlns:a16="http://schemas.microsoft.com/office/drawing/2014/main" id="{7B249DF8-75CC-BC61-CFC1-6C4C358979D8}"/>
              </a:ext>
            </a:extLst>
          </p:cNvPr>
          <p:cNvSpPr/>
          <p:nvPr/>
        </p:nvSpPr>
        <p:spPr>
          <a:xfrm>
            <a:off x="7412389" y="218833"/>
            <a:ext cx="1056700" cy="923330"/>
          </a:xfrm>
          <a:prstGeom prst="rect">
            <a:avLst/>
          </a:prstGeom>
          <a:noFill/>
        </p:spPr>
        <p:txBody>
          <a:bodyPr wrap="none" lIns="91440" tIns="45720" rIns="91440" bIns="45720">
            <a:spAutoFit/>
          </a:bodyPr>
          <a:lstStyle/>
          <a:p>
            <a:pPr algn="ctr"/>
            <a:r>
              <a:rPr lang="en-US" sz="5400" b="1" spc="50" dirty="0">
                <a:ln w="0"/>
                <a:solidFill>
                  <a:srgbClr val="C00000"/>
                </a:solidFill>
                <a:effectLst>
                  <a:innerShdw blurRad="63500" dist="50800" dir="13500000">
                    <a:srgbClr val="000000">
                      <a:alpha val="50000"/>
                    </a:srgbClr>
                  </a:innerShdw>
                </a:effectLst>
              </a:rPr>
              <a:t># 2</a:t>
            </a:r>
          </a:p>
        </p:txBody>
      </p:sp>
    </p:spTree>
    <p:extLst>
      <p:ext uri="{BB962C8B-B14F-4D97-AF65-F5344CB8AC3E}">
        <p14:creationId xmlns:p14="http://schemas.microsoft.com/office/powerpoint/2010/main" val="12593449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EF29456C-8B99-4CF4-8D60-22EC8F2067EB}"/>
              </a:ext>
            </a:extLst>
          </p:cNvPr>
          <p:cNvSpPr>
            <a:spLocks noGrp="1" noChangeArrowheads="1"/>
          </p:cNvSpPr>
          <p:nvPr>
            <p:ph type="title"/>
          </p:nvPr>
        </p:nvSpPr>
        <p:spPr>
          <a:xfrm>
            <a:off x="693057" y="171939"/>
            <a:ext cx="8458200" cy="1143000"/>
          </a:xfrm>
        </p:spPr>
        <p:txBody>
          <a:bodyPr>
            <a:normAutofit/>
          </a:bodyPr>
          <a:lstStyle/>
          <a:p>
            <a:pPr algn="l"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Paul’s 3-Fold Charge</a:t>
            </a:r>
          </a:p>
        </p:txBody>
      </p:sp>
      <p:sp>
        <p:nvSpPr>
          <p:cNvPr id="30723" name="Rectangle 3">
            <a:extLst>
              <a:ext uri="{FF2B5EF4-FFF2-40B4-BE49-F238E27FC236}">
                <a16:creationId xmlns:a16="http://schemas.microsoft.com/office/drawing/2014/main" id="{F87DDF36-D99E-422A-9814-A4BBF5BBC114}"/>
              </a:ext>
            </a:extLst>
          </p:cNvPr>
          <p:cNvSpPr>
            <a:spLocks noGrp="1" noChangeArrowheads="1"/>
          </p:cNvSpPr>
          <p:nvPr>
            <p:ph idx="1"/>
          </p:nvPr>
        </p:nvSpPr>
        <p:spPr>
          <a:xfrm>
            <a:off x="914400" y="1314939"/>
            <a:ext cx="10363200" cy="2995805"/>
          </a:xfrm>
          <a:solidFill>
            <a:srgbClr val="C00000"/>
          </a:solidFill>
          <a:ln w="76200">
            <a:solidFill>
              <a:schemeClr val="tx2"/>
            </a:solidFill>
            <a:miter lim="800000"/>
            <a:headEnd/>
            <a:tailEnd/>
          </a:ln>
        </p:spPr>
        <p:txBody>
          <a:bodyPr>
            <a:normAutofit/>
          </a:bodyPr>
          <a:lstStyle/>
          <a:p>
            <a:pPr algn="ctr">
              <a:buNone/>
            </a:pPr>
            <a:r>
              <a:rPr lang="en-US" altLang="en-US" sz="4400" b="1" dirty="0">
                <a:solidFill>
                  <a:schemeClr val="bg1"/>
                </a:solidFill>
                <a:effectLst>
                  <a:outerShdw blurRad="38100" dist="38100" dir="2700000" algn="tl">
                    <a:srgbClr val="000000">
                      <a:alpha val="43137"/>
                    </a:srgbClr>
                  </a:outerShdw>
                </a:effectLst>
              </a:rPr>
              <a:t>Acts 26:16-18  </a:t>
            </a:r>
          </a:p>
          <a:p>
            <a:pPr>
              <a:buNone/>
            </a:pPr>
            <a:r>
              <a:rPr lang="en-US" altLang="en-US" sz="3600" b="1" dirty="0">
                <a:solidFill>
                  <a:schemeClr val="bg1"/>
                </a:solidFill>
                <a:effectLst>
                  <a:outerShdw blurRad="38100" dist="38100" dir="2700000" algn="tl">
                    <a:srgbClr val="000000">
                      <a:alpha val="43137"/>
                    </a:srgbClr>
                  </a:outerShdw>
                </a:effectLst>
              </a:rPr>
              <a:t>  that they may receive </a:t>
            </a:r>
            <a:r>
              <a:rPr lang="en-US" altLang="en-US" sz="3600" b="1" u="sng" dirty="0">
                <a:highlight>
                  <a:srgbClr val="FFFF00"/>
                </a:highlight>
              </a:rPr>
              <a:t>forgiveness of sins</a:t>
            </a:r>
            <a:r>
              <a:rPr lang="en-US" altLang="en-US" sz="3600" b="1" dirty="0">
                <a:solidFill>
                  <a:schemeClr val="bg1"/>
                </a:solidFill>
              </a:rPr>
              <a:t> and </a:t>
            </a:r>
            <a:r>
              <a:rPr lang="en-US" altLang="en-US" sz="3600" b="1" u="sng" dirty="0">
                <a:solidFill>
                  <a:schemeClr val="bg1"/>
                </a:solidFill>
              </a:rPr>
              <a:t>an </a:t>
            </a:r>
            <a:r>
              <a:rPr lang="en-US" altLang="en-US" sz="3600" b="1" u="sng" dirty="0">
                <a:highlight>
                  <a:srgbClr val="FFFF00"/>
                </a:highlight>
              </a:rPr>
              <a:t>inheritance</a:t>
            </a:r>
            <a:r>
              <a:rPr lang="en-US" altLang="en-US" sz="3600" b="1" dirty="0">
                <a:solidFill>
                  <a:schemeClr val="bg1"/>
                </a:solidFill>
              </a:rPr>
              <a:t> among those who are sanctified by faith in Me.'</a:t>
            </a:r>
          </a:p>
        </p:txBody>
      </p:sp>
      <p:sp>
        <p:nvSpPr>
          <p:cNvPr id="2" name="Rectangle 1">
            <a:extLst>
              <a:ext uri="{FF2B5EF4-FFF2-40B4-BE49-F238E27FC236}">
                <a16:creationId xmlns:a16="http://schemas.microsoft.com/office/drawing/2014/main" id="{88A9D7EA-19D4-FE7D-C1A3-9A583F289581}"/>
              </a:ext>
            </a:extLst>
          </p:cNvPr>
          <p:cNvSpPr/>
          <p:nvPr/>
        </p:nvSpPr>
        <p:spPr>
          <a:xfrm>
            <a:off x="7552478" y="268497"/>
            <a:ext cx="1056700" cy="923330"/>
          </a:xfrm>
          <a:prstGeom prst="rect">
            <a:avLst/>
          </a:prstGeom>
          <a:noFill/>
        </p:spPr>
        <p:txBody>
          <a:bodyPr wrap="none" lIns="91440" tIns="45720" rIns="91440" bIns="45720">
            <a:spAutoFit/>
          </a:bodyPr>
          <a:lstStyle/>
          <a:p>
            <a:pPr algn="ctr"/>
            <a:r>
              <a:rPr lang="en-US" sz="5400" b="1" spc="50" dirty="0">
                <a:ln w="0"/>
                <a:solidFill>
                  <a:srgbClr val="C00000"/>
                </a:solidFill>
                <a:effectLst>
                  <a:innerShdw blurRad="63500" dist="50800" dir="13500000">
                    <a:srgbClr val="000000">
                      <a:alpha val="50000"/>
                    </a:srgbClr>
                  </a:innerShdw>
                </a:effectLst>
              </a:rPr>
              <a:t># 3</a:t>
            </a:r>
          </a:p>
        </p:txBody>
      </p:sp>
      <p:sp>
        <p:nvSpPr>
          <p:cNvPr id="4" name="TextBox 3">
            <a:extLst>
              <a:ext uri="{FF2B5EF4-FFF2-40B4-BE49-F238E27FC236}">
                <a16:creationId xmlns:a16="http://schemas.microsoft.com/office/drawing/2014/main" id="{C1DDCC43-82E5-6642-EFCA-B37BB3CD8F99}"/>
              </a:ext>
            </a:extLst>
          </p:cNvPr>
          <p:cNvSpPr txBox="1"/>
          <p:nvPr/>
        </p:nvSpPr>
        <p:spPr>
          <a:xfrm>
            <a:off x="914400" y="4804399"/>
            <a:ext cx="10363199" cy="1015663"/>
          </a:xfrm>
          <a:prstGeom prst="rect">
            <a:avLst/>
          </a:prstGeom>
          <a:noFill/>
          <a:ln>
            <a:solidFill>
              <a:schemeClr val="tx1"/>
            </a:solidFill>
          </a:ln>
        </p:spPr>
        <p:txBody>
          <a:bodyPr wrap="square">
            <a:spAutoFit/>
          </a:bodyPr>
          <a:lstStyle/>
          <a:p>
            <a:r>
              <a:rPr lang="en-US" sz="2000" dirty="0">
                <a:latin typeface="Arial Black" panose="020B0A04020102020204" pitchFamily="34" charset="0"/>
              </a:rPr>
              <a:t>knowing this, that our old man was crucified with Him, that the body of </a:t>
            </a:r>
            <a:r>
              <a:rPr lang="en-US" sz="2000" u="sng" dirty="0">
                <a:latin typeface="Arial Black" panose="020B0A04020102020204" pitchFamily="34" charset="0"/>
              </a:rPr>
              <a:t>sin might be done away</a:t>
            </a:r>
            <a:r>
              <a:rPr lang="en-US" sz="2000" dirty="0">
                <a:latin typeface="Arial Black" panose="020B0A04020102020204" pitchFamily="34" charset="0"/>
              </a:rPr>
              <a:t> with, that we should no longer be slaves of sin.  For he who has died has been </a:t>
            </a:r>
            <a:r>
              <a:rPr lang="en-US" sz="2000" u="sng" dirty="0">
                <a:latin typeface="Arial Black" panose="020B0A04020102020204" pitchFamily="34" charset="0"/>
              </a:rPr>
              <a:t>freed from sin</a:t>
            </a:r>
            <a:r>
              <a:rPr lang="en-US" sz="2000" dirty="0">
                <a:latin typeface="Arial Black" panose="020B0A04020102020204" pitchFamily="34" charset="0"/>
              </a:rPr>
              <a:t>.                     </a:t>
            </a:r>
            <a:r>
              <a:rPr lang="en-US" sz="2000" dirty="0">
                <a:solidFill>
                  <a:srgbClr val="C00000"/>
                </a:solidFill>
                <a:latin typeface="Arial Black" panose="020B0A04020102020204" pitchFamily="34" charset="0"/>
              </a:rPr>
              <a:t>Romans 6:6-7</a:t>
            </a:r>
          </a:p>
        </p:txBody>
      </p:sp>
    </p:spTree>
    <p:extLst>
      <p:ext uri="{BB962C8B-B14F-4D97-AF65-F5344CB8AC3E}">
        <p14:creationId xmlns:p14="http://schemas.microsoft.com/office/powerpoint/2010/main" val="1676222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E18D2303-36AD-45B2-A7EA-D4136F19154C}"/>
              </a:ext>
            </a:extLst>
          </p:cNvPr>
          <p:cNvSpPr>
            <a:spLocks noGrp="1" noChangeArrowheads="1"/>
          </p:cNvSpPr>
          <p:nvPr>
            <p:ph type="title"/>
          </p:nvPr>
        </p:nvSpPr>
        <p:spPr>
          <a:xfrm>
            <a:off x="2907183" y="329346"/>
            <a:ext cx="6377634" cy="1143000"/>
          </a:xfrm>
        </p:spPr>
        <p:txBody>
          <a:bodyPr>
            <a:normAutofit fontScale="90000"/>
          </a:bodyPr>
          <a:lstStyle/>
          <a:p>
            <a:pPr algn="ctr"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From Chief of Sinners</a:t>
            </a:r>
            <a:b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br>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To Christ’s Exhibit A</a:t>
            </a:r>
          </a:p>
        </p:txBody>
      </p:sp>
      <p:sp>
        <p:nvSpPr>
          <p:cNvPr id="18435" name="Rectangle 3">
            <a:extLst>
              <a:ext uri="{FF2B5EF4-FFF2-40B4-BE49-F238E27FC236}">
                <a16:creationId xmlns:a16="http://schemas.microsoft.com/office/drawing/2014/main" id="{9050C537-FB1B-4283-8F4A-1A48187C5BC4}"/>
              </a:ext>
            </a:extLst>
          </p:cNvPr>
          <p:cNvSpPr>
            <a:spLocks noGrp="1" noChangeArrowheads="1"/>
          </p:cNvSpPr>
          <p:nvPr>
            <p:ph idx="1"/>
          </p:nvPr>
        </p:nvSpPr>
        <p:spPr>
          <a:xfrm>
            <a:off x="493486" y="1600198"/>
            <a:ext cx="11393714" cy="4928456"/>
          </a:xfrm>
          <a:solidFill>
            <a:srgbClr val="C00000"/>
          </a:solidFill>
          <a:ln w="76200">
            <a:solidFill>
              <a:schemeClr val="tx2"/>
            </a:solidFill>
            <a:miter lim="800000"/>
            <a:headEnd/>
            <a:tailEnd/>
          </a:ln>
        </p:spPr>
        <p:txBody>
          <a:bodyPr>
            <a:normAutofit lnSpcReduction="10000"/>
          </a:bodyPr>
          <a:lstStyle/>
          <a:p>
            <a:pPr algn="ctr" eaLnBrk="1" hangingPunct="1">
              <a:buFontTx/>
              <a:buNone/>
            </a:pPr>
            <a:r>
              <a:rPr lang="en-US" altLang="en-US" sz="5700" b="1" dirty="0">
                <a:solidFill>
                  <a:schemeClr val="bg1"/>
                </a:solidFill>
                <a:effectLst>
                  <a:outerShdw blurRad="38100" dist="38100" dir="2700000" algn="tl">
                    <a:srgbClr val="000000">
                      <a:alpha val="43137"/>
                    </a:srgbClr>
                  </a:outerShdw>
                </a:effectLst>
              </a:rPr>
              <a:t>I Timothy 1:12-16</a:t>
            </a:r>
            <a:br>
              <a:rPr lang="en-US" altLang="en-US" sz="4000" b="1" dirty="0">
                <a:solidFill>
                  <a:schemeClr val="bg1"/>
                </a:solidFill>
              </a:rPr>
            </a:br>
            <a:r>
              <a:rPr lang="en-US" altLang="en-US" sz="1200" b="1" dirty="0">
                <a:solidFill>
                  <a:schemeClr val="bg1"/>
                </a:solidFill>
              </a:rPr>
              <a:t>-</a:t>
            </a:r>
            <a:endParaRPr lang="en-US" altLang="en-US" sz="4000" b="1" dirty="0">
              <a:solidFill>
                <a:schemeClr val="bg1"/>
              </a:solidFill>
            </a:endParaRPr>
          </a:p>
          <a:p>
            <a:pPr>
              <a:buNone/>
            </a:pPr>
            <a:r>
              <a:rPr lang="en-US" altLang="en-US" sz="3600" b="1" dirty="0">
                <a:solidFill>
                  <a:schemeClr val="bg1"/>
                </a:solidFill>
                <a:effectLst>
                  <a:outerShdw blurRad="38100" dist="38100" dir="2700000" algn="tl">
                    <a:srgbClr val="000000">
                      <a:alpha val="43137"/>
                    </a:srgbClr>
                  </a:outerShdw>
                </a:effectLst>
              </a:rPr>
              <a:t>12 And I thank Christ Jesus our Lord who has enabled me, because He counted me faithful, putting me into the ministry,</a:t>
            </a:r>
          </a:p>
          <a:p>
            <a:pPr>
              <a:buNone/>
            </a:pPr>
            <a:r>
              <a:rPr lang="en-US" altLang="en-US" sz="3600" b="1" dirty="0">
                <a:solidFill>
                  <a:schemeClr val="bg1"/>
                </a:solidFill>
                <a:effectLst>
                  <a:outerShdw blurRad="38100" dist="38100" dir="2700000" algn="tl">
                    <a:srgbClr val="000000">
                      <a:alpha val="43137"/>
                    </a:srgbClr>
                  </a:outerShdw>
                </a:effectLst>
              </a:rPr>
              <a:t>13 although I was formerly a blasphemer, a persecutor, and an insolent man; but I obtained mercy because I did it ignorantly in unbelief.</a:t>
            </a:r>
          </a:p>
          <a:p>
            <a:pPr>
              <a:buNone/>
            </a:pPr>
            <a:r>
              <a:rPr lang="en-US" altLang="en-US" sz="3600" b="1" dirty="0">
                <a:solidFill>
                  <a:schemeClr val="bg1"/>
                </a:solidFill>
                <a:effectLst>
                  <a:outerShdw blurRad="38100" dist="38100" dir="2700000" algn="tl">
                    <a:srgbClr val="000000">
                      <a:alpha val="43137"/>
                    </a:srgbClr>
                  </a:outerShdw>
                </a:effectLst>
              </a:rPr>
              <a:t>14 And the grace of our Lord was exceedingly abundant, with faith and love which are in Christ Jesus.</a:t>
            </a:r>
          </a:p>
        </p:txBody>
      </p:sp>
    </p:spTree>
    <p:extLst>
      <p:ext uri="{BB962C8B-B14F-4D97-AF65-F5344CB8AC3E}">
        <p14:creationId xmlns:p14="http://schemas.microsoft.com/office/powerpoint/2010/main" val="19263979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E18D2303-36AD-45B2-A7EA-D4136F19154C}"/>
              </a:ext>
            </a:extLst>
          </p:cNvPr>
          <p:cNvSpPr>
            <a:spLocks noGrp="1" noChangeArrowheads="1"/>
          </p:cNvSpPr>
          <p:nvPr>
            <p:ph type="title"/>
          </p:nvPr>
        </p:nvSpPr>
        <p:spPr>
          <a:xfrm>
            <a:off x="2965241" y="329346"/>
            <a:ext cx="6261519" cy="1143000"/>
          </a:xfrm>
        </p:spPr>
        <p:txBody>
          <a:bodyPr>
            <a:normAutofit fontScale="90000"/>
          </a:bodyPr>
          <a:lstStyle/>
          <a:p>
            <a:pPr algn="ctr" eaLnBrk="1" hangingPunct="1"/>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From Chief of Sinners</a:t>
            </a:r>
            <a:b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br>
            <a:r>
              <a:rPr lang="en-US" altLang="en-US" b="1" dirty="0">
                <a:solidFill>
                  <a:schemeClr val="accent1"/>
                </a:solidFill>
                <a:effectLst>
                  <a:outerShdw blurRad="38100" dist="38100" dir="2700000" algn="tl">
                    <a:srgbClr val="000000">
                      <a:alpha val="43137"/>
                    </a:srgbClr>
                  </a:outerShdw>
                </a:effectLst>
                <a:latin typeface="Arial Black" panose="020B0A04020102020204" pitchFamily="34" charset="0"/>
              </a:rPr>
              <a:t>To Christ’s Exhibit A</a:t>
            </a:r>
          </a:p>
        </p:txBody>
      </p:sp>
      <p:sp>
        <p:nvSpPr>
          <p:cNvPr id="18435" name="Rectangle 3">
            <a:extLst>
              <a:ext uri="{FF2B5EF4-FFF2-40B4-BE49-F238E27FC236}">
                <a16:creationId xmlns:a16="http://schemas.microsoft.com/office/drawing/2014/main" id="{9050C537-FB1B-4283-8F4A-1A48187C5BC4}"/>
              </a:ext>
            </a:extLst>
          </p:cNvPr>
          <p:cNvSpPr>
            <a:spLocks noGrp="1" noChangeArrowheads="1"/>
          </p:cNvSpPr>
          <p:nvPr>
            <p:ph idx="1"/>
          </p:nvPr>
        </p:nvSpPr>
        <p:spPr>
          <a:xfrm>
            <a:off x="406400" y="1600198"/>
            <a:ext cx="11190514" cy="4928456"/>
          </a:xfrm>
          <a:solidFill>
            <a:srgbClr val="C00000"/>
          </a:solidFill>
          <a:ln w="76200">
            <a:solidFill>
              <a:schemeClr val="tx2"/>
            </a:solidFill>
            <a:miter lim="800000"/>
            <a:headEnd/>
            <a:tailEnd/>
          </a:ln>
        </p:spPr>
        <p:txBody>
          <a:bodyPr>
            <a:normAutofit/>
          </a:bodyPr>
          <a:lstStyle/>
          <a:p>
            <a:pPr algn="ctr" eaLnBrk="1" hangingPunct="1">
              <a:buFontTx/>
              <a:buNone/>
            </a:pPr>
            <a:r>
              <a:rPr lang="en-US" altLang="en-US" sz="5700" b="1" dirty="0">
                <a:solidFill>
                  <a:schemeClr val="bg1"/>
                </a:solidFill>
                <a:effectLst>
                  <a:outerShdw blurRad="38100" dist="38100" dir="2700000" algn="tl">
                    <a:srgbClr val="000000">
                      <a:alpha val="43137"/>
                    </a:srgbClr>
                  </a:outerShdw>
                </a:effectLst>
              </a:rPr>
              <a:t>I Timothy 1:12-16</a:t>
            </a:r>
            <a:br>
              <a:rPr lang="en-US" altLang="en-US" sz="4000" b="1" dirty="0">
                <a:solidFill>
                  <a:schemeClr val="bg1"/>
                </a:solidFill>
              </a:rPr>
            </a:br>
            <a:r>
              <a:rPr lang="en-US" altLang="en-US" sz="1200" b="1" dirty="0">
                <a:solidFill>
                  <a:schemeClr val="bg1"/>
                </a:solidFill>
              </a:rPr>
              <a:t>-</a:t>
            </a:r>
            <a:endParaRPr lang="en-US" altLang="en-US" sz="4000" b="1" dirty="0">
              <a:solidFill>
                <a:schemeClr val="bg1"/>
              </a:solidFill>
            </a:endParaRPr>
          </a:p>
          <a:p>
            <a:pPr>
              <a:buNone/>
            </a:pPr>
            <a:r>
              <a:rPr lang="en-US" altLang="en-US" sz="3600" b="1" dirty="0">
                <a:solidFill>
                  <a:schemeClr val="bg1"/>
                </a:solidFill>
              </a:rPr>
              <a:t>15 This is a faithful saying and worthy of all acceptance, that </a:t>
            </a:r>
            <a:r>
              <a:rPr lang="en-US" altLang="en-US" sz="3600" b="1" i="1" u="sng" dirty="0">
                <a:solidFill>
                  <a:schemeClr val="bg1"/>
                </a:solidFill>
                <a:effectLst>
                  <a:outerShdw blurRad="38100" dist="38100" dir="2700000" algn="tl">
                    <a:srgbClr val="000000">
                      <a:alpha val="43137"/>
                    </a:srgbClr>
                  </a:outerShdw>
                </a:effectLst>
              </a:rPr>
              <a:t>Christ Jesus came into the world to save sinners</a:t>
            </a:r>
            <a:r>
              <a:rPr lang="en-US" altLang="en-US" sz="3600" b="1" dirty="0">
                <a:solidFill>
                  <a:schemeClr val="bg1"/>
                </a:solidFill>
              </a:rPr>
              <a:t>, of whom I am chief.</a:t>
            </a:r>
          </a:p>
          <a:p>
            <a:pPr>
              <a:buNone/>
            </a:pPr>
            <a:r>
              <a:rPr lang="en-US" altLang="en-US" sz="3600" b="1" dirty="0">
                <a:solidFill>
                  <a:schemeClr val="bg1"/>
                </a:solidFill>
              </a:rPr>
              <a:t>16 However, for this reason </a:t>
            </a:r>
            <a:r>
              <a:rPr lang="en-US" altLang="en-US" sz="3600" b="1" i="1" dirty="0">
                <a:solidFill>
                  <a:schemeClr val="bg1"/>
                </a:solidFill>
                <a:effectLst>
                  <a:outerShdw blurRad="38100" dist="38100" dir="2700000" algn="tl">
                    <a:srgbClr val="000000">
                      <a:alpha val="43137"/>
                    </a:srgbClr>
                  </a:outerShdw>
                </a:effectLst>
              </a:rPr>
              <a:t>I obtained mercy</a:t>
            </a:r>
            <a:r>
              <a:rPr lang="en-US" altLang="en-US" sz="3600" b="1" dirty="0">
                <a:solidFill>
                  <a:schemeClr val="bg1"/>
                </a:solidFill>
              </a:rPr>
              <a:t>, that in me first Jesus Christ might show all longsuffering, as a </a:t>
            </a:r>
            <a:r>
              <a:rPr lang="en-US" altLang="en-US" sz="3600" b="1" dirty="0">
                <a:solidFill>
                  <a:schemeClr val="bg1"/>
                </a:solidFill>
                <a:highlight>
                  <a:srgbClr val="000000"/>
                </a:highlight>
              </a:rPr>
              <a:t>pattern</a:t>
            </a:r>
            <a:r>
              <a:rPr lang="en-US" altLang="en-US" sz="3600" b="1" dirty="0">
                <a:solidFill>
                  <a:schemeClr val="bg1"/>
                </a:solidFill>
              </a:rPr>
              <a:t> to those who are going to believe on Him for everlasting life.</a:t>
            </a:r>
          </a:p>
        </p:txBody>
      </p:sp>
    </p:spTree>
    <p:extLst>
      <p:ext uri="{BB962C8B-B14F-4D97-AF65-F5344CB8AC3E}">
        <p14:creationId xmlns:p14="http://schemas.microsoft.com/office/powerpoint/2010/main" val="15423435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01215-BCB0-4E6B-8C02-8C279452DD79}"/>
              </a:ext>
            </a:extLst>
          </p:cNvPr>
          <p:cNvSpPr>
            <a:spLocks noGrp="1"/>
          </p:cNvSpPr>
          <p:nvPr>
            <p:ph type="title"/>
          </p:nvPr>
        </p:nvSpPr>
        <p:spPr>
          <a:xfrm>
            <a:off x="2379087" y="260740"/>
            <a:ext cx="7787473" cy="635065"/>
          </a:xfrm>
          <a:solidFill>
            <a:srgbClr val="0000FF"/>
          </a:solidFill>
        </p:spPr>
        <p:txBody>
          <a:bodyPr vert="horz" lIns="68580" tIns="34290" rIns="68580" bIns="34290" rtlCol="0" anchor="t">
            <a:normAutofit fontScale="90000"/>
          </a:bodyPr>
          <a:lstStyle/>
          <a:p>
            <a:pPr algn="ctr"/>
            <a:r>
              <a:rPr lang="en-US" sz="4500" dirty="0">
                <a:solidFill>
                  <a:schemeClr val="bg1"/>
                </a:solidFill>
                <a:effectLst>
                  <a:outerShdw blurRad="38100" dist="38100" dir="2700000" algn="tl">
                    <a:srgbClr val="000000">
                      <a:alpha val="43137"/>
                    </a:srgbClr>
                  </a:outerShdw>
                </a:effectLst>
                <a:latin typeface="Arial Black" panose="020B0A04020102020204" pitchFamily="34" charset="0"/>
              </a:rPr>
              <a:t>“Imitate Me” - My Life A.C.</a:t>
            </a:r>
          </a:p>
        </p:txBody>
      </p:sp>
      <p:sp>
        <p:nvSpPr>
          <p:cNvPr id="3" name="Content Placeholder 2">
            <a:extLst>
              <a:ext uri="{FF2B5EF4-FFF2-40B4-BE49-F238E27FC236}">
                <a16:creationId xmlns:a16="http://schemas.microsoft.com/office/drawing/2014/main" id="{DC491A6A-262E-4EAA-9C3A-EAF3E184A285}"/>
              </a:ext>
            </a:extLst>
          </p:cNvPr>
          <p:cNvSpPr>
            <a:spLocks noGrp="1"/>
          </p:cNvSpPr>
          <p:nvPr>
            <p:ph idx="1"/>
          </p:nvPr>
        </p:nvSpPr>
        <p:spPr>
          <a:xfrm>
            <a:off x="295728" y="3694703"/>
            <a:ext cx="7447085" cy="5314950"/>
          </a:xfrm>
        </p:spPr>
        <p:txBody>
          <a:bodyPr vert="horz" lIns="68580" tIns="34290" rIns="68580" bIns="34290" rtlCol="0" anchor="b">
            <a:normAutofit/>
          </a:bodyPr>
          <a:lstStyle/>
          <a:p>
            <a:pPr marL="0" indent="0">
              <a:buNone/>
            </a:pPr>
            <a:endParaRPr lang="en-US" sz="1800" b="1" dirty="0"/>
          </a:p>
          <a:p>
            <a:pPr marL="0" indent="0">
              <a:buNone/>
            </a:pPr>
            <a:r>
              <a:rPr lang="en-US" sz="750" i="1" dirty="0">
                <a:solidFill>
                  <a:srgbClr val="C00000"/>
                </a:solidFill>
                <a:effectLst>
                  <a:outerShdw blurRad="38100" dist="38100" dir="2700000" algn="tl">
                    <a:srgbClr val="000000">
                      <a:alpha val="43137"/>
                    </a:srgbClr>
                  </a:outerShdw>
                </a:effectLst>
              </a:rPr>
              <a:t> </a:t>
            </a:r>
            <a:br>
              <a:rPr lang="en-US" sz="1800" i="1" dirty="0">
                <a:solidFill>
                  <a:srgbClr val="C00000"/>
                </a:solidFill>
                <a:effectLst>
                  <a:outerShdw blurRad="38100" dist="38100" dir="2700000" algn="tl">
                    <a:srgbClr val="000000">
                      <a:alpha val="43137"/>
                    </a:srgbClr>
                  </a:outerShdw>
                </a:effectLst>
              </a:rPr>
            </a:br>
            <a:endParaRPr lang="en-US" sz="900" b="1" i="1" dirty="0">
              <a:solidFill>
                <a:srgbClr val="3333FF"/>
              </a:solidFill>
              <a:effectLst>
                <a:outerShdw blurRad="38100" dist="38100" dir="2700000" algn="tl">
                  <a:srgbClr val="000000">
                    <a:alpha val="43137"/>
                  </a:srgbClr>
                </a:outerShdw>
              </a:effectLst>
              <a:latin typeface="Arial Black" panose="020B0A04020102020204" pitchFamily="34" charset="0"/>
            </a:endParaRPr>
          </a:p>
          <a:p>
            <a:pPr marL="0" indent="0">
              <a:buNone/>
            </a:pPr>
            <a:r>
              <a:rPr lang="en-US" sz="3200" b="1" dirty="0">
                <a:solidFill>
                  <a:srgbClr val="C00000"/>
                </a:solidFill>
                <a:effectLst>
                  <a:outerShdw blurRad="38100" dist="38100" dir="2700000" algn="tl">
                    <a:srgbClr val="000000">
                      <a:alpha val="43137"/>
                    </a:srgbClr>
                  </a:outerShdw>
                </a:effectLst>
                <a:latin typeface="Arial Black" panose="020B0A04020102020204" pitchFamily="34" charset="0"/>
              </a:rPr>
              <a:t>Galatians 2:20</a:t>
            </a:r>
          </a:p>
          <a:p>
            <a:pPr marL="0" indent="0">
              <a:buNone/>
            </a:pPr>
            <a:endParaRPr lang="en-US" sz="1800" b="1" dirty="0">
              <a:solidFill>
                <a:srgbClr val="C00000"/>
              </a:solidFill>
              <a:effectLst>
                <a:outerShdw blurRad="38100" dist="38100" dir="2700000" algn="tl">
                  <a:srgbClr val="000000">
                    <a:alpha val="43137"/>
                  </a:srgbClr>
                </a:outerShdw>
              </a:effectLst>
              <a:latin typeface="Arial Black" panose="020B0A04020102020204" pitchFamily="34" charset="0"/>
            </a:endParaRPr>
          </a:p>
          <a:p>
            <a:pPr marL="0" indent="0">
              <a:buNone/>
            </a:pPr>
            <a:endParaRPr lang="en-US" sz="1800" b="1" dirty="0">
              <a:solidFill>
                <a:srgbClr val="C00000"/>
              </a:solidFill>
              <a:effectLst>
                <a:outerShdw blurRad="38100" dist="38100" dir="2700000" algn="tl">
                  <a:srgbClr val="000000">
                    <a:alpha val="43137"/>
                  </a:srgbClr>
                </a:outerShdw>
              </a:effectLst>
              <a:latin typeface="Arial Black" panose="020B0A04020102020204" pitchFamily="34" charset="0"/>
            </a:endParaRPr>
          </a:p>
          <a:p>
            <a:pPr marL="0" indent="0">
              <a:buNone/>
            </a:pPr>
            <a:endParaRPr lang="en-US" sz="1800" b="1" dirty="0">
              <a:solidFill>
                <a:srgbClr val="C00000"/>
              </a:solidFill>
              <a:effectLst>
                <a:outerShdw blurRad="38100" dist="38100" dir="2700000" algn="tl">
                  <a:srgbClr val="000000">
                    <a:alpha val="43137"/>
                  </a:srgbClr>
                </a:outerShdw>
              </a:effectLst>
              <a:latin typeface="Arial Black" panose="020B0A04020102020204" pitchFamily="34" charset="0"/>
            </a:endParaRPr>
          </a:p>
          <a:p>
            <a:pPr marL="0" indent="0">
              <a:buNone/>
            </a:pPr>
            <a:br>
              <a:rPr lang="en-US" sz="1500" dirty="0">
                <a:effectLst>
                  <a:outerShdw blurRad="38100" dist="38100" dir="2700000" algn="tl">
                    <a:srgbClr val="000000">
                      <a:alpha val="43137"/>
                    </a:srgbClr>
                  </a:outerShdw>
                </a:effectLst>
              </a:rPr>
            </a:br>
            <a:r>
              <a:rPr lang="en-US" sz="1500" dirty="0">
                <a:effectLst>
                  <a:outerShdw blurRad="38100" dist="38100" dir="2700000" algn="tl">
                    <a:srgbClr val="000000">
                      <a:alpha val="43137"/>
                    </a:srgbClr>
                  </a:outerShdw>
                </a:effectLst>
              </a:rPr>
              <a:t>    </a:t>
            </a:r>
          </a:p>
          <a:p>
            <a:pPr marL="0" indent="0">
              <a:buNone/>
            </a:pPr>
            <a:endParaRPr lang="en-US" sz="1500" i="1" dirty="0">
              <a:solidFill>
                <a:srgbClr val="C00000"/>
              </a:solidFill>
              <a:effectLst>
                <a:outerShdw blurRad="38100" dist="38100" dir="2700000" algn="tl">
                  <a:srgbClr val="000000">
                    <a:alpha val="43137"/>
                  </a:srgbClr>
                </a:outerShdw>
              </a:effectLst>
            </a:endParaRPr>
          </a:p>
          <a:p>
            <a:pPr marL="0" indent="0">
              <a:buNone/>
            </a:pPr>
            <a:endParaRPr lang="en-US" sz="1500" i="1" dirty="0">
              <a:solidFill>
                <a:srgbClr val="C00000"/>
              </a:solidFill>
              <a:effectLst>
                <a:outerShdw blurRad="38100" dist="38100" dir="2700000" algn="tl">
                  <a:srgbClr val="000000">
                    <a:alpha val="43137"/>
                  </a:srgbClr>
                </a:outerShdw>
              </a:effectLst>
            </a:endParaRPr>
          </a:p>
          <a:p>
            <a:pPr marL="0" indent="0">
              <a:buNone/>
            </a:pPr>
            <a:endParaRPr lang="en-US" sz="1500" i="1" dirty="0">
              <a:solidFill>
                <a:srgbClr val="C00000"/>
              </a:solidFill>
              <a:effectLst>
                <a:outerShdw blurRad="38100" dist="38100" dir="2700000" algn="tl">
                  <a:srgbClr val="000000">
                    <a:alpha val="43137"/>
                  </a:srgbClr>
                </a:outerShdw>
              </a:effectLst>
            </a:endParaRPr>
          </a:p>
          <a:p>
            <a:pPr marL="0" indent="0">
              <a:buNone/>
            </a:pPr>
            <a:endParaRPr lang="en-US" sz="1500" i="1" dirty="0">
              <a:solidFill>
                <a:srgbClr val="C00000"/>
              </a:solidFill>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DC52FD79-9167-5012-B6CC-29C629E74245}"/>
              </a:ext>
            </a:extLst>
          </p:cNvPr>
          <p:cNvSpPr txBox="1"/>
          <p:nvPr/>
        </p:nvSpPr>
        <p:spPr>
          <a:xfrm>
            <a:off x="3504642" y="4857206"/>
            <a:ext cx="8476343" cy="1938992"/>
          </a:xfrm>
          <a:prstGeom prst="rect">
            <a:avLst/>
          </a:prstGeom>
          <a:noFill/>
          <a:ln>
            <a:solidFill>
              <a:schemeClr val="accent1"/>
            </a:solidFill>
          </a:ln>
        </p:spPr>
        <p:txBody>
          <a:bodyPr wrap="square">
            <a:spAutoFit/>
          </a:bodyPr>
          <a:lstStyle/>
          <a:p>
            <a:r>
              <a:rPr lang="en-US" sz="2400" baseline="30000" dirty="0">
                <a:latin typeface="Arial Black" panose="020B0A04020102020204" pitchFamily="34" charset="0"/>
              </a:rPr>
              <a:t>20</a:t>
            </a:r>
            <a:r>
              <a:rPr lang="en-US" sz="2400" dirty="0">
                <a:latin typeface="Arial Black" panose="020B0A04020102020204" pitchFamily="34" charset="0"/>
              </a:rPr>
              <a:t> I have been crucified with Christ; </a:t>
            </a:r>
            <a:br>
              <a:rPr lang="en-US" sz="2400" dirty="0">
                <a:latin typeface="Arial Black" panose="020B0A04020102020204" pitchFamily="34" charset="0"/>
              </a:rPr>
            </a:br>
            <a:r>
              <a:rPr lang="en-US" sz="2400" dirty="0">
                <a:latin typeface="Arial Black" panose="020B0A04020102020204" pitchFamily="34" charset="0"/>
              </a:rPr>
              <a:t>    It is no longer I who live, but Christ lives in me; </a:t>
            </a:r>
            <a:br>
              <a:rPr lang="en-US" sz="2400" dirty="0">
                <a:latin typeface="Arial Black" panose="020B0A04020102020204" pitchFamily="34" charset="0"/>
              </a:rPr>
            </a:br>
            <a:r>
              <a:rPr lang="en-US" sz="2400" dirty="0">
                <a:latin typeface="Arial Black" panose="020B0A04020102020204" pitchFamily="34" charset="0"/>
              </a:rPr>
              <a:t>    And the life which I now live in the flesh </a:t>
            </a:r>
            <a:br>
              <a:rPr lang="en-US" sz="2400" dirty="0">
                <a:latin typeface="Arial Black" panose="020B0A04020102020204" pitchFamily="34" charset="0"/>
              </a:rPr>
            </a:br>
            <a:r>
              <a:rPr lang="en-US" sz="2400" dirty="0">
                <a:latin typeface="Arial Black" panose="020B0A04020102020204" pitchFamily="34" charset="0"/>
              </a:rPr>
              <a:t>    I live by faith in the Son of God, </a:t>
            </a:r>
            <a:br>
              <a:rPr lang="en-US" sz="2400" dirty="0">
                <a:latin typeface="Arial Black" panose="020B0A04020102020204" pitchFamily="34" charset="0"/>
              </a:rPr>
            </a:br>
            <a:r>
              <a:rPr lang="en-US" sz="2400" dirty="0">
                <a:latin typeface="Arial Black" panose="020B0A04020102020204" pitchFamily="34" charset="0"/>
              </a:rPr>
              <a:t>    Who loved me and gave Himself for me.  </a:t>
            </a:r>
            <a:endParaRPr lang="en-US" sz="2400" u="sng" dirty="0">
              <a:latin typeface="Arial Black" panose="020B0A04020102020204" pitchFamily="34" charset="0"/>
            </a:endParaRPr>
          </a:p>
        </p:txBody>
      </p:sp>
      <p:pic>
        <p:nvPicPr>
          <p:cNvPr id="16386" name="Picture 2" descr="Tuesday: The Fiery Trial | Sabbath School Net">
            <a:extLst>
              <a:ext uri="{FF2B5EF4-FFF2-40B4-BE49-F238E27FC236}">
                <a16:creationId xmlns:a16="http://schemas.microsoft.com/office/drawing/2014/main" id="{4099E6F2-11D2-B1C1-8AE8-F650F4B2468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633497" y="1043502"/>
            <a:ext cx="5278651" cy="36422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916265"/>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3578</TotalTime>
  <Words>1710</Words>
  <Application>Microsoft Office PowerPoint</Application>
  <PresentationFormat>Widescreen</PresentationFormat>
  <Paragraphs>163</Paragraphs>
  <Slides>36</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Amasis MT Pro Black</vt:lpstr>
      <vt:lpstr>Arial</vt:lpstr>
      <vt:lpstr>Arial Black</vt:lpstr>
      <vt:lpstr>Book Antiqua</vt:lpstr>
      <vt:lpstr>Calibri</vt:lpstr>
      <vt:lpstr>Calibri Light</vt:lpstr>
      <vt:lpstr>Office 2013 - 2022 Theme</vt:lpstr>
      <vt:lpstr>The Most Unlikely Conversion In History</vt:lpstr>
      <vt:lpstr>The Most Unlikely Conversion In History</vt:lpstr>
      <vt:lpstr>C. S. Lewis The Most Reluctant Convert</vt:lpstr>
      <vt:lpstr>What If …</vt:lpstr>
      <vt:lpstr>What If …</vt:lpstr>
      <vt:lpstr>How ?</vt:lpstr>
      <vt:lpstr>Saul The Avenger</vt:lpstr>
      <vt:lpstr>Saul The Murderer</vt:lpstr>
      <vt:lpstr>Saul The Hunter</vt:lpstr>
      <vt:lpstr>Saul The Terminator</vt:lpstr>
      <vt:lpstr>Saul’s Remembrance</vt:lpstr>
      <vt:lpstr>Saul Stones Stephen</vt:lpstr>
      <vt:lpstr>The Merciless Stoning</vt:lpstr>
      <vt:lpstr>Merciless Stoning</vt:lpstr>
      <vt:lpstr>Saul’s Nightmares</vt:lpstr>
      <vt:lpstr>Saul’s Nightmares</vt:lpstr>
      <vt:lpstr>Heavenly Light</vt:lpstr>
      <vt:lpstr>Heavenly Voice</vt:lpstr>
      <vt:lpstr>Ignorance</vt:lpstr>
      <vt:lpstr>Identity &amp; Insight</vt:lpstr>
      <vt:lpstr>Reaction &amp; Submission</vt:lpstr>
      <vt:lpstr>Jesus’ Answer</vt:lpstr>
      <vt:lpstr>Witnesses</vt:lpstr>
      <vt:lpstr>Blind</vt:lpstr>
      <vt:lpstr>Sincere or Dishonest?</vt:lpstr>
      <vt:lpstr>Troubled</vt:lpstr>
      <vt:lpstr>Ananias – God’s Messenger</vt:lpstr>
      <vt:lpstr>The Message From Jesus</vt:lpstr>
      <vt:lpstr>Paul’s Salvation &amp; Charge</vt:lpstr>
      <vt:lpstr>PowerPoint Presentation</vt:lpstr>
      <vt:lpstr>Paul’s 3-Fold Charge</vt:lpstr>
      <vt:lpstr>Paul’s 3-Fold Charge</vt:lpstr>
      <vt:lpstr>Paul’s 3-Fold Charge</vt:lpstr>
      <vt:lpstr>From Chief of Sinners To Christ’s Exhibit A</vt:lpstr>
      <vt:lpstr>From Chief of Sinners To Christ’s Exhibit A</vt:lpstr>
      <vt:lpstr>“Imitate Me” - My Life A.C.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Rick Lanning</dc:creator>
  <cp:lastModifiedBy>Rick Lanning</cp:lastModifiedBy>
  <cp:revision>89</cp:revision>
  <cp:lastPrinted>2024-08-06T16:10:43Z</cp:lastPrinted>
  <dcterms:created xsi:type="dcterms:W3CDTF">2018-03-03T22:45:04Z</dcterms:created>
  <dcterms:modified xsi:type="dcterms:W3CDTF">2024-08-06T16:46:06Z</dcterms:modified>
</cp:coreProperties>
</file>