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4"/>
  </p:notesMasterIdLst>
  <p:handoutMasterIdLst>
    <p:handoutMasterId r:id="rId15"/>
  </p:handoutMasterIdLst>
  <p:sldIdLst>
    <p:sldId id="256" r:id="rId5"/>
    <p:sldId id="323" r:id="rId6"/>
    <p:sldId id="335" r:id="rId7"/>
    <p:sldId id="326" r:id="rId8"/>
    <p:sldId id="329" r:id="rId9"/>
    <p:sldId id="330" r:id="rId10"/>
    <p:sldId id="331" r:id="rId11"/>
    <p:sldId id="332" r:id="rId12"/>
    <p:sldId id="33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5660" autoAdjust="0"/>
  </p:normalViewPr>
  <p:slideViewPr>
    <p:cSldViewPr snapToGrid="0">
      <p:cViewPr varScale="1">
        <p:scale>
          <a:sx n="61" d="100"/>
          <a:sy n="61" d="100"/>
        </p:scale>
        <p:origin x="966" y="-162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52182-8ED2-2CD9-1769-D9951A9939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73A34-C368-6B6E-8816-ABC664A85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FBC06-9676-42B7-A8B4-279236EF9829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55158-3742-8894-B074-C872916FE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B5579-9D25-81D6-8171-2F8C3F5377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3735C-CF2D-4272-874B-84D65FE3C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5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7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84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93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5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98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7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400" y="1096965"/>
            <a:ext cx="59832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2000" y="3945771"/>
            <a:ext cx="432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4369500" y="3525773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7516594" y="4411007"/>
            <a:ext cx="633413" cy="1396604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785251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9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2305800"/>
            <a:ext cx="34776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3938" y="2305800"/>
            <a:ext cx="34776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077853" y="649305"/>
            <a:ext cx="255311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809625" y="952167"/>
            <a:ext cx="480888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02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504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050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5652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271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49" y="1736732"/>
            <a:ext cx="36963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050" y="2431256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5650" y="1736732"/>
            <a:ext cx="36963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5650" y="2431257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30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004688-7200-27A0-AED2-FDEA0C50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62AE0E-CD08-E4A3-B4FB-58E3FB60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942343E8-72A7-5457-2C99-D033A36FF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1C19E638-91EB-75DC-9458-EA0229C044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6E02EB3D-A45E-B4B7-9E49-65E6921C6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ED0F2C-33C6-33F8-D25A-653073FA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6C992DF-7C76-80E6-220E-5545B437E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32E4B2-6FAE-2363-8842-E08A265B0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D7AE19E9-E19F-29AF-639C-44EB5FB5E3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FC6B75DA-401A-8C4D-421A-4A0230030C8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83B7B7D8-FAE1-EF25-3177-C597CA2855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D8189C2B-39BF-F3AD-761F-3EC5A413936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9B3C11E0-E220-6347-106F-7361EEF4B7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79AAD932-DEE5-826A-1B8E-BF1B2B2BB3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A9BA9C23-F16A-423E-DB70-2BBBE58B0C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237FA726-DD02-A25D-C698-4FB16B377C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A0991B4B-EDB7-1AEE-679D-75A7958333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198D13E0-51CA-CC43-BFAD-752CD4E5ED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979DDC47-298E-AFD7-CE86-9F24018FCB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FDF6497C-C9D8-77C1-9EC1-AA3DC693FD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F94954A5-B504-9802-E8A3-D92A434B21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26CA4C70-E5AD-FFC4-4F64-9029A88E1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2F66C97-233E-069E-842E-FC7DD613F3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AA0F3696-6B0D-543A-4D40-8B145249CBF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29D21825-8498-CADF-8EB5-D08C5C4348E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D1EBC7BA-66A7-56E5-19F7-65B9A2BE6EB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41A6EA28-930F-EBBA-43EE-6CB627294A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5297B34D-B81D-6350-4194-484D7EC282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DD7C599E-910F-8D88-3AA0-B24C9A79E13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E663B789-16D2-7968-1AB9-E036E4D4285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E4D28C-9D5D-2CDF-4E98-5D046F140C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9D439ED-096C-BC38-ECCB-78B2B5178F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E820AB2-DB7A-A79D-FAE4-35AC3D677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88E5C4B-5B7B-FDA4-A576-7854A9D159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E3C02BC9-4E4F-3743-8563-808D6A0B43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D0EF96EA-252F-062A-E566-42ABC6B903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8DCE928-965C-EA85-F5C1-24E19E4585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5B70EF0-D01D-E5DD-0234-6B93EE439E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A0351E2-397A-7FC9-6BE5-A3018AAB2BD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EE4DD70-FCD0-DFFE-52A6-0DE9BC2331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66F87F-6F35-E28C-1556-6383A82F7F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D4FD8A8E-2B46-F940-BD0E-086FCF7666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7532BE26-5B7C-EE9E-4191-8A54CDBBD6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BFC8ECE6-D59A-9EE4-CB81-D6162F00D8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080BC2-EE72-5D70-6666-DEBC49165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3AA0A3-2A8A-2332-F348-F88D6E1F3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355255-9D4E-147B-DA9E-4FFB14E7C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0C229BCD-A083-BC81-2151-41E4947E04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F138DCEE-5B8D-D5E5-54B6-6B0BA01F6ED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F00BD61F-0747-E748-6BFB-CB875F4942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07C45B1B-92EA-5E82-24D1-931DB8AF99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11B1265-0119-731D-E758-7C0BAFE4B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35056C9E-95B1-E743-9A73-5A39803B74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873B7450-9F65-5384-2976-127FD87757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93FE1A96-9FB8-DD4B-5EB8-26A91007B6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07C997E7-D2EC-2533-34E1-ADA752DD0A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CDFD69D0-D4F6-6990-4E0A-C6FEB0CE49B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825CB36E-9726-A54C-5717-F6A428FED5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F8184497-7251-D4E9-F39C-EE556E4B1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835D68A6-6C40-806B-C58A-25B22D6BC6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E36097E1-57E6-7188-7C0D-36C56EF55F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1BAB2A-BA9C-8C5A-13B8-CE9C056AE6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4F8DCA4A-A0D6-514F-47BB-541F133C69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0BEDD737-7AD9-32AF-DA50-AE940D883A1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361792E-BF11-44DD-3900-9EE92815F3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EF08723B-66BF-73AE-106A-58DBBBABFA3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866A6C7D-739E-6ED2-8DC9-F62F9697723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3CAE0274-E38E-54A4-13C4-FFD1A9DDC6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7561DEAF-B810-94D1-71BB-2116BFFFA7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C31A5-9409-F839-90BA-3883DC532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2742EC4-5A1C-631E-398C-F3C5A9C4A2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2C0A335-0DBB-9CDA-7CB6-64689BB782A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21B6FD8-0F3F-70F9-2457-87BB8AAB793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44ACA065-23B9-0399-85C9-8821480A7D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360F78FE-550E-F182-27C9-8D0D0411F4D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2BEC42F-0A94-4DB3-9210-90D9BA7610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639297D-A086-3111-DE35-3ADFC63EC5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A57F373-E650-007D-EF3A-125835724B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F7AA1C2-3BC9-2CC2-246C-891EEAAAAA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95730D-9E3D-CB3A-4FF1-D9B51A162A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FDC9A03-E7DE-3D3E-74F8-C2990A5082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3B430687-A11D-CFC5-B7C6-AF9A479146F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F9EEDCBB-CCC4-61BB-3480-8D21A3D2F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03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18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1" y="955675"/>
            <a:ext cx="26487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38" y="882652"/>
            <a:ext cx="432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051" y="2584760"/>
            <a:ext cx="26487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21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955457"/>
            <a:ext cx="26487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2900" y="540001"/>
            <a:ext cx="4586288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500" y="2584759"/>
            <a:ext cx="26487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089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81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84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392" y="298565"/>
            <a:ext cx="3488176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50" y="1685926"/>
            <a:ext cx="76599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7500" y="6357169"/>
            <a:ext cx="132011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5734" y="6357600"/>
            <a:ext cx="5012532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87100" y="6357600"/>
            <a:ext cx="1320113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9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53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10" userDrawn="1">
          <p15:clr>
            <a:srgbClr val="F26B43"/>
          </p15:clr>
        </p15:guide>
        <p15:guide id="4" pos="5250" userDrawn="1">
          <p15:clr>
            <a:srgbClr val="F26B43"/>
          </p15:clr>
        </p15:guide>
        <p15:guide id="5" orient="horz" pos="679" userDrawn="1">
          <p15:clr>
            <a:srgbClr val="F26B43"/>
          </p15:clr>
        </p15:guide>
        <p15:guide id="6" orient="horz" pos="3640" userDrawn="1">
          <p15:clr>
            <a:srgbClr val="F26B43"/>
          </p15:clr>
        </p15:guide>
        <p15:guide id="7" pos="4983" userDrawn="1">
          <p15:clr>
            <a:srgbClr val="F26B43"/>
          </p15:clr>
        </p15:guide>
        <p15:guide id="8" pos="4717" userDrawn="1">
          <p15:clr>
            <a:srgbClr val="F26B43"/>
          </p15:clr>
        </p15:guide>
        <p15:guide id="9" pos="4459" userDrawn="1">
          <p15:clr>
            <a:srgbClr val="F26B43"/>
          </p15:clr>
        </p15:guide>
        <p15:guide id="10" pos="1043" userDrawn="1">
          <p15:clr>
            <a:srgbClr val="F26B43"/>
          </p15:clr>
        </p15:guide>
        <p15:guide id="11" pos="774" userDrawn="1">
          <p15:clr>
            <a:srgbClr val="F26B43"/>
          </p15:clr>
        </p15:guide>
        <p15:guide id="12" pos="1299" userDrawn="1">
          <p15:clr>
            <a:srgbClr val="F26B43"/>
          </p15:clr>
        </p15:guide>
        <p15:guide id="13" pos="1563" userDrawn="1">
          <p15:clr>
            <a:srgbClr val="F26B43"/>
          </p15:clr>
        </p15:guide>
        <p15:guide id="14" pos="4197" userDrawn="1">
          <p15:clr>
            <a:srgbClr val="F26B43"/>
          </p15:clr>
        </p15:guide>
        <p15:guide id="15" pos="1827" userDrawn="1">
          <p15:clr>
            <a:srgbClr val="F26B43"/>
          </p15:clr>
        </p15:guide>
        <p15:guide id="16" pos="3933" userDrawn="1">
          <p15:clr>
            <a:srgbClr val="F26B43"/>
          </p15:clr>
        </p15:guide>
        <p15:guide id="17" pos="2094" userDrawn="1">
          <p15:clr>
            <a:srgbClr val="F26B43"/>
          </p15:clr>
        </p15:guide>
        <p15:guide id="18" pos="3669" userDrawn="1">
          <p15:clr>
            <a:srgbClr val="F26B43"/>
          </p15:clr>
        </p15:guide>
        <p15:guide id="19" pos="3407" userDrawn="1">
          <p15:clr>
            <a:srgbClr val="F26B43"/>
          </p15:clr>
        </p15:guide>
        <p15:guide id="20" pos="2616" userDrawn="1">
          <p15:clr>
            <a:srgbClr val="F26B43"/>
          </p15:clr>
        </p15:guide>
        <p15:guide id="21" pos="3144" userDrawn="1">
          <p15:clr>
            <a:srgbClr val="F26B43"/>
          </p15:clr>
        </p15:guide>
        <p15:guide id="22" pos="2880" userDrawn="1">
          <p15:clr>
            <a:srgbClr val="F26B43"/>
          </p15:clr>
        </p15:guide>
        <p15:guide id="23" pos="255" userDrawn="1">
          <p15:clr>
            <a:srgbClr val="A4A3A4"/>
          </p15:clr>
        </p15:guide>
        <p15:guide id="24" pos="5505" userDrawn="1">
          <p15:clr>
            <a:srgbClr val="A4A3A4"/>
          </p15:clr>
        </p15:guide>
        <p15:guide id="25" orient="horz" pos="1062" userDrawn="1">
          <p15:clr>
            <a:srgbClr val="5ACBF0"/>
          </p15:clr>
        </p15:guide>
        <p15:guide id="26" orient="horz" pos="3982" userDrawn="1">
          <p15:clr>
            <a:srgbClr val="A4A3A4"/>
          </p15:clr>
        </p15:guide>
        <p15:guide id="27" orient="horz" pos="338" userDrawn="1">
          <p15:clr>
            <a:srgbClr val="A4A3A4"/>
          </p15:clr>
        </p15:guide>
        <p15:guide id="28" orient="horz" pos="950" userDrawn="1">
          <p15:clr>
            <a:srgbClr val="5ACBF0"/>
          </p15:clr>
        </p15:guide>
        <p15:guide id="29" orient="horz" pos="249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792" y="298563"/>
            <a:ext cx="4062208" cy="6260873"/>
          </a:xfrm>
        </p:spPr>
        <p:txBody>
          <a:bodyPr>
            <a:noAutofit/>
          </a:bodyPr>
          <a:lstStyle/>
          <a:p>
            <a:r>
              <a:rPr lang="en-US" b="1" dirty="0"/>
              <a:t>Assembling</a:t>
            </a:r>
            <a:br>
              <a:rPr lang="en-US" dirty="0"/>
            </a:br>
            <a:r>
              <a:rPr lang="en-US" sz="3200" dirty="0"/>
              <a:t>Hebrews 10:24-25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/>
              <a:t>“Assembling Ourselves Together”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77059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</a:t>
            </a:r>
            <a:r>
              <a:rPr lang="en-US" sz="2400" b="1" u="sng" dirty="0"/>
              <a:t>NOT</a:t>
            </a:r>
            <a:r>
              <a:rPr lang="en-US" sz="2400" dirty="0"/>
              <a:t> a sermon about </a:t>
            </a:r>
            <a:r>
              <a:rPr lang="en-US" sz="2400" b="1" dirty="0"/>
              <a:t>attendance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511453-25B6-D193-F5F7-9633408DB4C6}"/>
              </a:ext>
            </a:extLst>
          </p:cNvPr>
          <p:cNvSpPr txBox="1"/>
          <p:nvPr/>
        </p:nvSpPr>
        <p:spPr>
          <a:xfrm>
            <a:off x="895148" y="2030633"/>
            <a:ext cx="73537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it has been reported to me by Chloe's people that there is quarreling among you, my brothers.</a:t>
            </a:r>
          </a:p>
          <a:p>
            <a:pPr algn="r"/>
            <a:r>
              <a:rPr lang="en-US" b="1" i="1" dirty="0"/>
              <a:t>I Corinthians 1:11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2021-2C3B-22F8-C8DC-FED509BB4089}"/>
              </a:ext>
            </a:extLst>
          </p:cNvPr>
          <p:cNvSpPr txBox="1"/>
          <p:nvPr/>
        </p:nvSpPr>
        <p:spPr>
          <a:xfrm>
            <a:off x="895148" y="3454214"/>
            <a:ext cx="73537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For, in the first place, when you come together as a church, I hear that there are divisions among you. And I believe it in part, for there must be factions among you in order that those who are genuine among you may be recognized.</a:t>
            </a:r>
          </a:p>
          <a:p>
            <a:pPr algn="r"/>
            <a:r>
              <a:rPr lang="en-US" b="1" i="1" dirty="0"/>
              <a:t>I Corinthians 11:18-19</a:t>
            </a:r>
          </a:p>
        </p:txBody>
      </p:sp>
    </p:spTree>
    <p:extLst>
      <p:ext uri="{BB962C8B-B14F-4D97-AF65-F5344CB8AC3E}">
        <p14:creationId xmlns:p14="http://schemas.microsoft.com/office/powerpoint/2010/main" val="4076676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/>
              <a:t>“Assembling Ourselves Together”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7705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sermon </a:t>
            </a:r>
            <a:r>
              <a:rPr lang="en-US" sz="2400" b="1" u="sng" dirty="0"/>
              <a:t>IS</a:t>
            </a:r>
            <a:r>
              <a:rPr lang="en-US" sz="2400" dirty="0"/>
              <a:t> about exploring </a:t>
            </a:r>
            <a:r>
              <a:rPr lang="en-US" sz="2400" b="1" dirty="0"/>
              <a:t>why assembling together is important</a:t>
            </a:r>
          </a:p>
          <a:p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DA032-DED0-67B2-8FB5-A92D0D74E672}"/>
              </a:ext>
            </a:extLst>
          </p:cNvPr>
          <p:cNvSpPr txBox="1"/>
          <p:nvPr/>
        </p:nvSpPr>
        <p:spPr>
          <a:xfrm>
            <a:off x="1143640" y="4210133"/>
            <a:ext cx="65044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And let us consider how to </a:t>
            </a:r>
            <a:r>
              <a:rPr lang="en-US" sz="2000" b="1" dirty="0"/>
              <a:t>stir up one another </a:t>
            </a:r>
            <a:r>
              <a:rPr lang="en-US" sz="2000" dirty="0"/>
              <a:t>to love and good works, not neglecting to meet together, as is the habit of some, but </a:t>
            </a:r>
            <a:r>
              <a:rPr lang="en-US" sz="2000" b="1" dirty="0"/>
              <a:t>encouraging</a:t>
            </a:r>
            <a:r>
              <a:rPr lang="en-US" sz="2000" dirty="0"/>
              <a:t> one another, and all the more as you see the Day drawing near.</a:t>
            </a:r>
          </a:p>
          <a:p>
            <a:endParaRPr lang="en-US" sz="1200" dirty="0"/>
          </a:p>
          <a:p>
            <a:pPr algn="r"/>
            <a:r>
              <a:rPr lang="en-US" b="1" i="1" dirty="0"/>
              <a:t>Hebrews 10:24-25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1E9818-E40E-36A7-E551-9376122B9F0B}"/>
              </a:ext>
            </a:extLst>
          </p:cNvPr>
          <p:cNvSpPr txBox="1"/>
          <p:nvPr/>
        </p:nvSpPr>
        <p:spPr>
          <a:xfrm>
            <a:off x="1143639" y="2632089"/>
            <a:ext cx="650449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Then the LORD God said, "</a:t>
            </a:r>
            <a:r>
              <a:rPr lang="en-US" sz="2000" b="1" dirty="0"/>
              <a:t>It is not good that the man should be alone</a:t>
            </a:r>
            <a:r>
              <a:rPr lang="en-US" sz="2000" dirty="0"/>
              <a:t>; I will make him a helper fit for him.“</a:t>
            </a:r>
          </a:p>
          <a:p>
            <a:pPr algn="r"/>
            <a:r>
              <a:rPr lang="en-US" b="1" i="1" dirty="0"/>
              <a:t>Genesis 2:18</a:t>
            </a:r>
          </a:p>
        </p:txBody>
      </p:sp>
    </p:spTree>
    <p:extLst>
      <p:ext uri="{BB962C8B-B14F-4D97-AF65-F5344CB8AC3E}">
        <p14:creationId xmlns:p14="http://schemas.microsoft.com/office/powerpoint/2010/main" val="1387788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8466321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Preacher recognized that </a:t>
            </a:r>
            <a:r>
              <a:rPr lang="en-US" sz="2400" b="1" dirty="0"/>
              <a:t>being alone is not good for man</a:t>
            </a:r>
            <a:r>
              <a:rPr lang="en-US" sz="2400" dirty="0"/>
              <a:t> – Ecclesiastes 4:8-12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Nobody to share things with (verse 8)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Galatians 6:10 </a:t>
            </a:r>
            <a:r>
              <a:rPr lang="en-US" dirty="0"/>
              <a:t>– It is good for us to look for opportunities to share what we have been blessed with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Acts 2:44 </a:t>
            </a:r>
            <a:r>
              <a:rPr lang="en-US" dirty="0"/>
              <a:t>– Early Christians shared what they had with each other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I Timothy 6:17-19 </a:t>
            </a:r>
            <a:r>
              <a:rPr lang="en-US" dirty="0"/>
              <a:t>– We need to be rich in good works, generous and ready to share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F85433-CDA5-57A2-EB44-A73CEA864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2306">
            <a:off x="5650030" y="4484779"/>
            <a:ext cx="2974206" cy="1983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A35A5-6181-AA64-288B-4E12E02E7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5" y="4367866"/>
            <a:ext cx="3935530" cy="22170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540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8466321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Preacher recognized that </a:t>
            </a:r>
            <a:r>
              <a:rPr lang="en-US" sz="2400" b="1" dirty="0"/>
              <a:t>being alone is not good for man</a:t>
            </a:r>
            <a:r>
              <a:rPr lang="en-US" sz="2400" dirty="0"/>
              <a:t> – Ecclesiastes 4:8-12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Nobody to lift us up if we fall (verses 9-10)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Hebrews 3:13 </a:t>
            </a:r>
            <a:r>
              <a:rPr lang="en-US" dirty="0"/>
              <a:t>– We constantly need to exhort each other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I Thessalonians 5:11 </a:t>
            </a:r>
            <a:r>
              <a:rPr lang="en-US" dirty="0"/>
              <a:t>– We need to encourage each other</a:t>
            </a:r>
            <a:endParaRPr lang="en-US" b="1" dirty="0"/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Matthew 14:22-33 </a:t>
            </a:r>
            <a:r>
              <a:rPr lang="en-US" dirty="0"/>
              <a:t>– We need to be watching each other, ready to help when our faith gets weak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8C127E-C4B5-8D79-C8EF-A3AE75CD5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8039">
            <a:off x="-4688" y="4188429"/>
            <a:ext cx="5675722" cy="2511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6D79F2-88BB-D6AE-DF73-3ACF37C76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47180">
            <a:off x="6444632" y="3956191"/>
            <a:ext cx="2233441" cy="2975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826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8466321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Preacher recognized that </a:t>
            </a:r>
            <a:r>
              <a:rPr lang="en-US" sz="2400" b="1" dirty="0"/>
              <a:t>being alone is not good for man</a:t>
            </a:r>
            <a:r>
              <a:rPr lang="en-US" sz="2400" dirty="0"/>
              <a:t> – Ecclesiastes 4:8-12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Nobody to comfort or help us (verse 11)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Philippians 2:4 </a:t>
            </a:r>
            <a:r>
              <a:rPr lang="en-US" dirty="0"/>
              <a:t>– Need to look out for each other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Matthew 7:12 </a:t>
            </a:r>
            <a:r>
              <a:rPr lang="en-US" dirty="0"/>
              <a:t>– We need to do for others what we would want done for us</a:t>
            </a:r>
            <a:endParaRPr lang="en-US" b="1" dirty="0"/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Ephesians 4:32 </a:t>
            </a:r>
            <a:r>
              <a:rPr lang="en-US" dirty="0"/>
              <a:t>– We need to care for each other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35E50-74B6-DB30-DDEB-7A540CE85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48" y="3985010"/>
            <a:ext cx="3557735" cy="27275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90F326-1EE0-ED2D-7766-1AEFE7E5D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55000" y="3985010"/>
            <a:ext cx="3708437" cy="2908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723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84663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Preacher recognized that being alone is not good for man </a:t>
            </a:r>
            <a:r>
              <a:rPr lang="en-US" sz="2400" dirty="0"/>
              <a:t>– Ecclesiastes 4:8-12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Nobody to help us deal with difficulties (verse 12)</a:t>
            </a:r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Galatians 6:2 </a:t>
            </a:r>
            <a:r>
              <a:rPr lang="en-US" dirty="0"/>
              <a:t>– Need to bear one another’s </a:t>
            </a:r>
            <a:r>
              <a:rPr lang="en-US" dirty="0" err="1"/>
              <a:t>burderns</a:t>
            </a:r>
            <a:endParaRPr lang="en-US" dirty="0"/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Romans 15:1 </a:t>
            </a:r>
            <a:r>
              <a:rPr lang="en-US" dirty="0"/>
              <a:t>– The strong need to help the weak</a:t>
            </a:r>
            <a:endParaRPr lang="en-US" b="1" dirty="0"/>
          </a:p>
          <a:p>
            <a:pPr marL="742950" lvl="1" indent="-285750">
              <a:spcBef>
                <a:spcPts val="600"/>
              </a:spcBef>
              <a:buFont typeface="Arial Narrow" panose="020B0606020202030204" pitchFamily="34" charset="0"/>
              <a:buChar char="-"/>
            </a:pPr>
            <a:r>
              <a:rPr lang="en-US" b="1" dirty="0"/>
              <a:t>Hebrews 6:10 </a:t>
            </a:r>
            <a:r>
              <a:rPr lang="en-US" dirty="0"/>
              <a:t>– We need serve each others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443BE5-31A8-7293-3C97-21B467CC2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1533">
            <a:off x="856662" y="4070505"/>
            <a:ext cx="3178011" cy="2478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7841EF-38EC-8FA9-9CE4-2F2F05F33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32021">
            <a:off x="5284012" y="4215649"/>
            <a:ext cx="3283843" cy="278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9869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2DF23-BEB3-389C-57C4-5016BAA24D5F}"/>
              </a:ext>
            </a:extLst>
          </p:cNvPr>
          <p:cNvSpPr txBox="1"/>
          <p:nvPr/>
        </p:nvSpPr>
        <p:spPr>
          <a:xfrm>
            <a:off x="1564850" y="1391550"/>
            <a:ext cx="69596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As each has received a gift, use it to serve one another, as good stewards of God's varied grace:</a:t>
            </a:r>
          </a:p>
          <a:p>
            <a:pPr algn="r"/>
            <a:r>
              <a:rPr lang="en-US" b="1" i="1" dirty="0"/>
              <a:t>I Peter 4:10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F95BA2-9018-CE33-2901-0400289C98D8}"/>
              </a:ext>
            </a:extLst>
          </p:cNvPr>
          <p:cNvSpPr txBox="1"/>
          <p:nvPr/>
        </p:nvSpPr>
        <p:spPr>
          <a:xfrm>
            <a:off x="712607" y="3429000"/>
            <a:ext cx="6485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Love one another with brotherly affection. Outdo one another in showing honor.</a:t>
            </a:r>
          </a:p>
          <a:p>
            <a:pPr algn="r"/>
            <a:r>
              <a:rPr lang="en-US" b="1" i="1" dirty="0"/>
              <a:t>Romans 12:10</a:t>
            </a:r>
          </a:p>
        </p:txBody>
      </p:sp>
    </p:spTree>
    <p:extLst>
      <p:ext uri="{BB962C8B-B14F-4D97-AF65-F5344CB8AC3E}">
        <p14:creationId xmlns:p14="http://schemas.microsoft.com/office/powerpoint/2010/main" val="406800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/>
              <a:t>“Assembling Ourselves Together”</a:t>
            </a:r>
            <a:endParaRPr lang="en-US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373FD-6F82-CD0B-FA48-07E0B32D3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63" r="496" b="9235"/>
          <a:stretch/>
        </p:blipFill>
        <p:spPr>
          <a:xfrm>
            <a:off x="261634" y="1677972"/>
            <a:ext cx="8620731" cy="2894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68903682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AE25C0-66E9-4E74-9814-75E5D2A6CAB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FEDA63D-DE73-4ED5-BDF0-D3D9FD35E1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954E08-A2C8-44D4-BABF-5531D0DF1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{DD2AA9DE-5789-4364-AF20-27B0B51BFD62}tf11158769_win32</Template>
  <TotalTime>2888</TotalTime>
  <Words>516</Words>
  <Application>Microsoft Office PowerPoint</Application>
  <PresentationFormat>On-screen Show (4:3)</PresentationFormat>
  <Paragraphs>67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Avenir Next LT Pro</vt:lpstr>
      <vt:lpstr>Calibri</vt:lpstr>
      <vt:lpstr>Goudy Old Style</vt:lpstr>
      <vt:lpstr>Wingdings</vt:lpstr>
      <vt:lpstr>FrostyVTI</vt:lpstr>
      <vt:lpstr>Assembling Hebrews 10:24-25</vt:lpstr>
      <vt:lpstr>“Assembling Ourselves Together”</vt:lpstr>
      <vt:lpstr>“Assembling Ourselves Together”</vt:lpstr>
      <vt:lpstr>“Assembling Ourselves Together”</vt:lpstr>
      <vt:lpstr>“Assembling Ourselves Together”</vt:lpstr>
      <vt:lpstr>“Assembling Ourselves Together”</vt:lpstr>
      <vt:lpstr>“Assembling Ourselves Together”</vt:lpstr>
      <vt:lpstr>“Assembling Ourselves Together”</vt:lpstr>
      <vt:lpstr>“Assembling Ourselves Together”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Hetrick, Mark</dc:creator>
  <cp:lastModifiedBy>Mary Jo Hetrick</cp:lastModifiedBy>
  <cp:revision>18</cp:revision>
  <dcterms:created xsi:type="dcterms:W3CDTF">2024-06-19T19:51:41Z</dcterms:created>
  <dcterms:modified xsi:type="dcterms:W3CDTF">2024-08-28T00:56:42Z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