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634" autoAdjust="0"/>
  </p:normalViewPr>
  <p:slideViewPr>
    <p:cSldViewPr>
      <p:cViewPr varScale="1">
        <p:scale>
          <a:sx n="78" d="100"/>
          <a:sy n="78" d="100"/>
        </p:scale>
        <p:origin x="102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BAD25-6F4A-4D17-BCA0-B26B1410ED11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1A9F6-3DA7-4E13-B51C-5D59D5082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19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1A9F6-3DA7-4E13-B51C-5D59D5082A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859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31205"/>
            <a:ext cx="9143999" cy="977621"/>
          </a:xfrm>
        </p:spPr>
        <p:txBody>
          <a:bodyPr tIns="91440" bIns="91440">
            <a:noAutofit/>
          </a:bodyPr>
          <a:lstStyle>
            <a:lvl1pPr marL="0" indent="0" algn="ctr">
              <a:buNone/>
              <a:defRPr sz="24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762742" y="3531205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4CF1A9F4-B81B-4B21-BC6E-25D7455EA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04520"/>
            <a:ext cx="9143999" cy="2014874"/>
          </a:xfrm>
        </p:spPr>
        <p:txBody>
          <a:bodyPr>
            <a:no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8112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5">
            <a:extLst>
              <a:ext uri="{FF2B5EF4-FFF2-40B4-BE49-F238E27FC236}">
                <a16:creationId xmlns:a16="http://schemas.microsoft.com/office/drawing/2014/main" id="{9D48180E-27BC-4034-96E7-FF5466F20A6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2000" y="1417638"/>
            <a:ext cx="7848600" cy="4525962"/>
          </a:xfrm>
          <a:prstGeom prst="roundRect">
            <a:avLst>
              <a:gd name="adj" fmla="val 10278"/>
            </a:avLst>
          </a:prstGeom>
          <a:solidFill>
            <a:srgbClr val="FFFFFF">
              <a:alpha val="81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52400"/>
            <a:ext cx="6571343" cy="1049235"/>
          </a:xfrm>
        </p:spPr>
        <p:txBody>
          <a:bodyPr anchor="ctr">
            <a:noAutofit/>
          </a:bodyPr>
          <a:lstStyle>
            <a:lvl1pPr algn="ctr">
              <a:defRPr sz="4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7639"/>
            <a:ext cx="7848600" cy="4648198"/>
          </a:xfrm>
        </p:spPr>
        <p:txBody>
          <a:bodyPr anchor="t"/>
          <a:lstStyle>
            <a:lvl1pPr marL="0" indent="0">
              <a:buSzPct val="85000"/>
              <a:buFont typeface="Wingdings" panose="05000000000000000000" pitchFamily="2" charset="2"/>
              <a:buNone/>
              <a:defRPr sz="3200" b="1"/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2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2800"/>
            </a:lvl3pPr>
            <a:lvl4pPr marL="1257300" indent="-342900">
              <a:buSzPct val="65000"/>
              <a:buFont typeface="Wingdings" panose="05000000000000000000" pitchFamily="2" charset="2"/>
              <a:buChar char="q"/>
              <a:defRPr sz="24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295400"/>
            <a:ext cx="6571343" cy="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909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9D0D-F4A6-4E82-847A-4ADB78DBE494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044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391" y="0"/>
            <a:ext cx="9143999" cy="1059305"/>
          </a:xfrm>
        </p:spPr>
        <p:txBody>
          <a:bodyPr/>
          <a:lstStyle>
            <a:lvl1pPr algn="ctr">
              <a:defRPr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226696"/>
            <a:ext cx="4493156" cy="563130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3200" b="1"/>
            </a:lvl1pPr>
            <a:lvl2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v"/>
              <a:defRPr sz="3200"/>
            </a:lvl2pPr>
            <a:lvl3pPr marL="633413" indent="-2905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Ø"/>
              <a:defRPr sz="2800"/>
            </a:lvl3pPr>
            <a:lvl4pPr marL="9144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800"/>
            </a:lvl4pPr>
            <a:lvl5pPr marL="1204913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7359" y="1226696"/>
            <a:ext cx="4492841" cy="563130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3200" b="1"/>
            </a:lvl1pPr>
            <a:lvl2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v"/>
              <a:defRPr sz="3200"/>
            </a:lvl2pPr>
            <a:lvl3pPr marL="633413" indent="-2905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Ø"/>
              <a:defRPr sz="2800"/>
            </a:lvl3pPr>
            <a:lvl4pPr marL="862013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800"/>
            </a:lvl4pPr>
            <a:lvl5pPr marL="1090613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3" name="Straight Connector 32"/>
          <p:cNvCxnSpPr>
            <a:cxnSpLocks/>
          </p:cNvCxnSpPr>
          <p:nvPr/>
        </p:nvCxnSpPr>
        <p:spPr>
          <a:xfrm>
            <a:off x="0" y="1143000"/>
            <a:ext cx="9148309" cy="0"/>
          </a:xfrm>
          <a:prstGeom prst="line">
            <a:avLst/>
          </a:prstGeom>
          <a:ln w="114300" cmpd="tri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26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40" y="0"/>
            <a:ext cx="9100660" cy="1056319"/>
          </a:xfrm>
        </p:spPr>
        <p:txBody>
          <a:bodyPr/>
          <a:lstStyle>
            <a:lvl1pPr algn="ctr">
              <a:defRPr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340" y="1082908"/>
            <a:ext cx="9100660" cy="551690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40" y="1905001"/>
            <a:ext cx="4373511" cy="48940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/>
            </a:lvl1pPr>
            <a:lvl2pPr marL="342900" indent="-342900">
              <a:lnSpc>
                <a:spcPct val="100000"/>
              </a:lnSpc>
              <a:spcBef>
                <a:spcPts val="0"/>
              </a:spcBef>
              <a:buSzPct val="85000"/>
              <a:buFont typeface="Wingdings" panose="05000000000000000000" pitchFamily="2" charset="2"/>
              <a:buChar char="v"/>
              <a:defRPr sz="3200"/>
            </a:lvl2pPr>
            <a:lvl3pPr marL="633413" indent="-280988">
              <a:lnSpc>
                <a:spcPct val="100000"/>
              </a:lnSpc>
              <a:spcBef>
                <a:spcPts val="0"/>
              </a:spcBef>
              <a:buSzPct val="85000"/>
              <a:buFont typeface="Wingdings" panose="05000000000000000000" pitchFamily="2" charset="2"/>
              <a:buChar char="Ø"/>
              <a:defRPr sz="2800"/>
            </a:lvl3pPr>
            <a:lvl4pPr marL="800100" indent="-228600">
              <a:lnSpc>
                <a:spcPct val="100000"/>
              </a:lnSpc>
              <a:spcBef>
                <a:spcPts val="0"/>
              </a:spcBef>
              <a:defRPr sz="2800"/>
            </a:lvl4pPr>
            <a:lvl5pPr marL="1090613" indent="-228600">
              <a:lnSpc>
                <a:spcPct val="100000"/>
              </a:lnSpc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0648" y="1904685"/>
            <a:ext cx="4373352" cy="488090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3200" b="1"/>
            </a:lvl1pPr>
            <a:lvl2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v"/>
              <a:defRPr sz="3200"/>
            </a:lvl2pPr>
            <a:lvl3pPr marL="5715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Ø"/>
              <a:defRPr sz="2800"/>
            </a:lvl3pPr>
            <a:lvl4pPr marL="862013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800"/>
            </a:lvl4pPr>
            <a:lvl5pPr marL="11430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8A97E37-228D-5C4A-0926-38414EB96A7E}"/>
              </a:ext>
            </a:extLst>
          </p:cNvPr>
          <p:cNvCxnSpPr>
            <a:cxnSpLocks/>
          </p:cNvCxnSpPr>
          <p:nvPr userDrawn="1"/>
        </p:nvCxnSpPr>
        <p:spPr>
          <a:xfrm>
            <a:off x="0" y="1828800"/>
            <a:ext cx="9148309" cy="0"/>
          </a:xfrm>
          <a:prstGeom prst="line">
            <a:avLst/>
          </a:prstGeom>
          <a:ln w="114300" cmpd="tri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106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60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003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2819400" cy="2247117"/>
          </a:xfrm>
        </p:spPr>
        <p:txBody>
          <a:bodyPr wrap="square" anchor="ctr">
            <a:normAutofit/>
          </a:bodyPr>
          <a:lstStyle>
            <a:lvl1pPr algn="ctr">
              <a:defRPr sz="3200" b="0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352" y="76200"/>
            <a:ext cx="5977448" cy="6096000"/>
          </a:xfrm>
        </p:spPr>
        <p:txBody>
          <a:bodyPr anchor="t"/>
          <a:lstStyle>
            <a:lvl1pPr marL="0" indent="0">
              <a:buSzPct val="85000"/>
              <a:buFont typeface="Wingdings" panose="05000000000000000000" pitchFamily="2" charset="2"/>
              <a:buNone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0100" indent="-342900">
              <a:buSzPct val="85000"/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43000" indent="-34290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2401084"/>
            <a:ext cx="2819400" cy="3052589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="1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6200" y="2362200"/>
            <a:ext cx="2895600" cy="0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9BB0B2-9D46-478B-8106-48F85D8C394E}"/>
              </a:ext>
            </a:extLst>
          </p:cNvPr>
          <p:cNvCxnSpPr>
            <a:cxnSpLocks/>
          </p:cNvCxnSpPr>
          <p:nvPr userDrawn="1"/>
        </p:nvCxnSpPr>
        <p:spPr>
          <a:xfrm>
            <a:off x="2971800" y="0"/>
            <a:ext cx="21176" cy="609600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086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1841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39D0D-F4A6-4E82-847A-4ADB78DBE494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F18A540-D4C3-4404-B766-FF82EB74B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93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9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2AF9EFD9-8189-4CAE-8093-50C56F331F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31205"/>
            <a:ext cx="9143999" cy="977621"/>
          </a:xfrm>
        </p:spPr>
        <p:txBody>
          <a:bodyPr>
            <a:normAutofit/>
          </a:bodyPr>
          <a:lstStyle/>
          <a:p>
            <a:r>
              <a:rPr lang="en-US" dirty="0"/>
              <a:t>Phil 4:1-9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5E61ADC-70F0-479C-90A0-4B09F3928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04520"/>
            <a:ext cx="9143999" cy="2014874"/>
          </a:xfrm>
        </p:spPr>
        <p:txBody>
          <a:bodyPr>
            <a:normAutofit/>
          </a:bodyPr>
          <a:lstStyle/>
          <a:p>
            <a:r>
              <a:rPr lang="en-US" dirty="0"/>
              <a:t>Encouragement, Love, &amp; Joy</a:t>
            </a:r>
            <a:br>
              <a:rPr lang="en-US" dirty="0"/>
            </a:br>
            <a:r>
              <a:rPr lang="es-ES" dirty="0"/>
              <a:t>Ánimo, amor y alegría</a:t>
            </a:r>
            <a:br>
              <a:rPr lang="es-E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953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38FBFC-5AB2-0430-EAAF-BE45A2B7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391" y="0"/>
            <a:ext cx="9143999" cy="1059305"/>
          </a:xfrm>
        </p:spPr>
        <p:txBody>
          <a:bodyPr>
            <a:normAutofit fontScale="90000"/>
          </a:bodyPr>
          <a:lstStyle/>
          <a:p>
            <a:r>
              <a:rPr lang="en-US" dirty="0"/>
              <a:t>Encouragement, Love, &amp; Joy </a:t>
            </a:r>
            <a:br>
              <a:rPr lang="en-US" dirty="0"/>
            </a:br>
            <a:r>
              <a:rPr lang="es-ES" dirty="0"/>
              <a:t>Ánimo, amor y alegría</a:t>
            </a:r>
            <a:br>
              <a:rPr lang="es-E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B891EB-F41D-B1F0-94AA-8B85488D0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" y="1226696"/>
            <a:ext cx="4493156" cy="5631304"/>
          </a:xfrm>
        </p:spPr>
        <p:txBody>
          <a:bodyPr/>
          <a:lstStyle/>
          <a:p>
            <a:r>
              <a:rPr lang="en-US" dirty="0"/>
              <a:t>Phil 1:3-11, Prayer For The Philippians</a:t>
            </a:r>
          </a:p>
          <a:p>
            <a:pPr lvl="1"/>
            <a:r>
              <a:rPr lang="en-US" dirty="0"/>
              <a:t>Thankfulness </a:t>
            </a:r>
          </a:p>
          <a:p>
            <a:pPr lvl="1"/>
            <a:r>
              <a:rPr lang="en-US" dirty="0"/>
              <a:t>God Continue To Develop </a:t>
            </a:r>
          </a:p>
          <a:p>
            <a:pPr lvl="1"/>
            <a:r>
              <a:rPr lang="en-US" dirty="0"/>
              <a:t>Love For Them</a:t>
            </a:r>
          </a:p>
          <a:p>
            <a:pPr lvl="1"/>
            <a:r>
              <a:rPr lang="en-US" dirty="0"/>
              <a:t>Continued Growth</a:t>
            </a: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BC82722-5158-F8C6-A8E3-F6D3EC77BA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/>
              <a:t>Fil 1:3-11, Oración Por Los Filipenses</a:t>
            </a:r>
          </a:p>
          <a:p>
            <a:pPr lvl="1"/>
            <a:r>
              <a:rPr lang="es-ES" dirty="0"/>
              <a:t>Agradecimiento </a:t>
            </a:r>
          </a:p>
          <a:p>
            <a:pPr lvl="1"/>
            <a:r>
              <a:rPr lang="es-ES" dirty="0"/>
              <a:t>Dios Continúa Desarrollándose </a:t>
            </a:r>
          </a:p>
          <a:p>
            <a:pPr lvl="1"/>
            <a:r>
              <a:rPr lang="es-ES" dirty="0"/>
              <a:t>Amor Por Ellos</a:t>
            </a:r>
          </a:p>
          <a:p>
            <a:pPr lvl="1"/>
            <a:r>
              <a:rPr lang="es-ES" dirty="0"/>
              <a:t>Crecimiento Continuo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16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38FBFC-5AB2-0430-EAAF-BE45A2B71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Encouragement, Love, &amp; Joy </a:t>
            </a:r>
            <a:br>
              <a:rPr lang="en-US" dirty="0"/>
            </a:br>
            <a:r>
              <a:rPr lang="es-ES" dirty="0"/>
              <a:t>Ánimo, Amor y Alegría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B891EB-F41D-B1F0-94AA-8B85488D0E4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Phil 1:13-26, Encouragement in the Face of Trails</a:t>
            </a:r>
          </a:p>
          <a:p>
            <a:pPr lvl="1"/>
            <a:r>
              <a:rPr lang="en-US" dirty="0"/>
              <a:t>Vs. 13-14, Paul Imprisoned</a:t>
            </a:r>
          </a:p>
          <a:p>
            <a:pPr lvl="1"/>
            <a:r>
              <a:rPr lang="en-US" dirty="0"/>
              <a:t>Vs. 15-18, Adversaries</a:t>
            </a:r>
          </a:p>
          <a:p>
            <a:pPr lvl="1"/>
            <a:r>
              <a:rPr lang="en-US" dirty="0"/>
              <a:t>Vs. 19-26, Paul Might Die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5BA76F-D8B3-3784-CB08-8E2796FA5CA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ES" dirty="0"/>
              <a:t>Fil 1:13-26, Aliento Frente A Los Senderos</a:t>
            </a:r>
          </a:p>
          <a:p>
            <a:pPr lvl="1"/>
            <a:r>
              <a:rPr lang="es-ES" dirty="0"/>
              <a:t>Vs. 13-14, Pablo Encarcelado</a:t>
            </a:r>
          </a:p>
          <a:p>
            <a:pPr lvl="1"/>
            <a:r>
              <a:rPr lang="es-ES" dirty="0"/>
              <a:t>Vs. 15-18, Adversarios</a:t>
            </a:r>
          </a:p>
          <a:p>
            <a:pPr lvl="1"/>
            <a:r>
              <a:rPr lang="es-ES" dirty="0"/>
              <a:t>Vs. 19-26, Pablo Podría Morir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66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38FBFC-5AB2-0430-EAAF-BE45A2B71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Encouragement, Love, &amp; Joy</a:t>
            </a:r>
            <a:br>
              <a:rPr lang="en-US" dirty="0"/>
            </a:br>
            <a:r>
              <a:rPr lang="es-ES" dirty="0"/>
              <a:t>Ánimo, Amor y Alegría</a:t>
            </a:r>
            <a:r>
              <a:rPr lang="en-US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B891EB-F41D-B1F0-94AA-8B85488D0E4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Phil 1:27-2:11, Stand Strong Together </a:t>
            </a:r>
          </a:p>
          <a:p>
            <a:pPr lvl="1"/>
            <a:r>
              <a:rPr lang="en-US" dirty="0"/>
              <a:t>Behave as Citizens</a:t>
            </a:r>
          </a:p>
          <a:p>
            <a:pPr lvl="1"/>
            <a:r>
              <a:rPr lang="en-US" dirty="0"/>
              <a:t>Be Anchored</a:t>
            </a:r>
          </a:p>
          <a:p>
            <a:pPr lvl="2"/>
            <a:r>
              <a:rPr lang="en-US" dirty="0"/>
              <a:t>Unified In</a:t>
            </a:r>
          </a:p>
          <a:p>
            <a:pPr lvl="3"/>
            <a:r>
              <a:rPr lang="en-US" dirty="0"/>
              <a:t>Love</a:t>
            </a:r>
          </a:p>
          <a:p>
            <a:pPr lvl="3"/>
            <a:r>
              <a:rPr lang="en-US" dirty="0"/>
              <a:t>Spirit</a:t>
            </a:r>
          </a:p>
          <a:p>
            <a:pPr lvl="3"/>
            <a:r>
              <a:rPr lang="en-US" dirty="0"/>
              <a:t>Mind</a:t>
            </a:r>
          </a:p>
          <a:p>
            <a:pPr lvl="1"/>
            <a:r>
              <a:rPr lang="en-US" dirty="0"/>
              <a:t>Be Humble</a:t>
            </a:r>
          </a:p>
          <a:p>
            <a:pPr lvl="2"/>
            <a:r>
              <a:rPr lang="en-US" dirty="0"/>
              <a:t>Elevate Others</a:t>
            </a:r>
          </a:p>
          <a:p>
            <a:pPr lvl="2"/>
            <a:r>
              <a:rPr lang="en-US" dirty="0"/>
              <a:t>Jesus Our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5BA76F-D8B3-3784-CB08-8E2796FA5CA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Fil 1:27-2:11, Manténganse Firmes Juntos </a:t>
            </a:r>
          </a:p>
          <a:p>
            <a:pPr lvl="1"/>
            <a:r>
              <a:rPr lang="es-ES" dirty="0"/>
              <a:t>Comportarse Como Ciudadanos</a:t>
            </a:r>
          </a:p>
          <a:p>
            <a:pPr lvl="1"/>
            <a:r>
              <a:rPr lang="es-ES" dirty="0"/>
              <a:t>Estar Anclado</a:t>
            </a:r>
          </a:p>
          <a:p>
            <a:pPr lvl="2"/>
            <a:r>
              <a:rPr lang="es-ES" dirty="0"/>
              <a:t>Unificado En</a:t>
            </a:r>
          </a:p>
          <a:p>
            <a:pPr lvl="2"/>
            <a:r>
              <a:rPr lang="es-ES" dirty="0"/>
              <a:t>Amar</a:t>
            </a:r>
          </a:p>
          <a:p>
            <a:pPr lvl="2"/>
            <a:r>
              <a:rPr lang="es-ES" dirty="0"/>
              <a:t>Espíritu</a:t>
            </a:r>
          </a:p>
          <a:p>
            <a:pPr lvl="2"/>
            <a:r>
              <a:rPr lang="es-ES" dirty="0"/>
              <a:t>Mente</a:t>
            </a:r>
          </a:p>
          <a:p>
            <a:pPr lvl="1"/>
            <a:r>
              <a:rPr lang="es-ES" dirty="0"/>
              <a:t>Sé Humilde</a:t>
            </a:r>
          </a:p>
          <a:p>
            <a:pPr lvl="2"/>
            <a:r>
              <a:rPr lang="es-ES" dirty="0"/>
              <a:t>Eleva A Los Demás</a:t>
            </a:r>
          </a:p>
          <a:p>
            <a:pPr lvl="2"/>
            <a:r>
              <a:rPr lang="es-ES" dirty="0"/>
              <a:t>Jesús, Nuestro Ejemplo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1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38FBFC-5AB2-0430-EAAF-BE45A2B71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Encouragement, Love, &amp; Joy</a:t>
            </a:r>
            <a:br>
              <a:rPr lang="en-US" dirty="0"/>
            </a:br>
            <a:r>
              <a:rPr lang="es-ES" dirty="0"/>
              <a:t>Ánimo, Amor y Alegría</a:t>
            </a:r>
            <a:r>
              <a:rPr lang="en-US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B891EB-F41D-B1F0-94AA-8B85488D0E4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Phil 2:14-16, Shine as Lights </a:t>
            </a:r>
          </a:p>
          <a:p>
            <a:pPr lvl="1"/>
            <a:r>
              <a:rPr lang="en-US" dirty="0"/>
              <a:t>No Grumbling or Disputing </a:t>
            </a:r>
          </a:p>
          <a:p>
            <a:pPr lvl="1"/>
            <a:r>
              <a:rPr lang="en-US" dirty="0"/>
              <a:t>Be Luminaries </a:t>
            </a:r>
          </a:p>
          <a:p>
            <a:pPr lvl="2"/>
            <a:r>
              <a:rPr lang="en-US" dirty="0"/>
              <a:t>Blameless</a:t>
            </a:r>
          </a:p>
          <a:p>
            <a:pPr lvl="2"/>
            <a:r>
              <a:rPr lang="en-US" dirty="0"/>
              <a:t>Harmless</a:t>
            </a:r>
          </a:p>
          <a:p>
            <a:pPr lvl="2"/>
            <a:r>
              <a:rPr lang="en-US" dirty="0"/>
              <a:t>Son’s Of God</a:t>
            </a:r>
          </a:p>
          <a:p>
            <a:pPr lvl="2"/>
            <a:r>
              <a:rPr lang="en-US" dirty="0"/>
              <a:t>Unblemished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5BA76F-D8B3-3784-CB08-8E2796FA5CA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/>
              <a:t>Fil 2:14-16, Resplandecen Como Luces </a:t>
            </a:r>
          </a:p>
          <a:p>
            <a:pPr lvl="1"/>
            <a:r>
              <a:rPr lang="es-ES" dirty="0"/>
              <a:t>Sin Refunfuñar Ni Disputar </a:t>
            </a:r>
          </a:p>
          <a:p>
            <a:pPr lvl="1"/>
            <a:r>
              <a:rPr lang="es-ES" dirty="0"/>
              <a:t>Ser Luminarias </a:t>
            </a:r>
          </a:p>
          <a:p>
            <a:pPr lvl="2"/>
            <a:r>
              <a:rPr lang="es-ES" dirty="0"/>
              <a:t>Irreprochable</a:t>
            </a:r>
          </a:p>
          <a:p>
            <a:pPr lvl="2"/>
            <a:r>
              <a:rPr lang="es-ES" dirty="0"/>
              <a:t>Inofensivo</a:t>
            </a:r>
          </a:p>
          <a:p>
            <a:pPr lvl="2"/>
            <a:r>
              <a:rPr lang="es-ES" dirty="0"/>
              <a:t>Hijo De Dios</a:t>
            </a:r>
          </a:p>
          <a:p>
            <a:pPr lvl="2"/>
            <a:r>
              <a:rPr lang="es-ES" dirty="0"/>
              <a:t>Puro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13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38FBFC-5AB2-0430-EAAF-BE45A2B71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Encouragement, Love, &amp; Joy</a:t>
            </a:r>
            <a:br>
              <a:rPr lang="en-US" dirty="0"/>
            </a:br>
            <a:r>
              <a:rPr lang="es-ES" dirty="0"/>
              <a:t>Ánimo, Amor y Alegría</a:t>
            </a:r>
            <a:r>
              <a:rPr lang="en-US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B891EB-F41D-B1F0-94AA-8B85488D0E4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Phil 4:4-13, Rejoice! </a:t>
            </a:r>
          </a:p>
          <a:p>
            <a:pPr lvl="1"/>
            <a:r>
              <a:rPr lang="en-US" dirty="0"/>
              <a:t>Always</a:t>
            </a:r>
          </a:p>
          <a:p>
            <a:pPr lvl="1"/>
            <a:r>
              <a:rPr lang="en-US" dirty="0"/>
              <a:t>Reputation For Gentleness</a:t>
            </a:r>
          </a:p>
          <a:p>
            <a:pPr lvl="1"/>
            <a:r>
              <a:rPr lang="en-US" dirty="0"/>
              <a:t>Give God Your Worry</a:t>
            </a:r>
          </a:p>
          <a:p>
            <a:pPr lvl="2"/>
            <a:r>
              <a:rPr lang="en-US" dirty="0"/>
              <a:t>Peace Beyond Comprehension </a:t>
            </a:r>
          </a:p>
          <a:p>
            <a:pPr lvl="1"/>
            <a:r>
              <a:rPr lang="en-US" dirty="0"/>
              <a:t>Take Thought Of Virtues</a:t>
            </a:r>
          </a:p>
          <a:p>
            <a:pPr lvl="1"/>
            <a:r>
              <a:rPr lang="en-US" dirty="0"/>
              <a:t>Paul’s State Of Mind</a:t>
            </a:r>
          </a:p>
          <a:p>
            <a:pPr lvl="2"/>
            <a:r>
              <a:rPr lang="en-US" dirty="0"/>
              <a:t>Learned Contentment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5BA76F-D8B3-3784-CB08-8E2796FA5CA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/>
              <a:t>Fil 4:4-13, ¡Alégrate! </a:t>
            </a:r>
          </a:p>
          <a:p>
            <a:pPr lvl="1"/>
            <a:r>
              <a:rPr lang="es-ES" dirty="0"/>
              <a:t>Siempre</a:t>
            </a:r>
          </a:p>
          <a:p>
            <a:pPr lvl="1"/>
            <a:r>
              <a:rPr lang="es-ES" dirty="0"/>
              <a:t>Reputación De Gentileza</a:t>
            </a:r>
          </a:p>
          <a:p>
            <a:pPr lvl="1"/>
            <a:r>
              <a:rPr lang="es-ES" dirty="0"/>
              <a:t>Entrégale A Dios Tu Preocupación</a:t>
            </a:r>
          </a:p>
          <a:p>
            <a:pPr lvl="2"/>
            <a:r>
              <a:rPr lang="es-ES" dirty="0"/>
              <a:t>Paz Más Allá De La Comprensión </a:t>
            </a:r>
          </a:p>
          <a:p>
            <a:pPr lvl="1"/>
            <a:r>
              <a:rPr lang="es-ES" dirty="0"/>
              <a:t>Piensa En Las Virtudes</a:t>
            </a:r>
          </a:p>
          <a:p>
            <a:pPr lvl="1"/>
            <a:r>
              <a:rPr lang="es-ES" dirty="0"/>
              <a:t>El Estado Mental De Pablo</a:t>
            </a:r>
          </a:p>
          <a:p>
            <a:pPr lvl="2"/>
            <a:r>
              <a:rPr lang="es-ES" dirty="0"/>
              <a:t>Contentamiento Aprendido</a:t>
            </a:r>
          </a:p>
          <a:p>
            <a:endParaRPr lang="es-E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04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38FBFC-5AB2-0430-EAAF-BE45A2B71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Encouragement, Love, &amp; Joy</a:t>
            </a:r>
            <a:br>
              <a:rPr lang="en-US" dirty="0"/>
            </a:br>
            <a:r>
              <a:rPr lang="es-ES" dirty="0"/>
              <a:t>Ánimo, Amor y Alegría</a:t>
            </a:r>
            <a:r>
              <a:rPr lang="en-US" dirty="0"/>
              <a:t>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4AADA7-F623-CF04-1FC0-86973301A5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B891EB-F41D-B1F0-94AA-8B85488D0E4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Outline</a:t>
            </a:r>
          </a:p>
          <a:p>
            <a:pPr lvl="1"/>
            <a:r>
              <a:rPr lang="en-US" dirty="0"/>
              <a:t>Phil 1:3-11, Prayer for the Philippians </a:t>
            </a:r>
          </a:p>
          <a:p>
            <a:pPr lvl="1"/>
            <a:r>
              <a:rPr lang="en-US" dirty="0"/>
              <a:t>Phil 1:13-26, Encouragement in the Face of Trails</a:t>
            </a:r>
          </a:p>
          <a:p>
            <a:pPr lvl="1"/>
            <a:r>
              <a:rPr lang="en-US" dirty="0"/>
              <a:t>Phil 1:27-2:11, Stand Strong Together </a:t>
            </a:r>
          </a:p>
          <a:p>
            <a:pPr lvl="1"/>
            <a:r>
              <a:rPr lang="en-US" dirty="0"/>
              <a:t>Phil 2:14-16, Shine as Lights </a:t>
            </a:r>
          </a:p>
          <a:p>
            <a:pPr lvl="1"/>
            <a:r>
              <a:rPr lang="en-US" dirty="0"/>
              <a:t>Phil 4:4-13, Rejoice!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9EB0067-073B-276C-0137-01CECF7DF7A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Contorno</a:t>
            </a:r>
          </a:p>
          <a:p>
            <a:pPr lvl="1"/>
            <a:r>
              <a:rPr lang="es-ES" dirty="0"/>
              <a:t>Fil 1:3-11, Oración Por Los Filipenses </a:t>
            </a:r>
          </a:p>
          <a:p>
            <a:pPr lvl="1"/>
            <a:r>
              <a:rPr lang="es-ES" dirty="0"/>
              <a:t>Fil 1:13-26, Aliento Frente A Los Senderos</a:t>
            </a:r>
          </a:p>
          <a:p>
            <a:pPr lvl="1"/>
            <a:r>
              <a:rPr lang="es-ES" dirty="0"/>
              <a:t>Fil 1:27-2:11, Manténganse Firmes Juntos </a:t>
            </a:r>
          </a:p>
          <a:p>
            <a:pPr lvl="1"/>
            <a:r>
              <a:rPr lang="es-ES" dirty="0"/>
              <a:t>Fil 2:14-16, Resplandecen Como Luces </a:t>
            </a:r>
          </a:p>
          <a:p>
            <a:pPr lvl="1"/>
            <a:r>
              <a:rPr lang="es-ES" dirty="0"/>
              <a:t>Fil 4:4-13, ¡Alégrate!</a:t>
            </a:r>
          </a:p>
        </p:txBody>
      </p:sp>
    </p:spTree>
    <p:extLst>
      <p:ext uri="{BB962C8B-B14F-4D97-AF65-F5344CB8AC3E}">
        <p14:creationId xmlns:p14="http://schemas.microsoft.com/office/powerpoint/2010/main" val="2908511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38FBFC-5AB2-0430-EAAF-BE45A2B7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40" y="0"/>
            <a:ext cx="9100660" cy="1056319"/>
          </a:xfrm>
        </p:spPr>
        <p:txBody>
          <a:bodyPr/>
          <a:lstStyle/>
          <a:p>
            <a:r>
              <a:rPr lang="en-US" dirty="0"/>
              <a:t>Encouragement, Love, &amp; Joy</a:t>
            </a:r>
            <a:br>
              <a:rPr lang="en-US" dirty="0"/>
            </a:br>
            <a:r>
              <a:rPr lang="es-ES" dirty="0"/>
              <a:t>Ánimo, Amor y Alegría</a:t>
            </a:r>
            <a:r>
              <a:rPr lang="en-US" dirty="0"/>
              <a:t>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4AADA7-F623-CF04-1FC0-86973301A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340" y="1082908"/>
            <a:ext cx="9100660" cy="55169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F71895-95CE-A8AA-7A49-61A76ABAC56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Paul’s Encouraging Sermon</a:t>
            </a:r>
          </a:p>
          <a:p>
            <a:pPr lvl="1"/>
            <a:r>
              <a:rPr lang="en-US" dirty="0"/>
              <a:t>Prayer For Them</a:t>
            </a:r>
          </a:p>
          <a:p>
            <a:pPr lvl="1"/>
            <a:r>
              <a:rPr lang="en-US" dirty="0"/>
              <a:t>Coaching Them On </a:t>
            </a:r>
          </a:p>
          <a:p>
            <a:pPr lvl="2"/>
            <a:r>
              <a:rPr lang="en-US" dirty="0"/>
              <a:t>Strength</a:t>
            </a:r>
          </a:p>
          <a:p>
            <a:pPr lvl="2"/>
            <a:r>
              <a:rPr lang="en-US" dirty="0"/>
              <a:t>Unity</a:t>
            </a:r>
          </a:p>
          <a:p>
            <a:pPr lvl="2"/>
            <a:r>
              <a:rPr lang="en-US" dirty="0"/>
              <a:t>Joy</a:t>
            </a:r>
          </a:p>
          <a:p>
            <a:pPr lvl="1"/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12108E3-5E6C-21D3-0BD1-8F858F35AE4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/>
              <a:t>El Sermón Alentador De Pablo</a:t>
            </a:r>
          </a:p>
          <a:p>
            <a:pPr lvl="1"/>
            <a:r>
              <a:rPr lang="es-ES" dirty="0"/>
              <a:t>Oración Por Ellos</a:t>
            </a:r>
          </a:p>
          <a:p>
            <a:pPr lvl="1"/>
            <a:r>
              <a:rPr lang="es-ES" dirty="0"/>
              <a:t>Entrenarlos En </a:t>
            </a:r>
          </a:p>
          <a:p>
            <a:pPr lvl="2"/>
            <a:r>
              <a:rPr lang="es-ES" dirty="0"/>
              <a:t>Fuerza</a:t>
            </a:r>
          </a:p>
          <a:p>
            <a:pPr lvl="2"/>
            <a:r>
              <a:rPr lang="es-ES" dirty="0"/>
              <a:t>Unidad</a:t>
            </a:r>
          </a:p>
          <a:p>
            <a:pPr lvl="2"/>
            <a:r>
              <a:rPr lang="es-ES" dirty="0"/>
              <a:t>Alegría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506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38FBFC-5AB2-0430-EAAF-BE45A2B7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40" y="0"/>
            <a:ext cx="9100660" cy="1056319"/>
          </a:xfrm>
        </p:spPr>
        <p:txBody>
          <a:bodyPr/>
          <a:lstStyle/>
          <a:p>
            <a:r>
              <a:rPr lang="en-US" dirty="0"/>
              <a:t>Encouragement, Love, &amp; Joy</a:t>
            </a:r>
            <a:br>
              <a:rPr lang="en-US" dirty="0"/>
            </a:br>
            <a:r>
              <a:rPr lang="es-ES" dirty="0"/>
              <a:t>Ánimo, Amor y Alegría</a:t>
            </a:r>
            <a:r>
              <a:rPr lang="en-US" dirty="0"/>
              <a:t>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4AADA7-F623-CF04-1FC0-86973301A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340" y="1082908"/>
            <a:ext cx="9100660" cy="55169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F71895-95CE-A8AA-7A49-61A76ABAC56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Joy</a:t>
            </a:r>
          </a:p>
          <a:p>
            <a:pPr lvl="1"/>
            <a:r>
              <a:rPr lang="en-US" dirty="0"/>
              <a:t>A Choice </a:t>
            </a:r>
          </a:p>
          <a:p>
            <a:pPr lvl="1"/>
            <a:r>
              <a:rPr lang="en-US" dirty="0"/>
              <a:t>Perspective</a:t>
            </a:r>
          </a:p>
          <a:p>
            <a:pPr lvl="1"/>
            <a:r>
              <a:rPr lang="en-US" dirty="0"/>
              <a:t>A Sign Of Spiritual Maturity</a:t>
            </a:r>
          </a:p>
          <a:p>
            <a:pPr lvl="1"/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12108E3-5E6C-21D3-0BD1-8F858F35AE4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/>
              <a:t>Alegría</a:t>
            </a:r>
          </a:p>
          <a:p>
            <a:pPr lvl="1"/>
            <a:r>
              <a:rPr lang="es-ES" dirty="0"/>
              <a:t>Una Elección </a:t>
            </a:r>
          </a:p>
          <a:p>
            <a:pPr lvl="1"/>
            <a:r>
              <a:rPr lang="es-ES" dirty="0"/>
              <a:t>Perspectiva</a:t>
            </a:r>
          </a:p>
          <a:p>
            <a:pPr lvl="1"/>
            <a:r>
              <a:rPr lang="es-ES" dirty="0"/>
              <a:t>Un Signo De Madurez Espiritual</a:t>
            </a:r>
          </a:p>
        </p:txBody>
      </p:sp>
    </p:spTree>
    <p:extLst>
      <p:ext uri="{BB962C8B-B14F-4D97-AF65-F5344CB8AC3E}">
        <p14:creationId xmlns:p14="http://schemas.microsoft.com/office/powerpoint/2010/main" val="417714546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568</TotalTime>
  <Words>456</Words>
  <Application>Microsoft Office PowerPoint</Application>
  <PresentationFormat>On-screen Show (4:3)</PresentationFormat>
  <Paragraphs>114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Gill Sans MT</vt:lpstr>
      <vt:lpstr>Wingdings</vt:lpstr>
      <vt:lpstr>Gallery</vt:lpstr>
      <vt:lpstr>Encouragement, Love, &amp; Joy Ánimo, amor y alegría </vt:lpstr>
      <vt:lpstr>Encouragement, Love, &amp; Joy  Ánimo, amor y alegría </vt:lpstr>
      <vt:lpstr>Encouragement, Love, &amp; Joy  Ánimo, Amor y Alegría</vt:lpstr>
      <vt:lpstr>Encouragement, Love, &amp; Joy Ánimo, Amor y Alegría </vt:lpstr>
      <vt:lpstr>Encouragement, Love, &amp; Joy Ánimo, Amor y Alegría </vt:lpstr>
      <vt:lpstr>Encouragement, Love, &amp; Joy Ánimo, Amor y Alegría </vt:lpstr>
      <vt:lpstr>Encouragement, Love, &amp; Joy Ánimo, Amor y Alegría </vt:lpstr>
      <vt:lpstr>Encouragement, Love, &amp; Joy Ánimo, Amor y Alegría </vt:lpstr>
      <vt:lpstr>Encouragement, Love, &amp; Joy Ánimo, Amor y Alegría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Unity</dc:title>
  <dc:creator>Ross U Ward</dc:creator>
  <cp:lastModifiedBy>Ross Ward</cp:lastModifiedBy>
  <cp:revision>223</cp:revision>
  <dcterms:created xsi:type="dcterms:W3CDTF">2012-02-17T02:53:15Z</dcterms:created>
  <dcterms:modified xsi:type="dcterms:W3CDTF">2024-05-26T12:10:43Z</dcterms:modified>
  <cp:category>Sermon - Context</cp:category>
</cp:coreProperties>
</file>