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notesMasterIdLst>
    <p:notesMasterId r:id="rId12"/>
  </p:notesMasterIdLst>
  <p:handoutMasterIdLst>
    <p:handoutMasterId r:id="rId13"/>
  </p:handoutMasterIdLst>
  <p:sldIdLst>
    <p:sldId id="256" r:id="rId5"/>
    <p:sldId id="323" r:id="rId6"/>
    <p:sldId id="324" r:id="rId7"/>
    <p:sldId id="325" r:id="rId8"/>
    <p:sldId id="326" r:id="rId9"/>
    <p:sldId id="327" r:id="rId10"/>
    <p:sldId id="32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98D"/>
    <a:srgbClr val="646C92"/>
    <a:srgbClr val="5A6B76"/>
    <a:srgbClr val="5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5660" autoAdjust="0"/>
  </p:normalViewPr>
  <p:slideViewPr>
    <p:cSldViewPr snapToGrid="0">
      <p:cViewPr varScale="1">
        <p:scale>
          <a:sx n="61" d="100"/>
          <a:sy n="61" d="100"/>
        </p:scale>
        <p:origin x="1512" y="66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E52182-8ED2-2CD9-1769-D9951A9939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73A34-C368-6B6E-8816-ABC664A857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FBC06-9676-42B7-A8B4-279236EF9829}" type="datetimeFigureOut">
              <a:rPr lang="en-US" smtClean="0"/>
              <a:t>6/29/2024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55158-3742-8894-B074-C872916FE8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B5579-9D25-81D6-8171-2F8C3F5377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3735C-CF2D-4272-874B-84D65FE3C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63451-F71A-45EA-8B10-04A09C28CC19}" type="datetimeFigureOut">
              <a:rPr lang="en-US" smtClean="0"/>
              <a:t>6/29/2024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B270D-091D-4ED2-8C85-0898DD7D9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41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5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26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5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84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02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794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400" y="1096965"/>
            <a:ext cx="59832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2000" y="3945771"/>
            <a:ext cx="432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4369500" y="3525773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7516594" y="4411007"/>
            <a:ext cx="633413" cy="1396604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785251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494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2305800"/>
            <a:ext cx="34776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3938" y="2305800"/>
            <a:ext cx="34776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077853" y="649305"/>
            <a:ext cx="255311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809625" y="952167"/>
            <a:ext cx="480888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02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4504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050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5652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271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49" y="1736732"/>
            <a:ext cx="36963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050" y="2431256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5650" y="1736732"/>
            <a:ext cx="36963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5650" y="2431257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30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004688-7200-27A0-AED2-FDEA0C50E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62AE0E-CD08-E4A3-B4FB-58E3FB60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942343E8-72A7-5457-2C99-D033A36FF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1C19E638-91EB-75DC-9458-EA0229C044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6E02EB3D-A45E-B4B7-9E49-65E6921C6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ED0F2C-33C6-33F8-D25A-653073FA8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6C992DF-7C76-80E6-220E-5545B437E8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532E4B2-6FAE-2363-8842-E08A265B0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D7AE19E9-E19F-29AF-639C-44EB5FB5E3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FC6B75DA-401A-8C4D-421A-4A0230030C8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83B7B7D8-FAE1-EF25-3177-C597CA2855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D8189C2B-39BF-F3AD-761F-3EC5A413936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9B3C11E0-E220-6347-106F-7361EEF4B71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79AAD932-DEE5-826A-1B8E-BF1B2B2BB3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A9BA9C23-F16A-423E-DB70-2BBBE58B0C8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237FA726-DD02-A25D-C698-4FB16B377C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A0991B4B-EDB7-1AEE-679D-75A7958333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198D13E0-51CA-CC43-BFAD-752CD4E5ED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979DDC47-298E-AFD7-CE86-9F24018FCB5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FDF6497C-C9D8-77C1-9EC1-AA3DC693FD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F94954A5-B504-9802-E8A3-D92A434B21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26CA4C70-E5AD-FFC4-4F64-9029A88E16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C2F66C97-233E-069E-842E-FC7DD613F3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AA0F3696-6B0D-543A-4D40-8B145249CBF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29D21825-8498-CADF-8EB5-D08C5C4348E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D1EBC7BA-66A7-56E5-19F7-65B9A2BE6EB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41A6EA28-930F-EBBA-43EE-6CB627294A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5297B34D-B81D-6350-4194-484D7EC282F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DD7C599E-910F-8D88-3AA0-B24C9A79E13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E663B789-16D2-7968-1AB9-E036E4D4285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BE4D28C-9D5D-2CDF-4E98-5D046F140C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9D439ED-096C-BC38-ECCB-78B2B5178F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E820AB2-DB7A-A79D-FAE4-35AC3D677C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88E5C4B-5B7B-FDA4-A576-7854A9D159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E3C02BC9-4E4F-3743-8563-808D6A0B437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D0EF96EA-252F-062A-E566-42ABC6B903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58DCE928-965C-EA85-F5C1-24E19E4585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5B70EF0-D01D-E5DD-0234-6B93EE439E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CA0351E2-397A-7FC9-6BE5-A3018AAB2BD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EE4DD70-FCD0-DFFE-52A6-0DE9BC2331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66F87F-6F35-E28C-1556-6383A82F7F8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D4FD8A8E-2B46-F940-BD0E-086FCF7666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7532BE26-5B7C-EE9E-4191-8A54CDBBD66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BFC8ECE6-D59A-9EE4-CB81-D6162F00D8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080BC2-EE72-5D70-6666-DEBC49165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93AA0A3-2A8A-2332-F348-F88D6E1F3B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4355255-9D4E-147B-DA9E-4FFB14E7C1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0C229BCD-A083-BC81-2151-41E4947E04A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F138DCEE-5B8D-D5E5-54B6-6B0BA01F6ED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F00BD61F-0747-E748-6BFB-CB875F4942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07C45B1B-92EA-5E82-24D1-931DB8AF99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11B1265-0119-731D-E758-7C0BAFE4B5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35056C9E-95B1-E743-9A73-5A39803B74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873B7450-9F65-5384-2976-127FD87757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93FE1A96-9FB8-DD4B-5EB8-26A91007B6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07C997E7-D2EC-2533-34E1-ADA752DD0A5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CDFD69D0-D4F6-6990-4E0A-C6FEB0CE49B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825CB36E-9726-A54C-5717-F6A428FED5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F8184497-7251-D4E9-F39C-EE556E4B1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835D68A6-6C40-806B-C58A-25B22D6BC6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E36097E1-57E6-7188-7C0D-36C56EF55F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9C1BAB2A-BA9C-8C5A-13B8-CE9C056AE6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4F8DCA4A-A0D6-514F-47BB-541F133C696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0BEDD737-7AD9-32AF-DA50-AE940D883A1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361792E-BF11-44DD-3900-9EE92815F3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EF08723B-66BF-73AE-106A-58DBBBABFA3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866A6C7D-739E-6ED2-8DC9-F62F9697723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3CAE0274-E38E-54A4-13C4-FFD1A9DDC6C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7561DEAF-B810-94D1-71BB-2116BFFFA7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3C31A5-9409-F839-90BA-3883DC5323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2742EC4-5A1C-631E-398C-F3C5A9C4A2E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D2C0A335-0DBB-9CDA-7CB6-64689BB782A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C21B6FD8-0F3F-70F9-2457-87BB8AAB793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44ACA065-23B9-0399-85C9-8821480A7DD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360F78FE-550E-F182-27C9-8D0D0411F4D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82BEC42F-0A94-4DB3-9210-90D9BA7610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4639297D-A086-3111-DE35-3ADFC63EC52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A57F373-E650-007D-EF3A-125835724B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F7AA1C2-3BC9-2CC2-246C-891EEAAAAA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095730D-9E3D-CB3A-4FF1-D9B51A162A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FDC9A03-E7DE-3D3E-74F8-C2990A5082F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3B430687-A11D-CFC5-B7C6-AF9A479146F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F9EEDCBB-CCC4-61BB-3480-8D21A3D2F1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038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18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1" y="955675"/>
            <a:ext cx="26487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38" y="882652"/>
            <a:ext cx="432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051" y="2584760"/>
            <a:ext cx="26487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21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955457"/>
            <a:ext cx="26487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52900" y="540001"/>
            <a:ext cx="4586288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500" y="2584759"/>
            <a:ext cx="26487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089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816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844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392" y="298565"/>
            <a:ext cx="3488176" cy="6260873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15482" y="457964"/>
            <a:ext cx="4506800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800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800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2912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50" y="1685926"/>
            <a:ext cx="76599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7500" y="6357169"/>
            <a:ext cx="1320113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5734" y="6357600"/>
            <a:ext cx="5012532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87100" y="6357600"/>
            <a:ext cx="1320113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9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672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53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10" userDrawn="1">
          <p15:clr>
            <a:srgbClr val="F26B43"/>
          </p15:clr>
        </p15:guide>
        <p15:guide id="4" pos="5250" userDrawn="1">
          <p15:clr>
            <a:srgbClr val="F26B43"/>
          </p15:clr>
        </p15:guide>
        <p15:guide id="5" orient="horz" pos="679" userDrawn="1">
          <p15:clr>
            <a:srgbClr val="F26B43"/>
          </p15:clr>
        </p15:guide>
        <p15:guide id="6" orient="horz" pos="3640" userDrawn="1">
          <p15:clr>
            <a:srgbClr val="F26B43"/>
          </p15:clr>
        </p15:guide>
        <p15:guide id="7" pos="4983" userDrawn="1">
          <p15:clr>
            <a:srgbClr val="F26B43"/>
          </p15:clr>
        </p15:guide>
        <p15:guide id="8" pos="4717" userDrawn="1">
          <p15:clr>
            <a:srgbClr val="F26B43"/>
          </p15:clr>
        </p15:guide>
        <p15:guide id="9" pos="4459" userDrawn="1">
          <p15:clr>
            <a:srgbClr val="F26B43"/>
          </p15:clr>
        </p15:guide>
        <p15:guide id="10" pos="1043" userDrawn="1">
          <p15:clr>
            <a:srgbClr val="F26B43"/>
          </p15:clr>
        </p15:guide>
        <p15:guide id="11" pos="774" userDrawn="1">
          <p15:clr>
            <a:srgbClr val="F26B43"/>
          </p15:clr>
        </p15:guide>
        <p15:guide id="12" pos="1299" userDrawn="1">
          <p15:clr>
            <a:srgbClr val="F26B43"/>
          </p15:clr>
        </p15:guide>
        <p15:guide id="13" pos="1563" userDrawn="1">
          <p15:clr>
            <a:srgbClr val="F26B43"/>
          </p15:clr>
        </p15:guide>
        <p15:guide id="14" pos="4197" userDrawn="1">
          <p15:clr>
            <a:srgbClr val="F26B43"/>
          </p15:clr>
        </p15:guide>
        <p15:guide id="15" pos="1827" userDrawn="1">
          <p15:clr>
            <a:srgbClr val="F26B43"/>
          </p15:clr>
        </p15:guide>
        <p15:guide id="16" pos="3933" userDrawn="1">
          <p15:clr>
            <a:srgbClr val="F26B43"/>
          </p15:clr>
        </p15:guide>
        <p15:guide id="17" pos="2094" userDrawn="1">
          <p15:clr>
            <a:srgbClr val="F26B43"/>
          </p15:clr>
        </p15:guide>
        <p15:guide id="18" pos="3669" userDrawn="1">
          <p15:clr>
            <a:srgbClr val="F26B43"/>
          </p15:clr>
        </p15:guide>
        <p15:guide id="19" pos="3407" userDrawn="1">
          <p15:clr>
            <a:srgbClr val="F26B43"/>
          </p15:clr>
        </p15:guide>
        <p15:guide id="20" pos="2616" userDrawn="1">
          <p15:clr>
            <a:srgbClr val="F26B43"/>
          </p15:clr>
        </p15:guide>
        <p15:guide id="21" pos="3144" userDrawn="1">
          <p15:clr>
            <a:srgbClr val="F26B43"/>
          </p15:clr>
        </p15:guide>
        <p15:guide id="22" pos="2880" userDrawn="1">
          <p15:clr>
            <a:srgbClr val="F26B43"/>
          </p15:clr>
        </p15:guide>
        <p15:guide id="23" pos="255" userDrawn="1">
          <p15:clr>
            <a:srgbClr val="A4A3A4"/>
          </p15:clr>
        </p15:guide>
        <p15:guide id="24" pos="5505" userDrawn="1">
          <p15:clr>
            <a:srgbClr val="A4A3A4"/>
          </p15:clr>
        </p15:guide>
        <p15:guide id="25" orient="horz" pos="1062" userDrawn="1">
          <p15:clr>
            <a:srgbClr val="5ACBF0"/>
          </p15:clr>
        </p15:guide>
        <p15:guide id="26" orient="horz" pos="3982" userDrawn="1">
          <p15:clr>
            <a:srgbClr val="A4A3A4"/>
          </p15:clr>
        </p15:guide>
        <p15:guide id="27" orient="horz" pos="338" userDrawn="1">
          <p15:clr>
            <a:srgbClr val="A4A3A4"/>
          </p15:clr>
        </p15:guide>
        <p15:guide id="28" orient="horz" pos="950" userDrawn="1">
          <p15:clr>
            <a:srgbClr val="5ACBF0"/>
          </p15:clr>
        </p15:guide>
        <p15:guide id="29" orient="horz" pos="249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792" y="298563"/>
            <a:ext cx="7518640" cy="6260873"/>
          </a:xfrm>
        </p:spPr>
        <p:txBody>
          <a:bodyPr>
            <a:noAutofit/>
          </a:bodyPr>
          <a:lstStyle/>
          <a:p>
            <a:r>
              <a:rPr lang="en-US" b="1" dirty="0"/>
              <a:t>Centro de </a:t>
            </a:r>
            <a:r>
              <a:rPr lang="en-US" b="1" dirty="0" err="1"/>
              <a:t>atención</a:t>
            </a:r>
            <a:br>
              <a:rPr lang="en-US" dirty="0"/>
            </a:br>
            <a:r>
              <a:rPr lang="en-US" sz="3200" dirty="0" err="1"/>
              <a:t>Filipenses</a:t>
            </a:r>
            <a:r>
              <a:rPr lang="en-US" sz="3200" dirty="0"/>
              <a:t> 4:4-9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Mentalidades</a:t>
            </a:r>
            <a:r>
              <a:rPr lang="en-US" sz="3600" b="1" dirty="0"/>
              <a:t> que </a:t>
            </a:r>
            <a:r>
              <a:rPr lang="en-US" sz="3600" b="1" dirty="0" err="1"/>
              <a:t>debemos</a:t>
            </a:r>
            <a:r>
              <a:rPr lang="en-US" sz="3600" b="1" dirty="0"/>
              <a:t> </a:t>
            </a:r>
            <a:r>
              <a:rPr lang="en-US" sz="3600" b="1" dirty="0" err="1"/>
              <a:t>evitar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8555997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Ganas</a:t>
            </a:r>
            <a:r>
              <a:rPr lang="en-US" sz="2400" dirty="0"/>
              <a:t> de "</a:t>
            </a:r>
            <a:r>
              <a:rPr lang="en-US" sz="2400" dirty="0" err="1"/>
              <a:t>más</a:t>
            </a:r>
            <a:r>
              <a:rPr lang="en-US" sz="2400" dirty="0"/>
              <a:t>“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Más cosas no nos harán felices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No podremos llevarnos nuestras "cosas con nosotros cuando muramos"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0EC1E-E422-DF9C-2BE0-D15B333D343C}"/>
              </a:ext>
            </a:extLst>
          </p:cNvPr>
          <p:cNvSpPr txBox="1"/>
          <p:nvPr/>
        </p:nvSpPr>
        <p:spPr>
          <a:xfrm flipH="1">
            <a:off x="1962150" y="2298621"/>
            <a:ext cx="6410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que ama el dinero no se saciará con el dinero, ni el que ama la riqueza con sus ingresos; Esto también es vanidad.</a:t>
            </a:r>
          </a:p>
          <a:p>
            <a:pPr algn="r"/>
            <a:r>
              <a:rPr lang="en-US" sz="1400" b="1" i="1" dirty="0" err="1"/>
              <a:t>Eclesiastés</a:t>
            </a:r>
            <a:r>
              <a:rPr lang="en-US" sz="1400" b="1" i="1" dirty="0"/>
              <a:t> 5:10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415BE-747F-DB09-19E2-B65052F5BFDF}"/>
              </a:ext>
            </a:extLst>
          </p:cNvPr>
          <p:cNvSpPr txBox="1"/>
          <p:nvPr/>
        </p:nvSpPr>
        <p:spPr>
          <a:xfrm flipH="1">
            <a:off x="1962150" y="3965495"/>
            <a:ext cx="6410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porque nada trajimos al mundo, ni podemos sacar nada del mundo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/>
              <a:t>1 </a:t>
            </a:r>
            <a:r>
              <a:rPr lang="en-US" sz="1400" b="1" i="1" dirty="0" err="1"/>
              <a:t>Timoteo</a:t>
            </a:r>
            <a:r>
              <a:rPr lang="en-US" sz="1400" b="1" i="1" dirty="0"/>
              <a:t> 6:7</a:t>
            </a:r>
          </a:p>
        </p:txBody>
      </p:sp>
    </p:spTree>
    <p:extLst>
      <p:ext uri="{BB962C8B-B14F-4D97-AF65-F5344CB8AC3E}">
        <p14:creationId xmlns:p14="http://schemas.microsoft.com/office/powerpoint/2010/main" val="407667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Mentalidades</a:t>
            </a:r>
            <a:r>
              <a:rPr lang="en-US" sz="3600" b="1" dirty="0"/>
              <a:t> que </a:t>
            </a:r>
            <a:r>
              <a:rPr lang="en-US" sz="3600" b="1" dirty="0" err="1"/>
              <a:t>debemos</a:t>
            </a:r>
            <a:r>
              <a:rPr lang="en-US" sz="3600" b="1" dirty="0"/>
              <a:t> </a:t>
            </a:r>
            <a:r>
              <a:rPr lang="en-US" sz="3600" b="1" dirty="0" err="1"/>
              <a:t>evitar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734630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Ganas</a:t>
            </a:r>
            <a:r>
              <a:rPr lang="en-US" sz="2400" dirty="0"/>
              <a:t> de "</a:t>
            </a:r>
            <a:r>
              <a:rPr lang="en-US" sz="2400" dirty="0" err="1"/>
              <a:t>más</a:t>
            </a:r>
            <a:r>
              <a:rPr lang="en-US" sz="2400" dirty="0"/>
              <a:t>“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Tenemos que estar contentos con lo que tenemos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Necesitamos estar agradecidos por todo lo que Dios provee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0EC1E-E422-DF9C-2BE0-D15B333D343C}"/>
              </a:ext>
            </a:extLst>
          </p:cNvPr>
          <p:cNvSpPr txBox="1"/>
          <p:nvPr/>
        </p:nvSpPr>
        <p:spPr>
          <a:xfrm flipH="1">
            <a:off x="1962150" y="2298621"/>
            <a:ext cx="64103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Mantén tu vida libre del amor al dinero, y conténtate con lo que tienes, porque él ha dicho: "Nunca te dejaré ni te desampararé</a:t>
            </a:r>
            <a:r>
              <a:rPr lang="en-US" dirty="0"/>
              <a:t>.“</a:t>
            </a:r>
          </a:p>
          <a:p>
            <a:pPr algn="r"/>
            <a:r>
              <a:rPr lang="en-US" sz="1400" b="1" i="1" dirty="0" err="1"/>
              <a:t>Hebreos</a:t>
            </a:r>
            <a:r>
              <a:rPr lang="en-US" sz="1400" b="1" i="1" dirty="0"/>
              <a:t> 13:5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415BE-747F-DB09-19E2-B65052F5BFDF}"/>
              </a:ext>
            </a:extLst>
          </p:cNvPr>
          <p:cNvSpPr txBox="1"/>
          <p:nvPr/>
        </p:nvSpPr>
        <p:spPr>
          <a:xfrm flipH="1">
            <a:off x="1962150" y="4632245"/>
            <a:ext cx="64103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Toda buena dádiva y toda dádiva perfecta desciende de lo alto, del Padre de las luces, en quien no hay variación ni sombra debido al cambio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/>
              <a:t>Santiago 1:17</a:t>
            </a:r>
          </a:p>
        </p:txBody>
      </p:sp>
    </p:spTree>
    <p:extLst>
      <p:ext uri="{BB962C8B-B14F-4D97-AF65-F5344CB8AC3E}">
        <p14:creationId xmlns:p14="http://schemas.microsoft.com/office/powerpoint/2010/main" val="158405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Mentalidades</a:t>
            </a:r>
            <a:r>
              <a:rPr lang="en-US" sz="3600" b="1" dirty="0"/>
              <a:t> que </a:t>
            </a:r>
            <a:r>
              <a:rPr lang="en-US" sz="3600" b="1" dirty="0" err="1"/>
              <a:t>debemos</a:t>
            </a:r>
            <a:r>
              <a:rPr lang="en-US" sz="3600" b="1" dirty="0"/>
              <a:t> </a:t>
            </a:r>
            <a:r>
              <a:rPr lang="en-US" sz="3600" b="1" dirty="0" err="1"/>
              <a:t>evitar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567328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Pensar que todo se trata de uno mismo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El </a:t>
            </a:r>
            <a:r>
              <a:rPr lang="en-US" dirty="0" err="1"/>
              <a:t>orgullo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derribará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La </a:t>
            </a:r>
            <a:r>
              <a:rPr lang="en-US" dirty="0" err="1"/>
              <a:t>soberbia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ciega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0EC1E-E422-DF9C-2BE0-D15B333D343C}"/>
              </a:ext>
            </a:extLst>
          </p:cNvPr>
          <p:cNvSpPr txBox="1"/>
          <p:nvPr/>
        </p:nvSpPr>
        <p:spPr>
          <a:xfrm flipH="1">
            <a:off x="1962150" y="2298621"/>
            <a:ext cx="6410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orgullo precede a la destrucción, y el espíritu altivo a la caída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/>
              <a:t>Proverbs 16:18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415BE-747F-DB09-19E2-B65052F5BFDF}"/>
              </a:ext>
            </a:extLst>
          </p:cNvPr>
          <p:cNvSpPr txBox="1"/>
          <p:nvPr/>
        </p:nvSpPr>
        <p:spPr>
          <a:xfrm flipH="1">
            <a:off x="1962150" y="4070270"/>
            <a:ext cx="6410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¿Ves a un hombre que es sabio a sus propios ojos? Hay más esperanza para un necio que para él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/>
              <a:t>Proverbs 26:12</a:t>
            </a:r>
          </a:p>
        </p:txBody>
      </p:sp>
    </p:spTree>
    <p:extLst>
      <p:ext uri="{BB962C8B-B14F-4D97-AF65-F5344CB8AC3E}">
        <p14:creationId xmlns:p14="http://schemas.microsoft.com/office/powerpoint/2010/main" val="25680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Mentalidades</a:t>
            </a:r>
            <a:r>
              <a:rPr lang="en-US" sz="3600" b="1" dirty="0"/>
              <a:t> que </a:t>
            </a:r>
            <a:r>
              <a:rPr lang="en-US" sz="3600" b="1" dirty="0" err="1"/>
              <a:t>debemos</a:t>
            </a:r>
            <a:r>
              <a:rPr lang="en-US" sz="3600" b="1" dirty="0"/>
              <a:t> </a:t>
            </a:r>
            <a:r>
              <a:rPr lang="en-US" sz="3600" b="1" dirty="0" err="1"/>
              <a:t>evitar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746935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Pensar que todo se trata de uno mismo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Tenemos</a:t>
            </a:r>
            <a:r>
              <a:rPr lang="en-US" dirty="0"/>
              <a:t> que ser </a:t>
            </a:r>
            <a:r>
              <a:rPr lang="en-US" dirty="0" err="1"/>
              <a:t>humildes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Necesitamos poner a los demás antes que a nosotros mismos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0EC1E-E422-DF9C-2BE0-D15B333D343C}"/>
              </a:ext>
            </a:extLst>
          </p:cNvPr>
          <p:cNvSpPr txBox="1"/>
          <p:nvPr/>
        </p:nvSpPr>
        <p:spPr>
          <a:xfrm flipH="1">
            <a:off x="1962150" y="2298621"/>
            <a:ext cx="6410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que se enaltece será humillado, y el que se humilla será enaltecido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/>
              <a:t>Mateo 23:12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415BE-747F-DB09-19E2-B65052F5BFDF}"/>
              </a:ext>
            </a:extLst>
          </p:cNvPr>
          <p:cNvSpPr txBox="1"/>
          <p:nvPr/>
        </p:nvSpPr>
        <p:spPr>
          <a:xfrm flipH="1">
            <a:off x="1962150" y="4070270"/>
            <a:ext cx="64103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 hagáis nada por ambición egoísta o vanidad, sino que con humildad consideréis a los demás más importantes que vosotros mismos. Que cada uno de vosotros mire no sólo por sus propios intereses, sino también por los intereses de los demás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 err="1"/>
              <a:t>Filipenses</a:t>
            </a:r>
            <a:r>
              <a:rPr lang="en-US" sz="1400" b="1" i="1" dirty="0"/>
              <a:t> 2:3-4</a:t>
            </a:r>
          </a:p>
        </p:txBody>
      </p:sp>
    </p:spTree>
    <p:extLst>
      <p:ext uri="{BB962C8B-B14F-4D97-AF65-F5344CB8AC3E}">
        <p14:creationId xmlns:p14="http://schemas.microsoft.com/office/powerpoint/2010/main" val="79540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Mentalidades</a:t>
            </a:r>
            <a:r>
              <a:rPr lang="en-US" sz="3600" b="1" dirty="0"/>
              <a:t> que </a:t>
            </a:r>
            <a:r>
              <a:rPr lang="en-US" sz="3600" b="1" dirty="0" err="1"/>
              <a:t>debemos</a:t>
            </a:r>
            <a:r>
              <a:rPr lang="en-US" sz="3600" b="1" dirty="0"/>
              <a:t> </a:t>
            </a:r>
            <a:r>
              <a:rPr lang="en-US" sz="3600" b="1" dirty="0" err="1"/>
              <a:t>evitar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705975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Necesidad</a:t>
            </a:r>
            <a:r>
              <a:rPr lang="en-US" sz="2400" dirty="0"/>
              <a:t> de </a:t>
            </a:r>
            <a:r>
              <a:rPr lang="en-US" sz="2400" dirty="0" err="1"/>
              <a:t>reconocimiento</a:t>
            </a:r>
            <a:endParaRPr lang="en-US" sz="2400" dirty="0"/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Necesitamos entender quién es importante para nosotros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s-E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Need to understand our motivations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0EC1E-E422-DF9C-2BE0-D15B333D343C}"/>
              </a:ext>
            </a:extLst>
          </p:cNvPr>
          <p:cNvSpPr txBox="1"/>
          <p:nvPr/>
        </p:nvSpPr>
        <p:spPr>
          <a:xfrm flipH="1">
            <a:off x="1962150" y="2298621"/>
            <a:ext cx="641032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Porque, ¿estoy buscando ahora la aprobación del hombre o de Dios? ¿O estoy tratando de complacer al hombre? Si todavía estuviera tratando de agradar al hombre, no sería un siervo de Cristo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 err="1"/>
              <a:t>Gálatas</a:t>
            </a:r>
            <a:r>
              <a:rPr lang="en-US" sz="1400" b="1" i="1" dirty="0"/>
              <a:t> 1:10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415BE-747F-DB09-19E2-B65052F5BFDF}"/>
              </a:ext>
            </a:extLst>
          </p:cNvPr>
          <p:cNvSpPr txBox="1"/>
          <p:nvPr/>
        </p:nvSpPr>
        <p:spPr>
          <a:xfrm flipH="1">
            <a:off x="1962150" y="4326302"/>
            <a:ext cx="64103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"Cuídense de practicar su justicia delante de los demás para ser vistos por ellos, porque entonces no tendrán recompensa de su Padre que está en los cielos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/>
              <a:t>Mateo 6:1</a:t>
            </a:r>
          </a:p>
        </p:txBody>
      </p:sp>
    </p:spTree>
    <p:extLst>
      <p:ext uri="{BB962C8B-B14F-4D97-AF65-F5344CB8AC3E}">
        <p14:creationId xmlns:p14="http://schemas.microsoft.com/office/powerpoint/2010/main" val="79604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4024623-FE9D-C432-3C69-46FDCFC1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3" y="285751"/>
            <a:ext cx="6485791" cy="533400"/>
          </a:xfrm>
        </p:spPr>
        <p:txBody>
          <a:bodyPr>
            <a:noAutofit/>
          </a:bodyPr>
          <a:lstStyle/>
          <a:p>
            <a:r>
              <a:rPr lang="en-US" sz="3600" b="1" dirty="0" err="1"/>
              <a:t>Mentalidades</a:t>
            </a:r>
            <a:r>
              <a:rPr lang="en-US" sz="3600" b="1" dirty="0"/>
              <a:t> que </a:t>
            </a:r>
            <a:r>
              <a:rPr lang="en-US" sz="3600" b="1" dirty="0" err="1"/>
              <a:t>debemos</a:t>
            </a:r>
            <a:r>
              <a:rPr lang="en-US" sz="3600" b="1" dirty="0"/>
              <a:t> </a:t>
            </a:r>
            <a:r>
              <a:rPr lang="en-US" sz="3600" b="1" dirty="0" err="1"/>
              <a:t>evitar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62916-486A-CEA2-5446-1105BC4F68F4}"/>
              </a:ext>
            </a:extLst>
          </p:cNvPr>
          <p:cNvSpPr txBox="1"/>
          <p:nvPr/>
        </p:nvSpPr>
        <p:spPr>
          <a:xfrm>
            <a:off x="542925" y="1095375"/>
            <a:ext cx="6391493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Necesidad</a:t>
            </a:r>
            <a:r>
              <a:rPr lang="en-US" sz="2400" dirty="0"/>
              <a:t> de </a:t>
            </a:r>
            <a:r>
              <a:rPr lang="en-US" sz="2400" dirty="0" err="1"/>
              <a:t>reconocimiento</a:t>
            </a:r>
            <a:endParaRPr lang="en-US" sz="2400" dirty="0"/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Necesitamos</a:t>
            </a:r>
            <a:r>
              <a:rPr lang="en-US" dirty="0"/>
              <a:t> </a:t>
            </a:r>
            <a:r>
              <a:rPr lang="en-US" dirty="0" err="1"/>
              <a:t>decidir</a:t>
            </a:r>
            <a:r>
              <a:rPr lang="en-US" dirty="0"/>
              <a:t> 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vamos</a:t>
            </a:r>
            <a:r>
              <a:rPr lang="en-US" dirty="0"/>
              <a:t> a server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Necesidad de entender que Dios es un Dios celoso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0EC1E-E422-DF9C-2BE0-D15B333D343C}"/>
              </a:ext>
            </a:extLst>
          </p:cNvPr>
          <p:cNvSpPr txBox="1"/>
          <p:nvPr/>
        </p:nvSpPr>
        <p:spPr>
          <a:xfrm flipH="1">
            <a:off x="1962150" y="2298621"/>
            <a:ext cx="641032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"Ahora, pues, temed a Jehová, y servidle con sinceridad y fidelidad. Quitad los dioses a los que sirvieron vuestros padres al otro lado del río y en Egipto, y servid a Jehová. Y si es malo a tus ojos servir al Señor, elige hoy a quién servirás, si a los dioses a los que sirvieron tus padres en la región del otro lado del río, o a los dioses de los amorreos en cuya tierra habitas. Pero en cuanto a mí y a mi casa, serviremos al Señor</a:t>
            </a:r>
            <a:r>
              <a:rPr lang="en-US" dirty="0"/>
              <a:t>."</a:t>
            </a:r>
          </a:p>
          <a:p>
            <a:pPr algn="r"/>
            <a:r>
              <a:rPr lang="en-US" sz="1400" b="1" i="1" dirty="0" err="1"/>
              <a:t>Josué</a:t>
            </a:r>
            <a:r>
              <a:rPr lang="en-US" sz="1400" b="1" i="1" dirty="0"/>
              <a:t> 24:14-15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415BE-747F-DB09-19E2-B65052F5BFDF}"/>
              </a:ext>
            </a:extLst>
          </p:cNvPr>
          <p:cNvSpPr txBox="1"/>
          <p:nvPr/>
        </p:nvSpPr>
        <p:spPr>
          <a:xfrm flipH="1">
            <a:off x="1962150" y="5322998"/>
            <a:ext cx="64103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Señor es un Dios celoso y vengador; El Señor es vengador e iracundo; El Señor se venga de sus adversarios y guarda ira contra sus enemigos</a:t>
            </a:r>
            <a:r>
              <a:rPr lang="en-US" dirty="0"/>
              <a:t>.</a:t>
            </a:r>
          </a:p>
          <a:p>
            <a:pPr algn="r"/>
            <a:r>
              <a:rPr lang="en-US" sz="1400" b="1" i="1" dirty="0" err="1"/>
              <a:t>Nahúm</a:t>
            </a:r>
            <a:r>
              <a:rPr lang="en-US" sz="1400" b="1" i="1" dirty="0"/>
              <a:t> 1:2</a:t>
            </a:r>
          </a:p>
        </p:txBody>
      </p:sp>
    </p:spTree>
    <p:extLst>
      <p:ext uri="{BB962C8B-B14F-4D97-AF65-F5344CB8AC3E}">
        <p14:creationId xmlns:p14="http://schemas.microsoft.com/office/powerpoint/2010/main" val="417389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954E08-A2C8-44D4-BABF-5531D0DF1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AE25C0-66E9-4E74-9814-75E5D2A6CAB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FEDA63D-DE73-4ED5-BDF0-D3D9FD35E1E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{DD2AA9DE-5789-4364-AF20-27B0B51BFD62}tf11158769_win32</Template>
  <TotalTime>730</TotalTime>
  <Words>574</Words>
  <Application>Microsoft Office PowerPoint</Application>
  <PresentationFormat>On-screen Show (4:3)</PresentationFormat>
  <Paragraphs>126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Avenir Next LT Pro</vt:lpstr>
      <vt:lpstr>Calibri</vt:lpstr>
      <vt:lpstr>Goudy Old Style</vt:lpstr>
      <vt:lpstr>Wingdings</vt:lpstr>
      <vt:lpstr>FrostyVTI</vt:lpstr>
      <vt:lpstr>Centro de atención Filipenses 4:4-9</vt:lpstr>
      <vt:lpstr>Mentalidades que debemos evitar</vt:lpstr>
      <vt:lpstr>Mentalidades que debemos evitar</vt:lpstr>
      <vt:lpstr>Mentalidades que debemos evitar</vt:lpstr>
      <vt:lpstr>Mentalidades que debemos evitar</vt:lpstr>
      <vt:lpstr>Mentalidades que debemos evitar</vt:lpstr>
      <vt:lpstr>Mentalidades que debemos evitar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Hetrick, Mark</dc:creator>
  <cp:lastModifiedBy>Mary Jo Hetrick</cp:lastModifiedBy>
  <cp:revision>11</cp:revision>
  <dcterms:created xsi:type="dcterms:W3CDTF">2024-06-19T19:51:41Z</dcterms:created>
  <dcterms:modified xsi:type="dcterms:W3CDTF">2024-06-30T01:09:55Z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