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4" r:id="rId4"/>
  </p:sldMasterIdLst>
  <p:notesMasterIdLst>
    <p:notesMasterId r:id="rId12"/>
  </p:notesMasterIdLst>
  <p:handoutMasterIdLst>
    <p:handoutMasterId r:id="rId13"/>
  </p:handoutMasterIdLst>
  <p:sldIdLst>
    <p:sldId id="256" r:id="rId5"/>
    <p:sldId id="323" r:id="rId6"/>
    <p:sldId id="324" r:id="rId7"/>
    <p:sldId id="325" r:id="rId8"/>
    <p:sldId id="326" r:id="rId9"/>
    <p:sldId id="327" r:id="rId10"/>
    <p:sldId id="32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598D"/>
    <a:srgbClr val="646C92"/>
    <a:srgbClr val="5A6B76"/>
    <a:srgbClr val="5A6E6E"/>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505E3EF-67EA-436B-97B2-0124C06EBD2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95660" autoAdjust="0"/>
  </p:normalViewPr>
  <p:slideViewPr>
    <p:cSldViewPr snapToGrid="0">
      <p:cViewPr varScale="1">
        <p:scale>
          <a:sx n="61" d="100"/>
          <a:sy n="61" d="100"/>
        </p:scale>
        <p:origin x="1512" y="66"/>
      </p:cViewPr>
      <p:guideLst/>
    </p:cSldViewPr>
  </p:slideViewPr>
  <p:outlineViewPr>
    <p:cViewPr>
      <p:scale>
        <a:sx n="33" d="100"/>
        <a:sy n="33" d="100"/>
      </p:scale>
      <p:origin x="0" y="-4464"/>
    </p:cViewPr>
  </p:outlineViewPr>
  <p:notesTextViewPr>
    <p:cViewPr>
      <p:scale>
        <a:sx n="1" d="1"/>
        <a:sy n="1" d="1"/>
      </p:scale>
      <p:origin x="0" y="0"/>
    </p:cViewPr>
  </p:notesTextViewPr>
  <p:sorterViewPr>
    <p:cViewPr varScale="1">
      <p:scale>
        <a:sx n="1" d="1"/>
        <a:sy n="1" d="1"/>
      </p:scale>
      <p:origin x="0" y="-3149"/>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FE52182-8ED2-2CD9-1769-D9951A99393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4873A34-C368-6B6E-8816-ABC664A857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C2FBC06-9676-42B7-A8B4-279236EF9829}" type="datetimeFigureOut">
              <a:rPr lang="en-US" smtClean="0"/>
              <a:t>6/29/2024</a:t>
            </a:fld>
            <a:endParaRPr lang="en-US" dirty="0"/>
          </a:p>
        </p:txBody>
      </p:sp>
      <p:sp>
        <p:nvSpPr>
          <p:cNvPr id="4" name="Footer Placeholder 3">
            <a:extLst>
              <a:ext uri="{FF2B5EF4-FFF2-40B4-BE49-F238E27FC236}">
                <a16:creationId xmlns:a16="http://schemas.microsoft.com/office/drawing/2014/main" id="{AE355158-3742-8894-B074-C872916FE8A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A6B5579-9D25-81D6-8171-2F8C3F5377E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BB3735C-CF2D-4272-874B-84D65FE3CAEA}" type="slidenum">
              <a:rPr lang="en-US" smtClean="0"/>
              <a:t>‹#›</a:t>
            </a:fld>
            <a:endParaRPr lang="en-US" dirty="0"/>
          </a:p>
        </p:txBody>
      </p:sp>
    </p:spTree>
    <p:extLst>
      <p:ext uri="{BB962C8B-B14F-4D97-AF65-F5344CB8AC3E}">
        <p14:creationId xmlns:p14="http://schemas.microsoft.com/office/powerpoint/2010/main" val="3576658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C63451-F71A-45EA-8B10-04A09C28CC19}" type="datetimeFigureOut">
              <a:rPr lang="en-US" smtClean="0"/>
              <a:t>6/29/2024</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8B270D-091D-4ED2-8C85-0898DD7D9F21}" type="slidenum">
              <a:rPr lang="en-US" smtClean="0"/>
              <a:t>‹#›</a:t>
            </a:fld>
            <a:endParaRPr lang="en-US" dirty="0"/>
          </a:p>
        </p:txBody>
      </p:sp>
    </p:spTree>
    <p:extLst>
      <p:ext uri="{BB962C8B-B14F-4D97-AF65-F5344CB8AC3E}">
        <p14:creationId xmlns:p14="http://schemas.microsoft.com/office/powerpoint/2010/main" val="2253118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8B270D-091D-4ED2-8C85-0898DD7D9F21}" type="slidenum">
              <a:rPr lang="en-US" smtClean="0"/>
              <a:t>1</a:t>
            </a:fld>
            <a:endParaRPr lang="en-US" dirty="0"/>
          </a:p>
        </p:txBody>
      </p:sp>
    </p:spTree>
    <p:extLst>
      <p:ext uri="{BB962C8B-B14F-4D97-AF65-F5344CB8AC3E}">
        <p14:creationId xmlns:p14="http://schemas.microsoft.com/office/powerpoint/2010/main" val="4133141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8B270D-091D-4ED2-8C85-0898DD7D9F21}" type="slidenum">
              <a:rPr lang="en-US" smtClean="0"/>
              <a:t>2</a:t>
            </a:fld>
            <a:endParaRPr lang="en-US" dirty="0"/>
          </a:p>
        </p:txBody>
      </p:sp>
    </p:spTree>
    <p:extLst>
      <p:ext uri="{BB962C8B-B14F-4D97-AF65-F5344CB8AC3E}">
        <p14:creationId xmlns:p14="http://schemas.microsoft.com/office/powerpoint/2010/main" val="2786452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8B270D-091D-4ED2-8C85-0898DD7D9F21}" type="slidenum">
              <a:rPr lang="en-US" smtClean="0"/>
              <a:t>3</a:t>
            </a:fld>
            <a:endParaRPr lang="en-US" dirty="0"/>
          </a:p>
        </p:txBody>
      </p:sp>
    </p:spTree>
    <p:extLst>
      <p:ext uri="{BB962C8B-B14F-4D97-AF65-F5344CB8AC3E}">
        <p14:creationId xmlns:p14="http://schemas.microsoft.com/office/powerpoint/2010/main" val="4015261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8B270D-091D-4ED2-8C85-0898DD7D9F21}" type="slidenum">
              <a:rPr lang="en-US" smtClean="0"/>
              <a:t>4</a:t>
            </a:fld>
            <a:endParaRPr lang="en-US" dirty="0"/>
          </a:p>
        </p:txBody>
      </p:sp>
    </p:spTree>
    <p:extLst>
      <p:ext uri="{BB962C8B-B14F-4D97-AF65-F5344CB8AC3E}">
        <p14:creationId xmlns:p14="http://schemas.microsoft.com/office/powerpoint/2010/main" val="3104552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8B270D-091D-4ED2-8C85-0898DD7D9F21}" type="slidenum">
              <a:rPr lang="en-US" smtClean="0"/>
              <a:t>5</a:t>
            </a:fld>
            <a:endParaRPr lang="en-US" dirty="0"/>
          </a:p>
        </p:txBody>
      </p:sp>
    </p:spTree>
    <p:extLst>
      <p:ext uri="{BB962C8B-B14F-4D97-AF65-F5344CB8AC3E}">
        <p14:creationId xmlns:p14="http://schemas.microsoft.com/office/powerpoint/2010/main" val="2955584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8B270D-091D-4ED2-8C85-0898DD7D9F21}" type="slidenum">
              <a:rPr lang="en-US" smtClean="0"/>
              <a:t>6</a:t>
            </a:fld>
            <a:endParaRPr lang="en-US" dirty="0"/>
          </a:p>
        </p:txBody>
      </p:sp>
    </p:spTree>
    <p:extLst>
      <p:ext uri="{BB962C8B-B14F-4D97-AF65-F5344CB8AC3E}">
        <p14:creationId xmlns:p14="http://schemas.microsoft.com/office/powerpoint/2010/main" val="2490902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8B270D-091D-4ED2-8C85-0898DD7D9F21}" type="slidenum">
              <a:rPr lang="en-US" smtClean="0"/>
              <a:t>7</a:t>
            </a:fld>
            <a:endParaRPr lang="en-US" dirty="0"/>
          </a:p>
        </p:txBody>
      </p:sp>
    </p:spTree>
    <p:extLst>
      <p:ext uri="{BB962C8B-B14F-4D97-AF65-F5344CB8AC3E}">
        <p14:creationId xmlns:p14="http://schemas.microsoft.com/office/powerpoint/2010/main" val="1576794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A1826-1B3E-4E2E-8D6C-93BCEAA3D6C6}"/>
              </a:ext>
            </a:extLst>
          </p:cNvPr>
          <p:cNvSpPr>
            <a:spLocks noGrp="1"/>
          </p:cNvSpPr>
          <p:nvPr>
            <p:ph type="ctrTitle"/>
          </p:nvPr>
        </p:nvSpPr>
        <p:spPr>
          <a:xfrm>
            <a:off x="1580400" y="1096965"/>
            <a:ext cx="5983200" cy="2085696"/>
          </a:xfrm>
        </p:spPr>
        <p:txBody>
          <a:bodyPr anchor="b">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AB5F0CE-1714-4650-9690-5676C06349A0}"/>
              </a:ext>
            </a:extLst>
          </p:cNvPr>
          <p:cNvSpPr>
            <a:spLocks noGrp="1"/>
          </p:cNvSpPr>
          <p:nvPr>
            <p:ph type="subTitle" idx="1"/>
          </p:nvPr>
        </p:nvSpPr>
        <p:spPr>
          <a:xfrm>
            <a:off x="2412000" y="3945771"/>
            <a:ext cx="4320000" cy="1832730"/>
          </a:xfrm>
        </p:spPr>
        <p:txBody>
          <a:bodyPr>
            <a:normAutofit/>
          </a:bodyPr>
          <a:lstStyle>
            <a:lvl1pPr marL="0" indent="0" algn="ctr">
              <a:lnSpc>
                <a:spcPct val="125000"/>
              </a:lnSpc>
              <a:buNone/>
              <a:defRPr sz="2400" i="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FD0CA85-BF38-4762-934C-D00F2047C2D1}"/>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649CA3C9-6579-49D9-A5FD-20231FB4B35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B9B94FE-6287-4D49-B0E5-FE9A9BA75A0C}"/>
              </a:ext>
            </a:extLst>
          </p:cNvPr>
          <p:cNvSpPr>
            <a:spLocks noGrp="1"/>
          </p:cNvSpPr>
          <p:nvPr>
            <p:ph type="sldNum" sz="quarter" idx="12"/>
          </p:nvPr>
        </p:nvSpPr>
        <p:spPr/>
        <p:txBody>
          <a:bodyPr/>
          <a:lstStyle/>
          <a:p>
            <a:fld id="{294A09A9-5501-47C1-A89A-A340965A2BE2}" type="slidenum">
              <a:rPr lang="en-US" smtClean="0"/>
              <a:pPr/>
              <a:t>‹#›</a:t>
            </a:fld>
            <a:endParaRPr lang="en-US" dirty="0"/>
          </a:p>
        </p:txBody>
      </p:sp>
      <p:cxnSp>
        <p:nvCxnSpPr>
          <p:cNvPr id="7" name="Straight Connector 6">
            <a:extLst>
              <a:ext uri="{FF2B5EF4-FFF2-40B4-BE49-F238E27FC236}">
                <a16:creationId xmlns:a16="http://schemas.microsoft.com/office/drawing/2014/main" id="{AE0C0B2A-3FD1-4235-A16E-0ED1E028A93E}"/>
              </a:ext>
            </a:extLst>
          </p:cNvPr>
          <p:cNvCxnSpPr>
            <a:cxnSpLocks/>
          </p:cNvCxnSpPr>
          <p:nvPr/>
        </p:nvCxnSpPr>
        <p:spPr>
          <a:xfrm>
            <a:off x="4369500" y="3525773"/>
            <a:ext cx="405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494E066-0146-46E9-BAF1-C33240ABA294}"/>
              </a:ext>
            </a:extLst>
          </p:cNvPr>
          <p:cNvGrpSpPr/>
          <p:nvPr/>
        </p:nvGrpSpPr>
        <p:grpSpPr>
          <a:xfrm rot="2700000">
            <a:off x="7516594" y="4411007"/>
            <a:ext cx="633413" cy="1396604"/>
            <a:chOff x="5959192" y="333389"/>
            <a:chExt cx="633413" cy="1862138"/>
          </a:xfrm>
        </p:grpSpPr>
        <p:grpSp>
          <p:nvGrpSpPr>
            <p:cNvPr id="9" name="Group 8">
              <a:extLst>
                <a:ext uri="{FF2B5EF4-FFF2-40B4-BE49-F238E27FC236}">
                  <a16:creationId xmlns:a16="http://schemas.microsoft.com/office/drawing/2014/main" id="{B02BD80B-C499-4DAC-9580-575B04F8658F}"/>
                </a:ext>
              </a:extLst>
            </p:cNvPr>
            <p:cNvGrpSpPr/>
            <p:nvPr/>
          </p:nvGrpSpPr>
          <p:grpSpPr>
            <a:xfrm>
              <a:off x="5959192" y="333389"/>
              <a:ext cx="633413" cy="1419225"/>
              <a:chOff x="5959192" y="333389"/>
              <a:chExt cx="633413" cy="1419225"/>
            </a:xfrm>
          </p:grpSpPr>
          <p:sp>
            <p:nvSpPr>
              <p:cNvPr id="11" name="Freeform 68">
                <a:extLst>
                  <a:ext uri="{FF2B5EF4-FFF2-40B4-BE49-F238E27FC236}">
                    <a16:creationId xmlns:a16="http://schemas.microsoft.com/office/drawing/2014/main" id="{CCF069F3-858C-4C67-90C2-46017C3D4CEB}"/>
                  </a:ext>
                </a:extLst>
              </p:cNvPr>
              <p:cNvSpPr>
                <a:spLocks/>
              </p:cNvSpPr>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a:p>
            </p:txBody>
          </p:sp>
          <p:sp>
            <p:nvSpPr>
              <p:cNvPr id="12" name="Freeform 69">
                <a:extLst>
                  <a:ext uri="{FF2B5EF4-FFF2-40B4-BE49-F238E27FC236}">
                    <a16:creationId xmlns:a16="http://schemas.microsoft.com/office/drawing/2014/main" id="{8A1FFA52-DFA8-4A81-8A85-50BE13257F51}"/>
                  </a:ext>
                </a:extLst>
              </p:cNvPr>
              <p:cNvSpPr>
                <a:spLocks/>
              </p:cNvSpPr>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a:p>
            </p:txBody>
          </p:sp>
        </p:grpSp>
        <p:sp>
          <p:nvSpPr>
            <p:cNvPr id="10" name="Line 70">
              <a:extLst>
                <a:ext uri="{FF2B5EF4-FFF2-40B4-BE49-F238E27FC236}">
                  <a16:creationId xmlns:a16="http://schemas.microsoft.com/office/drawing/2014/main" id="{BAEDA471-60CB-4A0C-B9AD-B2B3C51EA2FD}"/>
                </a:ext>
              </a:extLst>
            </p:cNvPr>
            <p:cNvSpPr>
              <a:spLocks noChangeShapeType="1"/>
            </p:cNvSpPr>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grpSp>
    </p:spTree>
    <p:extLst>
      <p:ext uri="{BB962C8B-B14F-4D97-AF65-F5344CB8AC3E}">
        <p14:creationId xmlns:p14="http://schemas.microsoft.com/office/powerpoint/2010/main" val="297852517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2E59-6597-437B-B2F8-E2DD1F86A8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E3BC1D-912E-4012-84AC-A509C9EF4F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977110C-4AA3-4101-B3BD-140B90AF99C9}"/>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4C50F189-4D8E-4DE6-8295-CF92FA8BFDE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5F33EC-1ACF-4D46-AEA5-A20802210B75}"/>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96244943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45267-19A7-4A3D-9658-AD3F78DD35CB}"/>
              </a:ext>
            </a:extLst>
          </p:cNvPr>
          <p:cNvSpPr>
            <a:spLocks noGrp="1"/>
          </p:cNvSpPr>
          <p:nvPr>
            <p:ph type="title"/>
          </p:nvPr>
        </p:nvSpPr>
        <p:spPr>
          <a:xfrm>
            <a:off x="742500" y="2305800"/>
            <a:ext cx="3477600" cy="2246400"/>
          </a:xfrm>
        </p:spPr>
        <p:txBody>
          <a:bodyPr anchor="ctr">
            <a:normAutofit/>
          </a:bodyPr>
          <a:lstStyle>
            <a:lvl1pPr algn="ct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5F17554-5672-499F-BEB9-AB069E6D15F2}"/>
              </a:ext>
            </a:extLst>
          </p:cNvPr>
          <p:cNvSpPr>
            <a:spLocks noGrp="1"/>
          </p:cNvSpPr>
          <p:nvPr>
            <p:ph type="body" idx="1"/>
          </p:nvPr>
        </p:nvSpPr>
        <p:spPr>
          <a:xfrm>
            <a:off x="4923938" y="2305800"/>
            <a:ext cx="3477600" cy="2246400"/>
          </a:xfrm>
        </p:spPr>
        <p:txBody>
          <a:bodyPr anchor="ctr">
            <a:normAutofit/>
          </a:bodyPr>
          <a:lstStyle>
            <a:lvl1pPr marL="0" indent="0" algn="ctr">
              <a:lnSpc>
                <a:spcPct val="125000"/>
              </a:lnSpc>
              <a:buNone/>
              <a:defRPr sz="2400" i="1">
                <a:solidFill>
                  <a:schemeClr val="tx1">
                    <a:alpha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CBA3C6-C279-46AA-B4EE-5F861D83D2AC}"/>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F04C125B-DDB9-4F4E-B9E9-A747E648FC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3D465E-E86B-42A8-B18A-9046E40D63D6}"/>
              </a:ext>
            </a:extLst>
          </p:cNvPr>
          <p:cNvSpPr>
            <a:spLocks noGrp="1"/>
          </p:cNvSpPr>
          <p:nvPr>
            <p:ph type="sldNum" sz="quarter" idx="12"/>
          </p:nvPr>
        </p:nvSpPr>
        <p:spPr/>
        <p:txBody>
          <a:bodyPr/>
          <a:lstStyle/>
          <a:p>
            <a:fld id="{294A09A9-5501-47C1-A89A-A340965A2BE2}" type="slidenum">
              <a:rPr lang="en-US" smtClean="0"/>
              <a:pPr/>
              <a:t>‹#›</a:t>
            </a:fld>
            <a:endParaRPr lang="en-US" dirty="0"/>
          </a:p>
        </p:txBody>
      </p:sp>
      <p:sp>
        <p:nvSpPr>
          <p:cNvPr id="7" name="Oval 6">
            <a:extLst>
              <a:ext uri="{FF2B5EF4-FFF2-40B4-BE49-F238E27FC236}">
                <a16:creationId xmlns:a16="http://schemas.microsoft.com/office/drawing/2014/main" id="{6681007E-0E57-40DB-9A98-D04E0A05937B}"/>
              </a:ext>
            </a:extLst>
          </p:cNvPr>
          <p:cNvSpPr/>
          <p:nvPr/>
        </p:nvSpPr>
        <p:spPr>
          <a:xfrm>
            <a:off x="1077853" y="649305"/>
            <a:ext cx="255311" cy="340415"/>
          </a:xfrm>
          <a:prstGeom prst="ellipse">
            <a:avLst/>
          </a:pr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pPr lvl="0"/>
            <a:endParaRPr lang="en-US" sz="1800">
              <a:solidFill>
                <a:schemeClr val="tx1"/>
              </a:solidFill>
            </a:endParaRPr>
          </a:p>
        </p:txBody>
      </p:sp>
      <p:grpSp>
        <p:nvGrpSpPr>
          <p:cNvPr id="8" name="Group 7">
            <a:extLst>
              <a:ext uri="{FF2B5EF4-FFF2-40B4-BE49-F238E27FC236}">
                <a16:creationId xmlns:a16="http://schemas.microsoft.com/office/drawing/2014/main" id="{4C2D7ED2-BAE3-470E-9EFF-F2A49EDD9767}"/>
              </a:ext>
            </a:extLst>
          </p:cNvPr>
          <p:cNvGrpSpPr/>
          <p:nvPr/>
        </p:nvGrpSpPr>
        <p:grpSpPr>
          <a:xfrm rot="10800000">
            <a:off x="809625" y="952167"/>
            <a:ext cx="480888" cy="1069728"/>
            <a:chOff x="6484111" y="2967038"/>
            <a:chExt cx="641184" cy="1069728"/>
          </a:xfrm>
        </p:grpSpPr>
        <p:grpSp>
          <p:nvGrpSpPr>
            <p:cNvPr id="9" name="Group 8">
              <a:extLst>
                <a:ext uri="{FF2B5EF4-FFF2-40B4-BE49-F238E27FC236}">
                  <a16:creationId xmlns:a16="http://schemas.microsoft.com/office/drawing/2014/main" id="{15B14D1A-9E1B-41C3-96AA-A5C40C4F9B3A}"/>
                </a:ext>
              </a:extLst>
            </p:cNvPr>
            <p:cNvGrpSpPr/>
            <p:nvPr/>
          </p:nvGrpSpPr>
          <p:grpSpPr>
            <a:xfrm>
              <a:off x="6808136" y="2967038"/>
              <a:ext cx="317159" cy="932400"/>
              <a:chOff x="6808136" y="2967038"/>
              <a:chExt cx="317159" cy="932400"/>
            </a:xfrm>
          </p:grpSpPr>
          <p:sp>
            <p:nvSpPr>
              <p:cNvPr id="14" name="Freeform 68">
                <a:extLst>
                  <a:ext uri="{FF2B5EF4-FFF2-40B4-BE49-F238E27FC236}">
                    <a16:creationId xmlns:a16="http://schemas.microsoft.com/office/drawing/2014/main" id="{00EC83EC-04A6-4533-80A5-B1817F1FB35E}"/>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a:p>
            </p:txBody>
          </p:sp>
          <p:sp>
            <p:nvSpPr>
              <p:cNvPr id="15" name="Freeform 69">
                <a:extLst>
                  <a:ext uri="{FF2B5EF4-FFF2-40B4-BE49-F238E27FC236}">
                    <a16:creationId xmlns:a16="http://schemas.microsoft.com/office/drawing/2014/main" id="{BF61FF24-9074-4265-ACF4-1AEC3621B766}"/>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a:p>
            </p:txBody>
          </p:sp>
          <p:sp>
            <p:nvSpPr>
              <p:cNvPr id="16" name="Line 70">
                <a:extLst>
                  <a:ext uri="{FF2B5EF4-FFF2-40B4-BE49-F238E27FC236}">
                    <a16:creationId xmlns:a16="http://schemas.microsoft.com/office/drawing/2014/main" id="{8D31D9FF-672B-4C5E-B4B2-DD86A124413F}"/>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grpSp>
        <p:grpSp>
          <p:nvGrpSpPr>
            <p:cNvPr id="10" name="Group 9">
              <a:extLst>
                <a:ext uri="{FF2B5EF4-FFF2-40B4-BE49-F238E27FC236}">
                  <a16:creationId xmlns:a16="http://schemas.microsoft.com/office/drawing/2014/main" id="{8991EBFD-EBD5-48CE-9178-AF5B6F50D416}"/>
                </a:ext>
              </a:extLst>
            </p:cNvPr>
            <p:cNvGrpSpPr/>
            <p:nvPr/>
          </p:nvGrpSpPr>
          <p:grpSpPr>
            <a:xfrm rot="18900000" flipH="1">
              <a:off x="6484111" y="3104366"/>
              <a:ext cx="317159" cy="932400"/>
              <a:chOff x="6808136" y="2967038"/>
              <a:chExt cx="317159" cy="932400"/>
            </a:xfrm>
          </p:grpSpPr>
          <p:sp>
            <p:nvSpPr>
              <p:cNvPr id="11" name="Freeform 68">
                <a:extLst>
                  <a:ext uri="{FF2B5EF4-FFF2-40B4-BE49-F238E27FC236}">
                    <a16:creationId xmlns:a16="http://schemas.microsoft.com/office/drawing/2014/main" id="{1B45F046-3129-4A30-9402-44BA590CD1B6}"/>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a:p>
            </p:txBody>
          </p:sp>
          <p:sp>
            <p:nvSpPr>
              <p:cNvPr id="12" name="Freeform 69">
                <a:extLst>
                  <a:ext uri="{FF2B5EF4-FFF2-40B4-BE49-F238E27FC236}">
                    <a16:creationId xmlns:a16="http://schemas.microsoft.com/office/drawing/2014/main" id="{24589F32-BB2E-46B1-BAB5-75EA779C7A25}"/>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a:p>
            </p:txBody>
          </p:sp>
          <p:sp>
            <p:nvSpPr>
              <p:cNvPr id="13" name="Line 70">
                <a:extLst>
                  <a:ext uri="{FF2B5EF4-FFF2-40B4-BE49-F238E27FC236}">
                    <a16:creationId xmlns:a16="http://schemas.microsoft.com/office/drawing/2014/main" id="{0BD46CA5-AE89-4413-AB8D-347179D88133}"/>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grpSp>
      </p:grpSp>
      <p:cxnSp>
        <p:nvCxnSpPr>
          <p:cNvPr id="17" name="Straight Connector 16">
            <a:extLst>
              <a:ext uri="{FF2B5EF4-FFF2-40B4-BE49-F238E27FC236}">
                <a16:creationId xmlns:a16="http://schemas.microsoft.com/office/drawing/2014/main" id="{4043A360-3214-4DB8-BD85-C6AE48D02D3A}"/>
              </a:ext>
            </a:extLst>
          </p:cNvPr>
          <p:cNvCxnSpPr>
            <a:cxnSpLocks/>
          </p:cNvCxnSpPr>
          <p:nvPr/>
        </p:nvCxnSpPr>
        <p:spPr>
          <a:xfrm rot="16200000" flipH="1">
            <a:off x="4302000" y="342900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045040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AEE3-6C7B-402E-B26D-1D079D78D30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1101641-6BDA-433D-9393-1DDACE06701C}"/>
              </a:ext>
            </a:extLst>
          </p:cNvPr>
          <p:cNvSpPr>
            <a:spLocks noGrp="1"/>
          </p:cNvSpPr>
          <p:nvPr>
            <p:ph sz="half" idx="1"/>
          </p:nvPr>
        </p:nvSpPr>
        <p:spPr>
          <a:xfrm>
            <a:off x="742050" y="1685926"/>
            <a:ext cx="3696300" cy="4092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B8F8D2A-A489-488D-B1E1-23F36D3E95C7}"/>
              </a:ext>
            </a:extLst>
          </p:cNvPr>
          <p:cNvSpPr>
            <a:spLocks noGrp="1"/>
          </p:cNvSpPr>
          <p:nvPr>
            <p:ph sz="half" idx="2"/>
          </p:nvPr>
        </p:nvSpPr>
        <p:spPr>
          <a:xfrm>
            <a:off x="4705652" y="1685926"/>
            <a:ext cx="3696300" cy="4092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1CA242E8-AEEF-4BBD-94E9-86F89D69522C}"/>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BD58D2CA-06C9-412D-A5D6-F97DDBBB03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21A80D9-E04B-47BF-80DA-01E68346A51C}"/>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47252712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2251-8A4B-463E-982B-C657C3810F36}"/>
              </a:ext>
            </a:extLst>
          </p:cNvPr>
          <p:cNvSpPr>
            <a:spLocks noGrp="1"/>
          </p:cNvSpPr>
          <p:nvPr>
            <p:ph type="title"/>
          </p:nvPr>
        </p:nvSpPr>
        <p:spPr>
          <a:xfrm>
            <a:off x="742050" y="395289"/>
            <a:ext cx="7659900" cy="111283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74D5E-AC0B-46BF-8840-61CC89C3B6BE}"/>
              </a:ext>
            </a:extLst>
          </p:cNvPr>
          <p:cNvSpPr>
            <a:spLocks noGrp="1"/>
          </p:cNvSpPr>
          <p:nvPr>
            <p:ph type="body" idx="1"/>
          </p:nvPr>
        </p:nvSpPr>
        <p:spPr>
          <a:xfrm>
            <a:off x="742049" y="1736732"/>
            <a:ext cx="3696300" cy="661912"/>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1A0738-7A90-4A35-AB98-9656D6187286}"/>
              </a:ext>
            </a:extLst>
          </p:cNvPr>
          <p:cNvSpPr>
            <a:spLocks noGrp="1"/>
          </p:cNvSpPr>
          <p:nvPr>
            <p:ph sz="half" idx="2"/>
          </p:nvPr>
        </p:nvSpPr>
        <p:spPr>
          <a:xfrm>
            <a:off x="742050" y="2431256"/>
            <a:ext cx="3696300" cy="33472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DADFE01-1BA7-4288-9355-8B2B508BE582}"/>
              </a:ext>
            </a:extLst>
          </p:cNvPr>
          <p:cNvSpPr>
            <a:spLocks noGrp="1"/>
          </p:cNvSpPr>
          <p:nvPr>
            <p:ph type="body" sz="quarter" idx="3"/>
          </p:nvPr>
        </p:nvSpPr>
        <p:spPr>
          <a:xfrm>
            <a:off x="4705650" y="1736732"/>
            <a:ext cx="3696300" cy="662400"/>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D49F77-6C55-47AC-B1AE-5D9906DBD7F6}"/>
              </a:ext>
            </a:extLst>
          </p:cNvPr>
          <p:cNvSpPr>
            <a:spLocks noGrp="1"/>
          </p:cNvSpPr>
          <p:nvPr>
            <p:ph sz="quarter" idx="4"/>
          </p:nvPr>
        </p:nvSpPr>
        <p:spPr>
          <a:xfrm>
            <a:off x="4705650" y="2431257"/>
            <a:ext cx="3696300" cy="33472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D8EF53-AF86-47E8-83DC-8C419847A639}"/>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5C01D653-ED9A-46D3-A97F-B5FA1DAE6CA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C5B9B66-64EA-4022-BD96-ECF2A80CE2F0}"/>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95523027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a:lstStyle/>
          <a:p>
            <a:fld id="{4EC743F4-8769-40B4-85DF-6CB8DE9F66AA}" type="datetimeFigureOut">
              <a:rPr lang="en-US" smtClean="0"/>
              <a:t>6/29/2024</a:t>
            </a:fld>
            <a:endParaRPr lang="en-US"/>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a:lstStyle/>
          <a:p>
            <a:fld id="{FF2BD96E-3838-45D2-9031-D3AF67C920A5}" type="slidenum">
              <a:rPr lang="en-US" smtClean="0"/>
              <a:t>‹#›</a:t>
            </a:fld>
            <a:endParaRPr lang="en-US"/>
          </a:p>
        </p:txBody>
      </p:sp>
      <p:grpSp>
        <p:nvGrpSpPr>
          <p:cNvPr id="6" name="Group 5">
            <a:extLst>
              <a:ext uri="{FF2B5EF4-FFF2-40B4-BE49-F238E27FC236}">
                <a16:creationId xmlns:a16="http://schemas.microsoft.com/office/drawing/2014/main" id="{17004688-7200-27A0-AED2-FDEA0C50E2E9}"/>
              </a:ext>
              <a:ext uri="{C183D7F6-B498-43B3-948B-1728B52AA6E4}">
                <adec:decorative xmlns:adec="http://schemas.microsoft.com/office/drawing/2017/decorative" val="1"/>
              </a:ext>
            </a:extLst>
          </p:cNvPr>
          <p:cNvGrpSpPr>
            <a:grpSpLocks noChangeAspect="1"/>
          </p:cNvGrpSpPr>
          <p:nvPr userDrawn="1">
            <p:extLst>
              <p:ext uri="{386F3935-93C4-4BCD-93E2-E3B085C9AB24}">
                <p16:designElem xmlns:p16="http://schemas.microsoft.com/office/powerpoint/2015/main" val="1"/>
              </p:ext>
            </p:extLst>
          </p:nvPr>
        </p:nvGrpSpPr>
        <p:grpSpPr>
          <a:xfrm>
            <a:off x="4615482" y="457964"/>
            <a:ext cx="4506800" cy="5914582"/>
            <a:chOff x="6153976" y="457964"/>
            <a:chExt cx="6009066" cy="5914582"/>
          </a:xfrm>
        </p:grpSpPr>
        <p:grpSp>
          <p:nvGrpSpPr>
            <p:cNvPr id="7" name="Group 6">
              <a:extLst>
                <a:ext uri="{FF2B5EF4-FFF2-40B4-BE49-F238E27FC236}">
                  <a16:creationId xmlns:a16="http://schemas.microsoft.com/office/drawing/2014/main" id="{0962AE0E-CD08-E4A3-B4FB-58E3FB6095CD}"/>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012621" y="2980002"/>
              <a:ext cx="317159" cy="932400"/>
              <a:chOff x="6376988" y="280988"/>
              <a:chExt cx="633413" cy="1862138"/>
            </a:xfrm>
          </p:grpSpPr>
          <p:sp>
            <p:nvSpPr>
              <p:cNvPr id="86" name="Freeform 68">
                <a:extLst>
                  <a:ext uri="{FF2B5EF4-FFF2-40B4-BE49-F238E27FC236}">
                    <a16:creationId xmlns:a16="http://schemas.microsoft.com/office/drawing/2014/main" id="{942343E8-72A7-5457-2C99-D033A36FF01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87" name="Freeform 69">
                <a:extLst>
                  <a:ext uri="{FF2B5EF4-FFF2-40B4-BE49-F238E27FC236}">
                    <a16:creationId xmlns:a16="http://schemas.microsoft.com/office/drawing/2014/main" id="{1C19E638-91EB-75DC-9458-EA0229C044E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88" name="Line 70">
                <a:extLst>
                  <a:ext uri="{FF2B5EF4-FFF2-40B4-BE49-F238E27FC236}">
                    <a16:creationId xmlns:a16="http://schemas.microsoft.com/office/drawing/2014/main" id="{6E02EB3D-A45E-B4B7-9E49-65E6921C6D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nvGrpSpPr>
            <p:cNvPr id="8" name="Group 7">
              <a:extLst>
                <a:ext uri="{FF2B5EF4-FFF2-40B4-BE49-F238E27FC236}">
                  <a16:creationId xmlns:a16="http://schemas.microsoft.com/office/drawing/2014/main" id="{46ED0F2C-33C6-33F8-D25A-653073FA8FE2}"/>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8324466" y="457964"/>
              <a:ext cx="3838576" cy="5838297"/>
              <a:chOff x="8324466" y="457964"/>
              <a:chExt cx="3838576" cy="5838297"/>
            </a:xfrm>
          </p:grpSpPr>
          <p:sp>
            <p:nvSpPr>
              <p:cNvPr id="48" name="Oval 47">
                <a:extLst>
                  <a:ext uri="{FF2B5EF4-FFF2-40B4-BE49-F238E27FC236}">
                    <a16:creationId xmlns:a16="http://schemas.microsoft.com/office/drawing/2014/main" id="{76C992DF-7C76-80E6-220E-5545B437E8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nvGrpSpPr>
              <p:cNvPr id="49" name="Group 48">
                <a:extLst>
                  <a:ext uri="{FF2B5EF4-FFF2-40B4-BE49-F238E27FC236}">
                    <a16:creationId xmlns:a16="http://schemas.microsoft.com/office/drawing/2014/main" id="{1532E4B2-6FAE-2363-8842-E08A265B0FBE}"/>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64" name="Freeform 64">
                  <a:extLst>
                    <a:ext uri="{FF2B5EF4-FFF2-40B4-BE49-F238E27FC236}">
                      <a16:creationId xmlns:a16="http://schemas.microsoft.com/office/drawing/2014/main" id="{D7AE19E9-E19F-29AF-639C-44EB5FB5E3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5" name="Freeform 81">
                  <a:extLst>
                    <a:ext uri="{FF2B5EF4-FFF2-40B4-BE49-F238E27FC236}">
                      <a16:creationId xmlns:a16="http://schemas.microsoft.com/office/drawing/2014/main" id="{FC6B75DA-401A-8C4D-421A-4A0230030C8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6" name="Freeform 61">
                  <a:extLst>
                    <a:ext uri="{FF2B5EF4-FFF2-40B4-BE49-F238E27FC236}">
                      <a16:creationId xmlns:a16="http://schemas.microsoft.com/office/drawing/2014/main" id="{83B7B7D8-FAE1-EF25-3177-C597CA28552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7" name="Freeform 78">
                  <a:extLst>
                    <a:ext uri="{FF2B5EF4-FFF2-40B4-BE49-F238E27FC236}">
                      <a16:creationId xmlns:a16="http://schemas.microsoft.com/office/drawing/2014/main" id="{D8189C2B-39BF-F3AD-761F-3EC5A413936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8" name="Freeform 84">
                  <a:extLst>
                    <a:ext uri="{FF2B5EF4-FFF2-40B4-BE49-F238E27FC236}">
                      <a16:creationId xmlns:a16="http://schemas.microsoft.com/office/drawing/2014/main" id="{9B3C11E0-E220-6347-106F-7361EEF4B71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9" name="Freeform 87">
                  <a:extLst>
                    <a:ext uri="{FF2B5EF4-FFF2-40B4-BE49-F238E27FC236}">
                      <a16:creationId xmlns:a16="http://schemas.microsoft.com/office/drawing/2014/main" id="{79AAD932-DEE5-826A-1B8E-BF1B2B2BB3D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0" name="Freeform 60">
                  <a:extLst>
                    <a:ext uri="{FF2B5EF4-FFF2-40B4-BE49-F238E27FC236}">
                      <a16:creationId xmlns:a16="http://schemas.microsoft.com/office/drawing/2014/main" id="{A9BA9C23-F16A-423E-DB70-2BBBE58B0C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1" name="Freeform 59">
                  <a:extLst>
                    <a:ext uri="{FF2B5EF4-FFF2-40B4-BE49-F238E27FC236}">
                      <a16:creationId xmlns:a16="http://schemas.microsoft.com/office/drawing/2014/main" id="{237FA726-DD02-A25D-C698-4FB16B377C4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2" name="Freeform 62">
                  <a:extLst>
                    <a:ext uri="{FF2B5EF4-FFF2-40B4-BE49-F238E27FC236}">
                      <a16:creationId xmlns:a16="http://schemas.microsoft.com/office/drawing/2014/main" id="{A0991B4B-EDB7-1AEE-679D-75A7958333D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3" name="Freeform 65">
                  <a:extLst>
                    <a:ext uri="{FF2B5EF4-FFF2-40B4-BE49-F238E27FC236}">
                      <a16:creationId xmlns:a16="http://schemas.microsoft.com/office/drawing/2014/main" id="{198D13E0-51CA-CC43-BFAD-752CD4E5ED2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4" name="Freeform 79">
                  <a:extLst>
                    <a:ext uri="{FF2B5EF4-FFF2-40B4-BE49-F238E27FC236}">
                      <a16:creationId xmlns:a16="http://schemas.microsoft.com/office/drawing/2014/main" id="{979DDC47-298E-AFD7-CE86-9F24018FCB5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5" name="Freeform 82">
                  <a:extLst>
                    <a:ext uri="{FF2B5EF4-FFF2-40B4-BE49-F238E27FC236}">
                      <a16:creationId xmlns:a16="http://schemas.microsoft.com/office/drawing/2014/main" id="{FDF6497C-C9D8-77C1-9EC1-AA3DC693FD5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6" name="Freeform 85">
                  <a:extLst>
                    <a:ext uri="{FF2B5EF4-FFF2-40B4-BE49-F238E27FC236}">
                      <a16:creationId xmlns:a16="http://schemas.microsoft.com/office/drawing/2014/main" id="{F94954A5-B504-9802-E8A3-D92A434B215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7" name="Freeform 88">
                  <a:extLst>
                    <a:ext uri="{FF2B5EF4-FFF2-40B4-BE49-F238E27FC236}">
                      <a16:creationId xmlns:a16="http://schemas.microsoft.com/office/drawing/2014/main" id="{26CA4C70-E5AD-FFC4-4F64-9029A88E16B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nvGrpSpPr>
                <p:cNvPr id="78" name="Group 77">
                  <a:extLst>
                    <a:ext uri="{FF2B5EF4-FFF2-40B4-BE49-F238E27FC236}">
                      <a16:creationId xmlns:a16="http://schemas.microsoft.com/office/drawing/2014/main" id="{C2F66C97-233E-069E-842E-FC7DD613F3E2}"/>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79" name="Line 63">
                    <a:extLst>
                      <a:ext uri="{FF2B5EF4-FFF2-40B4-BE49-F238E27FC236}">
                        <a16:creationId xmlns:a16="http://schemas.microsoft.com/office/drawing/2014/main" id="{AA0F3696-6B0D-543A-4D40-8B145249CBF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0" name="Line 66">
                    <a:extLst>
                      <a:ext uri="{FF2B5EF4-FFF2-40B4-BE49-F238E27FC236}">
                        <a16:creationId xmlns:a16="http://schemas.microsoft.com/office/drawing/2014/main" id="{29D21825-8498-CADF-8EB5-D08C5C4348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1" name="Line 67">
                    <a:extLst>
                      <a:ext uri="{FF2B5EF4-FFF2-40B4-BE49-F238E27FC236}">
                        <a16:creationId xmlns:a16="http://schemas.microsoft.com/office/drawing/2014/main" id="{D1EBC7BA-66A7-56E5-19F7-65B9A2BE6EB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2" name="Line 80">
                    <a:extLst>
                      <a:ext uri="{FF2B5EF4-FFF2-40B4-BE49-F238E27FC236}">
                        <a16:creationId xmlns:a16="http://schemas.microsoft.com/office/drawing/2014/main" id="{41A6EA28-930F-EBBA-43EE-6CB627294ACA}"/>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3" name="Line 83">
                    <a:extLst>
                      <a:ext uri="{FF2B5EF4-FFF2-40B4-BE49-F238E27FC236}">
                        <a16:creationId xmlns:a16="http://schemas.microsoft.com/office/drawing/2014/main" id="{5297B34D-B81D-6350-4194-484D7EC282F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4" name="Line 86">
                    <a:extLst>
                      <a:ext uri="{FF2B5EF4-FFF2-40B4-BE49-F238E27FC236}">
                        <a16:creationId xmlns:a16="http://schemas.microsoft.com/office/drawing/2014/main" id="{DD7C599E-910F-8D88-3AA0-B24C9A79E13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5" name="Line 89">
                    <a:extLst>
                      <a:ext uri="{FF2B5EF4-FFF2-40B4-BE49-F238E27FC236}">
                        <a16:creationId xmlns:a16="http://schemas.microsoft.com/office/drawing/2014/main" id="{E663B789-16D2-7968-1AB9-E036E4D4285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nvGrpSpPr>
              <p:cNvPr id="50" name="Group 49">
                <a:extLst>
                  <a:ext uri="{FF2B5EF4-FFF2-40B4-BE49-F238E27FC236}">
                    <a16:creationId xmlns:a16="http://schemas.microsoft.com/office/drawing/2014/main" id="{EBE4D28C-9D5D-2CDF-4E98-5D046F140CB8}"/>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56" name="Group 55">
                  <a:extLst>
                    <a:ext uri="{FF2B5EF4-FFF2-40B4-BE49-F238E27FC236}">
                      <a16:creationId xmlns:a16="http://schemas.microsoft.com/office/drawing/2014/main" id="{19D439ED-096C-BC38-ECCB-78B2B5178F8E}"/>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0" name="Straight Connector 59">
                    <a:extLst>
                      <a:ext uri="{FF2B5EF4-FFF2-40B4-BE49-F238E27FC236}">
                        <a16:creationId xmlns:a16="http://schemas.microsoft.com/office/drawing/2014/main" id="{8E820AB2-DB7A-A79D-FAE4-35AC3D677C83}"/>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88E5C4B-5B7B-FDA4-A576-7854A9D15983}"/>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2" name="Rectangle 30">
                    <a:extLst>
                      <a:ext uri="{FF2B5EF4-FFF2-40B4-BE49-F238E27FC236}">
                        <a16:creationId xmlns:a16="http://schemas.microsoft.com/office/drawing/2014/main" id="{E3C02BC9-4E4F-3743-8563-808D6A0B437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3" name="Rectangle 30">
                    <a:extLst>
                      <a:ext uri="{FF2B5EF4-FFF2-40B4-BE49-F238E27FC236}">
                        <a16:creationId xmlns:a16="http://schemas.microsoft.com/office/drawing/2014/main" id="{D0EF96EA-252F-062A-E566-42ABC6B9036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57" name="Group 56">
                  <a:extLst>
                    <a:ext uri="{FF2B5EF4-FFF2-40B4-BE49-F238E27FC236}">
                      <a16:creationId xmlns:a16="http://schemas.microsoft.com/office/drawing/2014/main" id="{58DCE928-965C-EA85-F5C1-24E19E45854C}"/>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58" name="Freeform: Shape 57">
                    <a:extLst>
                      <a:ext uri="{FF2B5EF4-FFF2-40B4-BE49-F238E27FC236}">
                        <a16:creationId xmlns:a16="http://schemas.microsoft.com/office/drawing/2014/main" id="{B5B70EF0-D01D-E5DD-0234-6B93EE439E1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sp>
                <p:nvSpPr>
                  <p:cNvPr id="59" name="Freeform: Shape 58">
                    <a:extLst>
                      <a:ext uri="{FF2B5EF4-FFF2-40B4-BE49-F238E27FC236}">
                        <a16:creationId xmlns:a16="http://schemas.microsoft.com/office/drawing/2014/main" id="{CA0351E2-397A-7FC9-6BE5-A3018AAB2BD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grpSp>
          <p:grpSp>
            <p:nvGrpSpPr>
              <p:cNvPr id="51" name="Group 50">
                <a:extLst>
                  <a:ext uri="{FF2B5EF4-FFF2-40B4-BE49-F238E27FC236}">
                    <a16:creationId xmlns:a16="http://schemas.microsoft.com/office/drawing/2014/main" id="{9EE4DD70-FCD0-DFFE-52A6-0DE9BC23311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52" name="Group 51">
                  <a:extLst>
                    <a:ext uri="{FF2B5EF4-FFF2-40B4-BE49-F238E27FC236}">
                      <a16:creationId xmlns:a16="http://schemas.microsoft.com/office/drawing/2014/main" id="{1466F87F-6F35-E28C-1556-6383A82F7F80}"/>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54" name="Freeform 68">
                    <a:extLst>
                      <a:ext uri="{FF2B5EF4-FFF2-40B4-BE49-F238E27FC236}">
                        <a16:creationId xmlns:a16="http://schemas.microsoft.com/office/drawing/2014/main" id="{D4FD8A8E-2B46-F940-BD0E-086FCF76665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55" name="Freeform 69">
                    <a:extLst>
                      <a:ext uri="{FF2B5EF4-FFF2-40B4-BE49-F238E27FC236}">
                        <a16:creationId xmlns:a16="http://schemas.microsoft.com/office/drawing/2014/main" id="{7532BE26-5B7C-EE9E-4191-8A54CDBBD66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sp>
              <p:nvSpPr>
                <p:cNvPr id="53" name="Line 70">
                  <a:extLst>
                    <a:ext uri="{FF2B5EF4-FFF2-40B4-BE49-F238E27FC236}">
                      <a16:creationId xmlns:a16="http://schemas.microsoft.com/office/drawing/2014/main" id="{BFC8ECE6-D59A-9EE4-CB81-D6162F00D8EA}"/>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nvGrpSpPr>
            <p:cNvPr id="9" name="Group 8">
              <a:extLst>
                <a:ext uri="{FF2B5EF4-FFF2-40B4-BE49-F238E27FC236}">
                  <a16:creationId xmlns:a16="http://schemas.microsoft.com/office/drawing/2014/main" id="{15080BC2-EE72-5D70-6666-DEBC4916533F}"/>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10800000">
              <a:off x="6153976" y="534249"/>
              <a:ext cx="3838576" cy="5838297"/>
              <a:chOff x="8324466" y="457964"/>
              <a:chExt cx="3838576" cy="5838297"/>
            </a:xfrm>
          </p:grpSpPr>
          <p:sp>
            <p:nvSpPr>
              <p:cNvPr id="10" name="Oval 9">
                <a:extLst>
                  <a:ext uri="{FF2B5EF4-FFF2-40B4-BE49-F238E27FC236}">
                    <a16:creationId xmlns:a16="http://schemas.microsoft.com/office/drawing/2014/main" id="{393AA0A3-2A8A-2332-F348-F88D6E1F3B3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nvGrpSpPr>
              <p:cNvPr id="11" name="Group 10">
                <a:extLst>
                  <a:ext uri="{FF2B5EF4-FFF2-40B4-BE49-F238E27FC236}">
                    <a16:creationId xmlns:a16="http://schemas.microsoft.com/office/drawing/2014/main" id="{54355255-9D4E-147B-DA9E-4FFB14E7C1BF}"/>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26" name="Freeform 64">
                  <a:extLst>
                    <a:ext uri="{FF2B5EF4-FFF2-40B4-BE49-F238E27FC236}">
                      <a16:creationId xmlns:a16="http://schemas.microsoft.com/office/drawing/2014/main" id="{0C229BCD-A083-BC81-2151-41E4947E04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27" name="Freeform 81">
                  <a:extLst>
                    <a:ext uri="{FF2B5EF4-FFF2-40B4-BE49-F238E27FC236}">
                      <a16:creationId xmlns:a16="http://schemas.microsoft.com/office/drawing/2014/main" id="{F138DCEE-5B8D-D5E5-54B6-6B0BA01F6EDA}"/>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28" name="Freeform 61">
                  <a:extLst>
                    <a:ext uri="{FF2B5EF4-FFF2-40B4-BE49-F238E27FC236}">
                      <a16:creationId xmlns:a16="http://schemas.microsoft.com/office/drawing/2014/main" id="{F00BD61F-0747-E748-6BFB-CB875F4942D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29" name="Freeform 78">
                  <a:extLst>
                    <a:ext uri="{FF2B5EF4-FFF2-40B4-BE49-F238E27FC236}">
                      <a16:creationId xmlns:a16="http://schemas.microsoft.com/office/drawing/2014/main" id="{07C45B1B-92EA-5E82-24D1-931DB8AF997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0" name="Freeform 84">
                  <a:extLst>
                    <a:ext uri="{FF2B5EF4-FFF2-40B4-BE49-F238E27FC236}">
                      <a16:creationId xmlns:a16="http://schemas.microsoft.com/office/drawing/2014/main" id="{F11B1265-0119-731D-E758-7C0BAFE4B53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1" name="Freeform 87">
                  <a:extLst>
                    <a:ext uri="{FF2B5EF4-FFF2-40B4-BE49-F238E27FC236}">
                      <a16:creationId xmlns:a16="http://schemas.microsoft.com/office/drawing/2014/main" id="{35056C9E-95B1-E743-9A73-5A39803B74B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2" name="Freeform 60">
                  <a:extLst>
                    <a:ext uri="{FF2B5EF4-FFF2-40B4-BE49-F238E27FC236}">
                      <a16:creationId xmlns:a16="http://schemas.microsoft.com/office/drawing/2014/main" id="{873B7450-9F65-5384-2976-127FD877572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3" name="Freeform 59">
                  <a:extLst>
                    <a:ext uri="{FF2B5EF4-FFF2-40B4-BE49-F238E27FC236}">
                      <a16:creationId xmlns:a16="http://schemas.microsoft.com/office/drawing/2014/main" id="{93FE1A96-9FB8-DD4B-5EB8-26A91007B6E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4" name="Freeform 62">
                  <a:extLst>
                    <a:ext uri="{FF2B5EF4-FFF2-40B4-BE49-F238E27FC236}">
                      <a16:creationId xmlns:a16="http://schemas.microsoft.com/office/drawing/2014/main" id="{07C997E7-D2EC-2533-34E1-ADA752DD0A5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5" name="Freeform 65">
                  <a:extLst>
                    <a:ext uri="{FF2B5EF4-FFF2-40B4-BE49-F238E27FC236}">
                      <a16:creationId xmlns:a16="http://schemas.microsoft.com/office/drawing/2014/main" id="{CDFD69D0-D4F6-6990-4E0A-C6FEB0CE49B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6" name="Freeform 79">
                  <a:extLst>
                    <a:ext uri="{FF2B5EF4-FFF2-40B4-BE49-F238E27FC236}">
                      <a16:creationId xmlns:a16="http://schemas.microsoft.com/office/drawing/2014/main" id="{825CB36E-9726-A54C-5717-F6A428FED53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7" name="Freeform 82">
                  <a:extLst>
                    <a:ext uri="{FF2B5EF4-FFF2-40B4-BE49-F238E27FC236}">
                      <a16:creationId xmlns:a16="http://schemas.microsoft.com/office/drawing/2014/main" id="{F8184497-7251-D4E9-F39C-EE556E4B108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8" name="Freeform 85">
                  <a:extLst>
                    <a:ext uri="{FF2B5EF4-FFF2-40B4-BE49-F238E27FC236}">
                      <a16:creationId xmlns:a16="http://schemas.microsoft.com/office/drawing/2014/main" id="{835D68A6-6C40-806B-C58A-25B22D6BC62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9" name="Freeform 88">
                  <a:extLst>
                    <a:ext uri="{FF2B5EF4-FFF2-40B4-BE49-F238E27FC236}">
                      <a16:creationId xmlns:a16="http://schemas.microsoft.com/office/drawing/2014/main" id="{E36097E1-57E6-7188-7C0D-36C56EF55F7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nvGrpSpPr>
                <p:cNvPr id="40" name="Group 39">
                  <a:extLst>
                    <a:ext uri="{FF2B5EF4-FFF2-40B4-BE49-F238E27FC236}">
                      <a16:creationId xmlns:a16="http://schemas.microsoft.com/office/drawing/2014/main" id="{9C1BAB2A-BA9C-8C5A-13B8-CE9C056AE65D}"/>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41" name="Line 63">
                    <a:extLst>
                      <a:ext uri="{FF2B5EF4-FFF2-40B4-BE49-F238E27FC236}">
                        <a16:creationId xmlns:a16="http://schemas.microsoft.com/office/drawing/2014/main" id="{4F8DCA4A-A0D6-514F-47BB-541F133C696A}"/>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2" name="Line 66">
                    <a:extLst>
                      <a:ext uri="{FF2B5EF4-FFF2-40B4-BE49-F238E27FC236}">
                        <a16:creationId xmlns:a16="http://schemas.microsoft.com/office/drawing/2014/main" id="{0BEDD737-7AD9-32AF-DA50-AE940D883A1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3" name="Line 67">
                    <a:extLst>
                      <a:ext uri="{FF2B5EF4-FFF2-40B4-BE49-F238E27FC236}">
                        <a16:creationId xmlns:a16="http://schemas.microsoft.com/office/drawing/2014/main" id="{9361792E-BF11-44DD-3900-9EE92815F3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4" name="Line 80">
                    <a:extLst>
                      <a:ext uri="{FF2B5EF4-FFF2-40B4-BE49-F238E27FC236}">
                        <a16:creationId xmlns:a16="http://schemas.microsoft.com/office/drawing/2014/main" id="{EF08723B-66BF-73AE-106A-58DBBBABFA3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5" name="Line 83">
                    <a:extLst>
                      <a:ext uri="{FF2B5EF4-FFF2-40B4-BE49-F238E27FC236}">
                        <a16:creationId xmlns:a16="http://schemas.microsoft.com/office/drawing/2014/main" id="{866A6C7D-739E-6ED2-8DC9-F62F9697723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6" name="Line 86">
                    <a:extLst>
                      <a:ext uri="{FF2B5EF4-FFF2-40B4-BE49-F238E27FC236}">
                        <a16:creationId xmlns:a16="http://schemas.microsoft.com/office/drawing/2014/main" id="{3CAE0274-E38E-54A4-13C4-FFD1A9DDC6C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7" name="Line 89">
                    <a:extLst>
                      <a:ext uri="{FF2B5EF4-FFF2-40B4-BE49-F238E27FC236}">
                        <a16:creationId xmlns:a16="http://schemas.microsoft.com/office/drawing/2014/main" id="{7561DEAF-B810-94D1-71BB-2116BFFFA77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nvGrpSpPr>
              <p:cNvPr id="12" name="Group 11">
                <a:extLst>
                  <a:ext uri="{FF2B5EF4-FFF2-40B4-BE49-F238E27FC236}">
                    <a16:creationId xmlns:a16="http://schemas.microsoft.com/office/drawing/2014/main" id="{323C31A5-9409-F839-90BA-3883DC532301}"/>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8" name="Group 17">
                  <a:extLst>
                    <a:ext uri="{FF2B5EF4-FFF2-40B4-BE49-F238E27FC236}">
                      <a16:creationId xmlns:a16="http://schemas.microsoft.com/office/drawing/2014/main" id="{42742EC4-5A1C-631E-398C-F3C5A9C4A2EE}"/>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D2C0A335-0DBB-9CDA-7CB6-64689BB782AD}"/>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21B6FD8-0F3F-70F9-2457-87BB8AAB7930}"/>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44ACA065-23B9-0399-85C9-8821480A7DDA}"/>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Rectangle 30">
                    <a:extLst>
                      <a:ext uri="{FF2B5EF4-FFF2-40B4-BE49-F238E27FC236}">
                        <a16:creationId xmlns:a16="http://schemas.microsoft.com/office/drawing/2014/main" id="{360F78FE-550E-F182-27C9-8D0D0411F4D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19" name="Group 18">
                  <a:extLst>
                    <a:ext uri="{FF2B5EF4-FFF2-40B4-BE49-F238E27FC236}">
                      <a16:creationId xmlns:a16="http://schemas.microsoft.com/office/drawing/2014/main" id="{82BEC42F-0A94-4DB3-9210-90D9BA7610BC}"/>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4639297D-A086-3111-DE35-3ADFC63EC52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sp>
                <p:nvSpPr>
                  <p:cNvPr id="21" name="Freeform: Shape 20">
                    <a:extLst>
                      <a:ext uri="{FF2B5EF4-FFF2-40B4-BE49-F238E27FC236}">
                        <a16:creationId xmlns:a16="http://schemas.microsoft.com/office/drawing/2014/main" id="{0A57F373-E650-007D-EF3A-125835724B3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grpSp>
          <p:grpSp>
            <p:nvGrpSpPr>
              <p:cNvPr id="13" name="Group 12">
                <a:extLst>
                  <a:ext uri="{FF2B5EF4-FFF2-40B4-BE49-F238E27FC236}">
                    <a16:creationId xmlns:a16="http://schemas.microsoft.com/office/drawing/2014/main" id="{3F7AA1C2-3BC9-2CC2-246C-891EEAAAAAD5}"/>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4" name="Group 13">
                  <a:extLst>
                    <a:ext uri="{FF2B5EF4-FFF2-40B4-BE49-F238E27FC236}">
                      <a16:creationId xmlns:a16="http://schemas.microsoft.com/office/drawing/2014/main" id="{8095730D-9E3D-CB3A-4FF1-D9B51A162A36}"/>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6" name="Freeform 68">
                    <a:extLst>
                      <a:ext uri="{FF2B5EF4-FFF2-40B4-BE49-F238E27FC236}">
                        <a16:creationId xmlns:a16="http://schemas.microsoft.com/office/drawing/2014/main" id="{0FDC9A03-E7DE-3D3E-74F8-C2990A5082F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7" name="Freeform 69">
                    <a:extLst>
                      <a:ext uri="{FF2B5EF4-FFF2-40B4-BE49-F238E27FC236}">
                        <a16:creationId xmlns:a16="http://schemas.microsoft.com/office/drawing/2014/main" id="{3B430687-A11D-CFC5-B7C6-AF9A479146F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sp>
              <p:nvSpPr>
                <p:cNvPr id="15" name="Line 70">
                  <a:extLst>
                    <a:ext uri="{FF2B5EF4-FFF2-40B4-BE49-F238E27FC236}">
                      <a16:creationId xmlns:a16="http://schemas.microsoft.com/office/drawing/2014/main" id="{F9EEDCBB-CCC4-61BB-3480-8D21A3D2F18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spTree>
    <p:extLst>
      <p:ext uri="{BB962C8B-B14F-4D97-AF65-F5344CB8AC3E}">
        <p14:creationId xmlns:p14="http://schemas.microsoft.com/office/powerpoint/2010/main" val="1900389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46A27C-9BDA-43B3-96EA-C145EA7F04DE}"/>
              </a:ext>
            </a:extLst>
          </p:cNvPr>
          <p:cNvSpPr>
            <a:spLocks noGrp="1"/>
          </p:cNvSpPr>
          <p:nvPr>
            <p:ph type="dt" sz="half" idx="10"/>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id="{791FBD5E-AA17-42F1-8615-49F2664DD46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E57A2D5-EBE5-43DD-8CF2-8B90801A0DF5}"/>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39105187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451E1-40E1-4ED2-A9E3-6376E774AD27}"/>
              </a:ext>
            </a:extLst>
          </p:cNvPr>
          <p:cNvSpPr>
            <a:spLocks noGrp="1"/>
          </p:cNvSpPr>
          <p:nvPr>
            <p:ph type="title"/>
          </p:nvPr>
        </p:nvSpPr>
        <p:spPr>
          <a:xfrm>
            <a:off x="742501" y="955675"/>
            <a:ext cx="2648700" cy="1384995"/>
          </a:xfrm>
        </p:spPr>
        <p:txBody>
          <a:bodyPr anchor="b">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BAAE5E-AD83-40D4-8BDB-6B25250247AA}"/>
              </a:ext>
            </a:extLst>
          </p:cNvPr>
          <p:cNvSpPr>
            <a:spLocks noGrp="1"/>
          </p:cNvSpPr>
          <p:nvPr>
            <p:ph idx="1"/>
          </p:nvPr>
        </p:nvSpPr>
        <p:spPr>
          <a:xfrm>
            <a:off x="4083638" y="882652"/>
            <a:ext cx="4320000" cy="48958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4D4DF8E2-A28B-4889-AD9E-1D733FEA2E0C}"/>
              </a:ext>
            </a:extLst>
          </p:cNvPr>
          <p:cNvSpPr>
            <a:spLocks noGrp="1"/>
          </p:cNvSpPr>
          <p:nvPr>
            <p:ph type="body" sz="half" idx="2"/>
          </p:nvPr>
        </p:nvSpPr>
        <p:spPr>
          <a:xfrm>
            <a:off x="742051" y="2584760"/>
            <a:ext cx="2648700" cy="3193741"/>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2EF812-B775-468C-84D9-4394CC19F298}"/>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9DE1DEB3-5237-467C-A5B6-EDA7F366EB6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1877A6B-440F-4D7B-92DA-1B964D029F12}"/>
              </a:ext>
            </a:extLst>
          </p:cNvPr>
          <p:cNvSpPr>
            <a:spLocks noGrp="1"/>
          </p:cNvSpPr>
          <p:nvPr>
            <p:ph type="sldNum" sz="quarter" idx="12"/>
          </p:nvPr>
        </p:nvSpPr>
        <p:spPr/>
        <p:txBody>
          <a:bodyPr/>
          <a:lstStyle/>
          <a:p>
            <a:fld id="{294A09A9-5501-47C1-A89A-A340965A2BE2}" type="slidenum">
              <a:rPr lang="en-US" smtClean="0"/>
              <a:pPr/>
              <a:t>‹#›</a:t>
            </a:fld>
            <a:endParaRPr lang="en-US" dirty="0"/>
          </a:p>
        </p:txBody>
      </p:sp>
      <p:cxnSp>
        <p:nvCxnSpPr>
          <p:cNvPr id="10" name="Straight Connector 9">
            <a:extLst>
              <a:ext uri="{FF2B5EF4-FFF2-40B4-BE49-F238E27FC236}">
                <a16:creationId xmlns:a16="http://schemas.microsoft.com/office/drawing/2014/main" id="{DC89B2F1-1E32-44DB-B50E-BEA1896CAD81}"/>
              </a:ext>
              <a:ext uri="{C183D7F6-B498-43B3-948B-1728B52AA6E4}">
                <adec:decorative xmlns:adec="http://schemas.microsoft.com/office/drawing/2017/decorative" val="0"/>
              </a:ext>
            </a:extLst>
          </p:cNvPr>
          <p:cNvCxnSpPr>
            <a:cxnSpLocks/>
          </p:cNvCxnSpPr>
          <p:nvPr/>
        </p:nvCxnSpPr>
        <p:spPr>
          <a:xfrm>
            <a:off x="3734991" y="540000"/>
            <a:ext cx="0" cy="5778000"/>
          </a:xfrm>
          <a:prstGeom prst="line">
            <a:avLst/>
          </a:prstGeom>
          <a:ln w="12700">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640213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6B204-119E-45DB-A177-995FF5D9B4E5}"/>
              </a:ext>
            </a:extLst>
          </p:cNvPr>
          <p:cNvSpPr>
            <a:spLocks noGrp="1"/>
          </p:cNvSpPr>
          <p:nvPr>
            <p:ph type="title"/>
          </p:nvPr>
        </p:nvSpPr>
        <p:spPr>
          <a:xfrm>
            <a:off x="742500" y="955457"/>
            <a:ext cx="2648700" cy="1384995"/>
          </a:xfrm>
        </p:spPr>
        <p:txBody>
          <a:bodyPr anchor="b" anchorCtr="0">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CD3036-53A8-4361-AAAC-D8072EB470FE}"/>
              </a:ext>
            </a:extLst>
          </p:cNvPr>
          <p:cNvSpPr>
            <a:spLocks noGrp="1"/>
          </p:cNvSpPr>
          <p:nvPr>
            <p:ph type="pic" idx="1"/>
          </p:nvPr>
        </p:nvSpPr>
        <p:spPr>
          <a:xfrm>
            <a:off x="4152900" y="540001"/>
            <a:ext cx="4586288" cy="52385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0FCFCD5-820E-47D9-9A60-57680C4C9405}"/>
              </a:ext>
            </a:extLst>
          </p:cNvPr>
          <p:cNvSpPr>
            <a:spLocks noGrp="1"/>
          </p:cNvSpPr>
          <p:nvPr>
            <p:ph type="body" sz="half" idx="2"/>
          </p:nvPr>
        </p:nvSpPr>
        <p:spPr>
          <a:xfrm>
            <a:off x="742500" y="2584759"/>
            <a:ext cx="2648700" cy="3284229"/>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2446C3-A62E-4690-9098-53D59C4C33E0}"/>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40A6C8B8-EA3D-45E5-950A-B6F1EA0B478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72ACAB7-ADBF-42E5-A214-232BA9EFB3B6}"/>
              </a:ext>
            </a:extLst>
          </p:cNvPr>
          <p:cNvSpPr>
            <a:spLocks noGrp="1"/>
          </p:cNvSpPr>
          <p:nvPr>
            <p:ph type="sldNum" sz="quarter" idx="12"/>
          </p:nvPr>
        </p:nvSpPr>
        <p:spPr/>
        <p:txBody>
          <a:bodyPr/>
          <a:lstStyle/>
          <a:p>
            <a:fld id="{294A09A9-5501-47C1-A89A-A340965A2BE2}" type="slidenum">
              <a:rPr lang="en-US" smtClean="0"/>
              <a:pPr/>
              <a:t>‹#›</a:t>
            </a:fld>
            <a:endParaRPr lang="en-US" dirty="0"/>
          </a:p>
        </p:txBody>
      </p:sp>
      <p:cxnSp>
        <p:nvCxnSpPr>
          <p:cNvPr id="9" name="Straight Connector 8">
            <a:extLst>
              <a:ext uri="{FF2B5EF4-FFF2-40B4-BE49-F238E27FC236}">
                <a16:creationId xmlns:a16="http://schemas.microsoft.com/office/drawing/2014/main" id="{D0E80DA6-B971-46B7-B0D3-8581AE0B6ACB}"/>
              </a:ext>
              <a:ext uri="{C183D7F6-B498-43B3-948B-1728B52AA6E4}">
                <adec:decorative xmlns:adec="http://schemas.microsoft.com/office/drawing/2017/decorative" val="0"/>
              </a:ext>
            </a:extLst>
          </p:cNvPr>
          <p:cNvCxnSpPr>
            <a:cxnSpLocks/>
          </p:cNvCxnSpPr>
          <p:nvPr/>
        </p:nvCxnSpPr>
        <p:spPr>
          <a:xfrm>
            <a:off x="3734991" y="540000"/>
            <a:ext cx="0" cy="5778000"/>
          </a:xfrm>
          <a:prstGeom prst="line">
            <a:avLst/>
          </a:prstGeom>
          <a:ln w="12700">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280890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FB6D0-92CA-4910-AE77-E238F4C89D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913172-A138-4DD4-A5B1-58BA625078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3897B9-E4AD-469B-A60D-9A1A4BD1980A}"/>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31C5E1B0-48D6-4F99-9955-39958BA969E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59F49DA-55D4-4E36-AEB9-A0E99E31A87E}"/>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12183816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FEBC7C-C5C1-4A79-A195-B35701C2897D}"/>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D34A74-3328-469B-ABCA-96F2FE368737}"/>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AE19AB-5637-455E-89C3-B41702C202D4}"/>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A364F2A3-EBEE-4F42-BAC2-A482F00E674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BFE1C27-1A43-4B0B-88D0-0C5FE1DBE161}"/>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90318446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hasCustomPrompt="1"/>
          </p:nvPr>
        </p:nvSpPr>
        <p:spPr>
          <a:xfrm>
            <a:off x="738392" y="298565"/>
            <a:ext cx="3488176" cy="6260873"/>
          </a:xfrm>
        </p:spPr>
        <p:txBody>
          <a:bodyPr anchor="ctr">
            <a:noAutofit/>
          </a:bodyPr>
          <a:lstStyle>
            <a:lvl1pPr algn="ctr">
              <a:defRPr sz="6000"/>
            </a:lvl1pPr>
          </a:lstStyle>
          <a:p>
            <a:r>
              <a:rPr lang="en-US" dirty="0"/>
              <a:t>Click to add title</a:t>
            </a:r>
          </a:p>
        </p:txBody>
      </p:sp>
      <p:grpSp>
        <p:nvGrpSpPr>
          <p:cNvPr id="6" name="Group 5">
            <a:extLst>
              <a:ext uri="{FF2B5EF4-FFF2-40B4-BE49-F238E27FC236}">
                <a16:creationId xmlns:a16="http://schemas.microsoft.com/office/drawing/2014/main" id="{F44A4473-D4D4-4E24-B542-C5D63C28DA75}"/>
              </a:ext>
              <a:ext uri="{C183D7F6-B498-43B3-948B-1728B52AA6E4}">
                <adec:decorative xmlns:adec="http://schemas.microsoft.com/office/drawing/2017/decorative" val="1"/>
              </a:ext>
            </a:extLst>
          </p:cNvPr>
          <p:cNvGrpSpPr>
            <a:grpSpLocks noChangeAspect="1"/>
          </p:cNvGrpSpPr>
          <p:nvPr userDrawn="1">
            <p:extLst>
              <p:ext uri="{386F3935-93C4-4BCD-93E2-E3B085C9AB24}">
                <p16:designElem xmlns:p16="http://schemas.microsoft.com/office/powerpoint/2015/main" val="1"/>
              </p:ext>
            </p:extLst>
          </p:nvPr>
        </p:nvGrpSpPr>
        <p:grpSpPr>
          <a:xfrm>
            <a:off x="4615482" y="457964"/>
            <a:ext cx="4506800" cy="5914582"/>
            <a:chOff x="6153976" y="457964"/>
            <a:chExt cx="6009066" cy="5914582"/>
          </a:xfrm>
        </p:grpSpPr>
        <p:grpSp>
          <p:nvGrpSpPr>
            <p:cNvPr id="7" name="Group 6">
              <a:extLst>
                <a:ext uri="{FF2B5EF4-FFF2-40B4-BE49-F238E27FC236}">
                  <a16:creationId xmlns:a16="http://schemas.microsoft.com/office/drawing/2014/main" id="{14CA4A32-A016-460F-8B99-22A5D265B4B8}"/>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012621" y="2980002"/>
              <a:ext cx="317159" cy="932400"/>
              <a:chOff x="6376988" y="280988"/>
              <a:chExt cx="633413" cy="1862138"/>
            </a:xfrm>
          </p:grpSpPr>
          <p:sp>
            <p:nvSpPr>
              <p:cNvPr id="86" name="Freeform 68">
                <a:extLst>
                  <a:ext uri="{FF2B5EF4-FFF2-40B4-BE49-F238E27FC236}">
                    <a16:creationId xmlns:a16="http://schemas.microsoft.com/office/drawing/2014/main" id="{84DB1BC2-B158-4DA5-9164-843E6B566CE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87" name="Freeform 69">
                <a:extLst>
                  <a:ext uri="{FF2B5EF4-FFF2-40B4-BE49-F238E27FC236}">
                    <a16:creationId xmlns:a16="http://schemas.microsoft.com/office/drawing/2014/main" id="{751FDE2E-D749-401E-B3BA-66B2F523182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88" name="Line 70">
                <a:extLst>
                  <a:ext uri="{FF2B5EF4-FFF2-40B4-BE49-F238E27FC236}">
                    <a16:creationId xmlns:a16="http://schemas.microsoft.com/office/drawing/2014/main" id="{49546377-E2EE-4854-AA84-5575789BAFD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nvGrpSpPr>
            <p:cNvPr id="8" name="Group 7">
              <a:extLst>
                <a:ext uri="{FF2B5EF4-FFF2-40B4-BE49-F238E27FC236}">
                  <a16:creationId xmlns:a16="http://schemas.microsoft.com/office/drawing/2014/main" id="{04FCC465-42B8-456F-951F-8C51A42F97E4}"/>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8324466" y="457964"/>
              <a:ext cx="3838576" cy="5838297"/>
              <a:chOff x="8324466" y="457964"/>
              <a:chExt cx="3838576" cy="5838297"/>
            </a:xfrm>
          </p:grpSpPr>
          <p:sp>
            <p:nvSpPr>
              <p:cNvPr id="48" name="Oval 47">
                <a:extLst>
                  <a:ext uri="{FF2B5EF4-FFF2-40B4-BE49-F238E27FC236}">
                    <a16:creationId xmlns:a16="http://schemas.microsoft.com/office/drawing/2014/main" id="{3D7F8A9A-8A53-4FD3-855C-C49B035CE87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nvGrpSpPr>
              <p:cNvPr id="49" name="Group 48">
                <a:extLst>
                  <a:ext uri="{FF2B5EF4-FFF2-40B4-BE49-F238E27FC236}">
                    <a16:creationId xmlns:a16="http://schemas.microsoft.com/office/drawing/2014/main" id="{AC347F99-AC7C-4DB2-8AAF-9E2A7AE629CC}"/>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64" name="Freeform 64">
                  <a:extLst>
                    <a:ext uri="{FF2B5EF4-FFF2-40B4-BE49-F238E27FC236}">
                      <a16:creationId xmlns:a16="http://schemas.microsoft.com/office/drawing/2014/main" id="{89B06C37-E219-479D-B324-0DC7D05651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5" name="Freeform 81">
                  <a:extLst>
                    <a:ext uri="{FF2B5EF4-FFF2-40B4-BE49-F238E27FC236}">
                      <a16:creationId xmlns:a16="http://schemas.microsoft.com/office/drawing/2014/main" id="{29A1D878-CEA2-41DC-8638-A8523167266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6" name="Freeform 61">
                  <a:extLst>
                    <a:ext uri="{FF2B5EF4-FFF2-40B4-BE49-F238E27FC236}">
                      <a16:creationId xmlns:a16="http://schemas.microsoft.com/office/drawing/2014/main" id="{99394209-57ED-4126-A8DC-0862D1FA11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7" name="Freeform 78">
                  <a:extLst>
                    <a:ext uri="{FF2B5EF4-FFF2-40B4-BE49-F238E27FC236}">
                      <a16:creationId xmlns:a16="http://schemas.microsoft.com/office/drawing/2014/main" id="{A48B0004-4618-4D71-88D1-A2FEE4F0AD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8" name="Freeform 84">
                  <a:extLst>
                    <a:ext uri="{FF2B5EF4-FFF2-40B4-BE49-F238E27FC236}">
                      <a16:creationId xmlns:a16="http://schemas.microsoft.com/office/drawing/2014/main" id="{4D1C172B-2446-428A-A518-FE1B5FCE0D3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9" name="Freeform 87">
                  <a:extLst>
                    <a:ext uri="{FF2B5EF4-FFF2-40B4-BE49-F238E27FC236}">
                      <a16:creationId xmlns:a16="http://schemas.microsoft.com/office/drawing/2014/main" id="{E359C795-FCC1-401F-B0B6-F722AE632AA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0" name="Freeform 60">
                  <a:extLst>
                    <a:ext uri="{FF2B5EF4-FFF2-40B4-BE49-F238E27FC236}">
                      <a16:creationId xmlns:a16="http://schemas.microsoft.com/office/drawing/2014/main" id="{8260D102-71BB-497E-A5CF-743FB59874D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1" name="Freeform 59">
                  <a:extLst>
                    <a:ext uri="{FF2B5EF4-FFF2-40B4-BE49-F238E27FC236}">
                      <a16:creationId xmlns:a16="http://schemas.microsoft.com/office/drawing/2014/main" id="{811E3D98-A5FB-4BDE-A07D-A03EB898C67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2" name="Freeform 62">
                  <a:extLst>
                    <a:ext uri="{FF2B5EF4-FFF2-40B4-BE49-F238E27FC236}">
                      <a16:creationId xmlns:a16="http://schemas.microsoft.com/office/drawing/2014/main" id="{9E48CE7F-B4EF-4629-8706-6838C171EF0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3" name="Freeform 65">
                  <a:extLst>
                    <a:ext uri="{FF2B5EF4-FFF2-40B4-BE49-F238E27FC236}">
                      <a16:creationId xmlns:a16="http://schemas.microsoft.com/office/drawing/2014/main" id="{C8EBC77A-0887-4128-A73B-2C0165C6F94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4" name="Freeform 79">
                  <a:extLst>
                    <a:ext uri="{FF2B5EF4-FFF2-40B4-BE49-F238E27FC236}">
                      <a16:creationId xmlns:a16="http://schemas.microsoft.com/office/drawing/2014/main" id="{7AF3D400-AAAA-47BD-922E-AA3A2AFA302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5" name="Freeform 82">
                  <a:extLst>
                    <a:ext uri="{FF2B5EF4-FFF2-40B4-BE49-F238E27FC236}">
                      <a16:creationId xmlns:a16="http://schemas.microsoft.com/office/drawing/2014/main" id="{B0A3E6A0-609D-427D-9D34-E7CF184B453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6" name="Freeform 85">
                  <a:extLst>
                    <a:ext uri="{FF2B5EF4-FFF2-40B4-BE49-F238E27FC236}">
                      <a16:creationId xmlns:a16="http://schemas.microsoft.com/office/drawing/2014/main" id="{DDE08965-A3F4-426A-924B-102A6F6FE27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7" name="Freeform 88">
                  <a:extLst>
                    <a:ext uri="{FF2B5EF4-FFF2-40B4-BE49-F238E27FC236}">
                      <a16:creationId xmlns:a16="http://schemas.microsoft.com/office/drawing/2014/main" id="{13FA8E6E-7F53-47E9-9BF8-1CD3130F42B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nvGrpSpPr>
                <p:cNvPr id="78" name="Group 77">
                  <a:extLst>
                    <a:ext uri="{FF2B5EF4-FFF2-40B4-BE49-F238E27FC236}">
                      <a16:creationId xmlns:a16="http://schemas.microsoft.com/office/drawing/2014/main" id="{7A8A9991-EF8F-4128-9DB7-A2FA8CF2F68B}"/>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79" name="Line 63">
                    <a:extLst>
                      <a:ext uri="{FF2B5EF4-FFF2-40B4-BE49-F238E27FC236}">
                        <a16:creationId xmlns:a16="http://schemas.microsoft.com/office/drawing/2014/main" id="{41E966B6-186E-4D17-B570-969B6951AC0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0" name="Line 66">
                    <a:extLst>
                      <a:ext uri="{FF2B5EF4-FFF2-40B4-BE49-F238E27FC236}">
                        <a16:creationId xmlns:a16="http://schemas.microsoft.com/office/drawing/2014/main" id="{918B08AD-5F3C-4FC5-8998-8524763C750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1" name="Line 67">
                    <a:extLst>
                      <a:ext uri="{FF2B5EF4-FFF2-40B4-BE49-F238E27FC236}">
                        <a16:creationId xmlns:a16="http://schemas.microsoft.com/office/drawing/2014/main" id="{EDF72260-B0A1-47A1-9459-FDF4600ACA6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2" name="Line 80">
                    <a:extLst>
                      <a:ext uri="{FF2B5EF4-FFF2-40B4-BE49-F238E27FC236}">
                        <a16:creationId xmlns:a16="http://schemas.microsoft.com/office/drawing/2014/main" id="{C6A7FA58-53F7-4C2F-96D5-E97BB3CC679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3" name="Line 83">
                    <a:extLst>
                      <a:ext uri="{FF2B5EF4-FFF2-40B4-BE49-F238E27FC236}">
                        <a16:creationId xmlns:a16="http://schemas.microsoft.com/office/drawing/2014/main" id="{1B986617-481E-450F-8FAD-CA3086A3E04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4" name="Line 86">
                    <a:extLst>
                      <a:ext uri="{FF2B5EF4-FFF2-40B4-BE49-F238E27FC236}">
                        <a16:creationId xmlns:a16="http://schemas.microsoft.com/office/drawing/2014/main" id="{4D24CAEB-B2FE-4796-8E6E-DB5148C380F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5" name="Line 89">
                    <a:extLst>
                      <a:ext uri="{FF2B5EF4-FFF2-40B4-BE49-F238E27FC236}">
                        <a16:creationId xmlns:a16="http://schemas.microsoft.com/office/drawing/2014/main" id="{3D577B03-E6D9-4FFA-A799-E504CBF8D71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nvGrpSpPr>
              <p:cNvPr id="50" name="Group 49">
                <a:extLst>
                  <a:ext uri="{FF2B5EF4-FFF2-40B4-BE49-F238E27FC236}">
                    <a16:creationId xmlns:a16="http://schemas.microsoft.com/office/drawing/2014/main" id="{43509C13-FDEE-45B0-B954-D80D6F38F000}"/>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56" name="Group 55">
                  <a:extLst>
                    <a:ext uri="{FF2B5EF4-FFF2-40B4-BE49-F238E27FC236}">
                      <a16:creationId xmlns:a16="http://schemas.microsoft.com/office/drawing/2014/main" id="{21FF647D-8D8A-43E8-A2E2-46D1117839F4}"/>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0" name="Straight Connector 59">
                    <a:extLst>
                      <a:ext uri="{FF2B5EF4-FFF2-40B4-BE49-F238E27FC236}">
                        <a16:creationId xmlns:a16="http://schemas.microsoft.com/office/drawing/2014/main" id="{87B8728B-0A45-4551-99F0-CF33B850DA57}"/>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CFAA15D-9EFC-4A70-AC98-CB3EF00C3A4C}"/>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2" name="Rectangle 30">
                    <a:extLst>
                      <a:ext uri="{FF2B5EF4-FFF2-40B4-BE49-F238E27FC236}">
                        <a16:creationId xmlns:a16="http://schemas.microsoft.com/office/drawing/2014/main" id="{AD80CCBD-3F02-48A0-A24E-5971D229517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3" name="Rectangle 30">
                    <a:extLst>
                      <a:ext uri="{FF2B5EF4-FFF2-40B4-BE49-F238E27FC236}">
                        <a16:creationId xmlns:a16="http://schemas.microsoft.com/office/drawing/2014/main" id="{AB5B7D34-5A4E-48DE-8893-0F022E4CC95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57" name="Group 56">
                  <a:extLst>
                    <a:ext uri="{FF2B5EF4-FFF2-40B4-BE49-F238E27FC236}">
                      <a16:creationId xmlns:a16="http://schemas.microsoft.com/office/drawing/2014/main" id="{2341ADC6-0CC2-46C0-BA6F-9D9913669805}"/>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58" name="Freeform: Shape 57">
                    <a:extLst>
                      <a:ext uri="{FF2B5EF4-FFF2-40B4-BE49-F238E27FC236}">
                        <a16:creationId xmlns:a16="http://schemas.microsoft.com/office/drawing/2014/main" id="{A93316DB-546B-41BA-AD1B-94D5C467023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sp>
                <p:nvSpPr>
                  <p:cNvPr id="59" name="Freeform: Shape 58">
                    <a:extLst>
                      <a:ext uri="{FF2B5EF4-FFF2-40B4-BE49-F238E27FC236}">
                        <a16:creationId xmlns:a16="http://schemas.microsoft.com/office/drawing/2014/main" id="{35105C82-44C4-41C2-96AE-ADE6DD1D712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grpSp>
          <p:grpSp>
            <p:nvGrpSpPr>
              <p:cNvPr id="51" name="Group 50">
                <a:extLst>
                  <a:ext uri="{FF2B5EF4-FFF2-40B4-BE49-F238E27FC236}">
                    <a16:creationId xmlns:a16="http://schemas.microsoft.com/office/drawing/2014/main" id="{A7A634F2-054C-4614-9ECB-96BE809893D6}"/>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52" name="Group 51">
                  <a:extLst>
                    <a:ext uri="{FF2B5EF4-FFF2-40B4-BE49-F238E27FC236}">
                      <a16:creationId xmlns:a16="http://schemas.microsoft.com/office/drawing/2014/main" id="{1764AB7F-1912-4909-A04A-C8D125467E14}"/>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54" name="Freeform 68">
                    <a:extLst>
                      <a:ext uri="{FF2B5EF4-FFF2-40B4-BE49-F238E27FC236}">
                        <a16:creationId xmlns:a16="http://schemas.microsoft.com/office/drawing/2014/main" id="{6B93639B-DE1C-4A46-A4B5-B88FD6FC201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55" name="Freeform 69">
                    <a:extLst>
                      <a:ext uri="{FF2B5EF4-FFF2-40B4-BE49-F238E27FC236}">
                        <a16:creationId xmlns:a16="http://schemas.microsoft.com/office/drawing/2014/main" id="{A6C5D17F-13E7-4861-A839-3C56ABD56C4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sp>
              <p:nvSpPr>
                <p:cNvPr id="53" name="Line 70">
                  <a:extLst>
                    <a:ext uri="{FF2B5EF4-FFF2-40B4-BE49-F238E27FC236}">
                      <a16:creationId xmlns:a16="http://schemas.microsoft.com/office/drawing/2014/main" id="{1C343C91-0F9E-4530-939D-2D9F15DF4A7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nvGrpSpPr>
            <p:cNvPr id="9" name="Group 8">
              <a:extLst>
                <a:ext uri="{FF2B5EF4-FFF2-40B4-BE49-F238E27FC236}">
                  <a16:creationId xmlns:a16="http://schemas.microsoft.com/office/drawing/2014/main" id="{92109E9F-E572-4202-B7A6-630155DD5BB6}"/>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10800000">
              <a:off x="6153976" y="534249"/>
              <a:ext cx="3838576" cy="5838297"/>
              <a:chOff x="8324466" y="457964"/>
              <a:chExt cx="3838576" cy="5838297"/>
            </a:xfrm>
          </p:grpSpPr>
          <p:sp>
            <p:nvSpPr>
              <p:cNvPr id="10" name="Oval 9">
                <a:extLst>
                  <a:ext uri="{FF2B5EF4-FFF2-40B4-BE49-F238E27FC236}">
                    <a16:creationId xmlns:a16="http://schemas.microsoft.com/office/drawing/2014/main" id="{B4FF54B2-44F5-42F7-8353-111D80A8D22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nvGrpSpPr>
              <p:cNvPr id="11" name="Group 10">
                <a:extLst>
                  <a:ext uri="{FF2B5EF4-FFF2-40B4-BE49-F238E27FC236}">
                    <a16:creationId xmlns:a16="http://schemas.microsoft.com/office/drawing/2014/main" id="{19A2BBF4-4F54-4179-B672-AD4C8D58A30F}"/>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26" name="Freeform 64">
                  <a:extLst>
                    <a:ext uri="{FF2B5EF4-FFF2-40B4-BE49-F238E27FC236}">
                      <a16:creationId xmlns:a16="http://schemas.microsoft.com/office/drawing/2014/main" id="{2F2D95CF-DAE2-4601-B9A6-233F4F2F307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27" name="Freeform 81">
                  <a:extLst>
                    <a:ext uri="{FF2B5EF4-FFF2-40B4-BE49-F238E27FC236}">
                      <a16:creationId xmlns:a16="http://schemas.microsoft.com/office/drawing/2014/main" id="{3CD52B72-C30B-4570-A8AB-78CB884F8D0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28" name="Freeform 61">
                  <a:extLst>
                    <a:ext uri="{FF2B5EF4-FFF2-40B4-BE49-F238E27FC236}">
                      <a16:creationId xmlns:a16="http://schemas.microsoft.com/office/drawing/2014/main" id="{696A9FBF-C89D-4CF9-A1DC-C0275A3B326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29" name="Freeform 78">
                  <a:extLst>
                    <a:ext uri="{FF2B5EF4-FFF2-40B4-BE49-F238E27FC236}">
                      <a16:creationId xmlns:a16="http://schemas.microsoft.com/office/drawing/2014/main" id="{C50B0ACE-17B4-4F11-BA43-0159796B839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0" name="Freeform 84">
                  <a:extLst>
                    <a:ext uri="{FF2B5EF4-FFF2-40B4-BE49-F238E27FC236}">
                      <a16:creationId xmlns:a16="http://schemas.microsoft.com/office/drawing/2014/main" id="{F0346B01-7019-48B2-9BE7-3E90F590FD6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1" name="Freeform 87">
                  <a:extLst>
                    <a:ext uri="{FF2B5EF4-FFF2-40B4-BE49-F238E27FC236}">
                      <a16:creationId xmlns:a16="http://schemas.microsoft.com/office/drawing/2014/main" id="{5C186E4B-7559-4E95-9BDD-7DA75E0873B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2" name="Freeform 60">
                  <a:extLst>
                    <a:ext uri="{FF2B5EF4-FFF2-40B4-BE49-F238E27FC236}">
                      <a16:creationId xmlns:a16="http://schemas.microsoft.com/office/drawing/2014/main" id="{4FFE117A-211E-4BD5-AB76-05026DEC6B5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3" name="Freeform 59">
                  <a:extLst>
                    <a:ext uri="{FF2B5EF4-FFF2-40B4-BE49-F238E27FC236}">
                      <a16:creationId xmlns:a16="http://schemas.microsoft.com/office/drawing/2014/main" id="{5CC0C412-2859-4E97-924F-291318E6ADF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4" name="Freeform 62">
                  <a:extLst>
                    <a:ext uri="{FF2B5EF4-FFF2-40B4-BE49-F238E27FC236}">
                      <a16:creationId xmlns:a16="http://schemas.microsoft.com/office/drawing/2014/main" id="{AECE441C-0FBF-4F02-9781-35F2487E3C0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5" name="Freeform 65">
                  <a:extLst>
                    <a:ext uri="{FF2B5EF4-FFF2-40B4-BE49-F238E27FC236}">
                      <a16:creationId xmlns:a16="http://schemas.microsoft.com/office/drawing/2014/main" id="{951A4317-3E34-41B4-BCD9-E6E0627C188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6" name="Freeform 79">
                  <a:extLst>
                    <a:ext uri="{FF2B5EF4-FFF2-40B4-BE49-F238E27FC236}">
                      <a16:creationId xmlns:a16="http://schemas.microsoft.com/office/drawing/2014/main" id="{CE2D40E4-274B-4D43-801B-7B3BAF03E45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7" name="Freeform 82">
                  <a:extLst>
                    <a:ext uri="{FF2B5EF4-FFF2-40B4-BE49-F238E27FC236}">
                      <a16:creationId xmlns:a16="http://schemas.microsoft.com/office/drawing/2014/main" id="{2D939FC8-6395-4DCB-B28C-2342BFB72F2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8" name="Freeform 85">
                  <a:extLst>
                    <a:ext uri="{FF2B5EF4-FFF2-40B4-BE49-F238E27FC236}">
                      <a16:creationId xmlns:a16="http://schemas.microsoft.com/office/drawing/2014/main" id="{620FEEF2-AE91-48CA-8FE7-B50F83E1CF2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9" name="Freeform 88">
                  <a:extLst>
                    <a:ext uri="{FF2B5EF4-FFF2-40B4-BE49-F238E27FC236}">
                      <a16:creationId xmlns:a16="http://schemas.microsoft.com/office/drawing/2014/main" id="{27050D75-D26B-4BD3-A4A5-68DF13E9C13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nvGrpSpPr>
                <p:cNvPr id="40" name="Group 39">
                  <a:extLst>
                    <a:ext uri="{FF2B5EF4-FFF2-40B4-BE49-F238E27FC236}">
                      <a16:creationId xmlns:a16="http://schemas.microsoft.com/office/drawing/2014/main" id="{37668160-F5BE-4756-B84F-C68992BC7A57}"/>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41" name="Line 63">
                    <a:extLst>
                      <a:ext uri="{FF2B5EF4-FFF2-40B4-BE49-F238E27FC236}">
                        <a16:creationId xmlns:a16="http://schemas.microsoft.com/office/drawing/2014/main" id="{E7F90261-4A5A-4C39-B4B3-FEBED04E345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2" name="Line 66">
                    <a:extLst>
                      <a:ext uri="{FF2B5EF4-FFF2-40B4-BE49-F238E27FC236}">
                        <a16:creationId xmlns:a16="http://schemas.microsoft.com/office/drawing/2014/main" id="{71681E7C-A7E8-4F01-9001-3FD1105E1B4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3" name="Line 67">
                    <a:extLst>
                      <a:ext uri="{FF2B5EF4-FFF2-40B4-BE49-F238E27FC236}">
                        <a16:creationId xmlns:a16="http://schemas.microsoft.com/office/drawing/2014/main" id="{901B0597-C838-4481-A49D-E8D85B631C7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4" name="Line 80">
                    <a:extLst>
                      <a:ext uri="{FF2B5EF4-FFF2-40B4-BE49-F238E27FC236}">
                        <a16:creationId xmlns:a16="http://schemas.microsoft.com/office/drawing/2014/main" id="{23C2B0BF-A329-4A97-B3D5-545BC6813E2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5" name="Line 83">
                    <a:extLst>
                      <a:ext uri="{FF2B5EF4-FFF2-40B4-BE49-F238E27FC236}">
                        <a16:creationId xmlns:a16="http://schemas.microsoft.com/office/drawing/2014/main" id="{DBCCCA80-4FEE-4C79-8AF3-66B97054C84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6" name="Line 86">
                    <a:extLst>
                      <a:ext uri="{FF2B5EF4-FFF2-40B4-BE49-F238E27FC236}">
                        <a16:creationId xmlns:a16="http://schemas.microsoft.com/office/drawing/2014/main" id="{4B9AD13F-808D-4464-989B-F40B3E77B74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7" name="Line 89">
                    <a:extLst>
                      <a:ext uri="{FF2B5EF4-FFF2-40B4-BE49-F238E27FC236}">
                        <a16:creationId xmlns:a16="http://schemas.microsoft.com/office/drawing/2014/main" id="{076473B5-E30F-4635-8789-51368A971BD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nvGrpSpPr>
              <p:cNvPr id="12" name="Group 11">
                <a:extLst>
                  <a:ext uri="{FF2B5EF4-FFF2-40B4-BE49-F238E27FC236}">
                    <a16:creationId xmlns:a16="http://schemas.microsoft.com/office/drawing/2014/main" id="{EF568995-35CF-4C80-A63C-82B47F1BA1DD}"/>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8" name="Group 17">
                  <a:extLst>
                    <a:ext uri="{FF2B5EF4-FFF2-40B4-BE49-F238E27FC236}">
                      <a16:creationId xmlns:a16="http://schemas.microsoft.com/office/drawing/2014/main" id="{99432608-19E2-4A3E-A68B-45C8E5DD4713}"/>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127A2810-84DE-450A-986B-DE8AF8AE6F14}"/>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A56ED6A-BBD4-4005-A99D-65BCF8047CCA}"/>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CFC0629C-AFCE-4D39-87D5-36EF1FE5CF8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Rectangle 30">
                    <a:extLst>
                      <a:ext uri="{FF2B5EF4-FFF2-40B4-BE49-F238E27FC236}">
                        <a16:creationId xmlns:a16="http://schemas.microsoft.com/office/drawing/2014/main" id="{81F3517A-93AD-4DF3-BEC7-E607A73E5E2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19" name="Group 18">
                  <a:extLst>
                    <a:ext uri="{FF2B5EF4-FFF2-40B4-BE49-F238E27FC236}">
                      <a16:creationId xmlns:a16="http://schemas.microsoft.com/office/drawing/2014/main" id="{4CBBC251-E8DD-438C-8733-7D65F461A44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6A94A4D4-EFFA-4AE2-B533-75F01F0F006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sp>
                <p:nvSpPr>
                  <p:cNvPr id="21" name="Freeform: Shape 20">
                    <a:extLst>
                      <a:ext uri="{FF2B5EF4-FFF2-40B4-BE49-F238E27FC236}">
                        <a16:creationId xmlns:a16="http://schemas.microsoft.com/office/drawing/2014/main" id="{1F4B0E1D-2F9C-444A-ADBA-BDE9F01D8DD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grpSp>
          <p:grpSp>
            <p:nvGrpSpPr>
              <p:cNvPr id="13" name="Group 12">
                <a:extLst>
                  <a:ext uri="{FF2B5EF4-FFF2-40B4-BE49-F238E27FC236}">
                    <a16:creationId xmlns:a16="http://schemas.microsoft.com/office/drawing/2014/main" id="{5F5ACA0E-A5DF-4015-8FD4-FA7A53E9D1A3}"/>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4" name="Group 13">
                  <a:extLst>
                    <a:ext uri="{FF2B5EF4-FFF2-40B4-BE49-F238E27FC236}">
                      <a16:creationId xmlns:a16="http://schemas.microsoft.com/office/drawing/2014/main" id="{5A4DCFFD-FD3C-42EA-862E-5B792D9020AF}"/>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6" name="Freeform 68">
                    <a:extLst>
                      <a:ext uri="{FF2B5EF4-FFF2-40B4-BE49-F238E27FC236}">
                        <a16:creationId xmlns:a16="http://schemas.microsoft.com/office/drawing/2014/main" id="{0089A8F3-7530-4C17-848C-580015C3EDC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7" name="Freeform 69">
                    <a:extLst>
                      <a:ext uri="{FF2B5EF4-FFF2-40B4-BE49-F238E27FC236}">
                        <a16:creationId xmlns:a16="http://schemas.microsoft.com/office/drawing/2014/main" id="{61D8EA0C-1521-4C6D-8C09-DD6D8F1F221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sp>
              <p:nvSpPr>
                <p:cNvPr id="15" name="Line 70">
                  <a:extLst>
                    <a:ext uri="{FF2B5EF4-FFF2-40B4-BE49-F238E27FC236}">
                      <a16:creationId xmlns:a16="http://schemas.microsoft.com/office/drawing/2014/main" id="{517033B6-6B8A-4BD6-9A52-BF9E9EFBD48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spTree>
    <p:extLst>
      <p:ext uri="{BB962C8B-B14F-4D97-AF65-F5344CB8AC3E}">
        <p14:creationId xmlns:p14="http://schemas.microsoft.com/office/powerpoint/2010/main" val="4229122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DDA7E-8449-42D1-93BD-4E96C1BFC18D}"/>
              </a:ext>
            </a:extLst>
          </p:cNvPr>
          <p:cNvSpPr>
            <a:spLocks noGrp="1"/>
          </p:cNvSpPr>
          <p:nvPr>
            <p:ph type="title"/>
          </p:nvPr>
        </p:nvSpPr>
        <p:spPr>
          <a:xfrm>
            <a:off x="742050" y="395289"/>
            <a:ext cx="7659900" cy="1112836"/>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172EB64-DBC0-4012-830E-9166670D17C5}"/>
              </a:ext>
            </a:extLst>
          </p:cNvPr>
          <p:cNvSpPr>
            <a:spLocks noGrp="1"/>
          </p:cNvSpPr>
          <p:nvPr>
            <p:ph type="body" idx="1"/>
          </p:nvPr>
        </p:nvSpPr>
        <p:spPr>
          <a:xfrm>
            <a:off x="742050" y="1685926"/>
            <a:ext cx="7659900" cy="40401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749A3E9-8704-4E26-A519-8215B3E943F5}"/>
              </a:ext>
            </a:extLst>
          </p:cNvPr>
          <p:cNvSpPr>
            <a:spLocks noGrp="1"/>
          </p:cNvSpPr>
          <p:nvPr>
            <p:ph type="dt" sz="half" idx="2"/>
          </p:nvPr>
        </p:nvSpPr>
        <p:spPr>
          <a:xfrm>
            <a:off x="337500" y="6357169"/>
            <a:ext cx="1320113" cy="461665"/>
          </a:xfrm>
          <a:prstGeom prst="rect">
            <a:avLst/>
          </a:prstGeom>
        </p:spPr>
        <p:txBody>
          <a:bodyPr vert="horz" lIns="91440" tIns="45720" rIns="91440" bIns="45720" rtlCol="0" anchor="ctr">
            <a:normAutofit/>
          </a:bodyPr>
          <a:lstStyle>
            <a:lvl1pPr algn="l">
              <a:defRPr sz="1000" cap="all" spc="200" baseline="0">
                <a:solidFill>
                  <a:schemeClr val="tx1">
                    <a:alpha val="60000"/>
                  </a:schemeClr>
                </a:solidFill>
                <a:latin typeface="+mj-lt"/>
              </a:defRPr>
            </a:lvl1pPr>
          </a:lstStyle>
          <a:p>
            <a:r>
              <a:rPr lang="en-US"/>
              <a:t>20XX</a:t>
            </a:r>
            <a:endParaRPr lang="en-US" dirty="0"/>
          </a:p>
        </p:txBody>
      </p:sp>
      <p:sp>
        <p:nvSpPr>
          <p:cNvPr id="5" name="Footer Placeholder 4">
            <a:extLst>
              <a:ext uri="{FF2B5EF4-FFF2-40B4-BE49-F238E27FC236}">
                <a16:creationId xmlns:a16="http://schemas.microsoft.com/office/drawing/2014/main" id="{C8590E32-87A0-44C2-A299-D45FAB146E08}"/>
              </a:ext>
            </a:extLst>
          </p:cNvPr>
          <p:cNvSpPr>
            <a:spLocks noGrp="1"/>
          </p:cNvSpPr>
          <p:nvPr>
            <p:ph type="ftr" sz="quarter" idx="3"/>
          </p:nvPr>
        </p:nvSpPr>
        <p:spPr>
          <a:xfrm>
            <a:off x="2065734" y="6357600"/>
            <a:ext cx="5012532" cy="460800"/>
          </a:xfrm>
          <a:prstGeom prst="rect">
            <a:avLst/>
          </a:prstGeom>
        </p:spPr>
        <p:txBody>
          <a:bodyPr vert="horz" lIns="91440" tIns="45720" rIns="91440" bIns="45720" rtlCol="0" anchor="ctr"/>
          <a:lstStyle>
            <a:lvl1pPr algn="ctr">
              <a:defRPr sz="1000" cap="all" spc="300" baseline="0">
                <a:solidFill>
                  <a:schemeClr val="tx1">
                    <a:alpha val="60000"/>
                  </a:schemeClr>
                </a:solidFill>
                <a:latin typeface="+mj-lt"/>
              </a:defRPr>
            </a:lvl1pPr>
          </a:lstStyle>
          <a:p>
            <a:endParaRPr lang="en-US" dirty="0"/>
          </a:p>
        </p:txBody>
      </p:sp>
      <p:sp>
        <p:nvSpPr>
          <p:cNvPr id="6" name="Slide Number Placeholder 5">
            <a:extLst>
              <a:ext uri="{FF2B5EF4-FFF2-40B4-BE49-F238E27FC236}">
                <a16:creationId xmlns:a16="http://schemas.microsoft.com/office/drawing/2014/main" id="{BE1C1A41-01A7-44E2-965B-ACFD4F2806FC}"/>
              </a:ext>
            </a:extLst>
          </p:cNvPr>
          <p:cNvSpPr>
            <a:spLocks noGrp="1"/>
          </p:cNvSpPr>
          <p:nvPr>
            <p:ph type="sldNum" sz="quarter" idx="4"/>
          </p:nvPr>
        </p:nvSpPr>
        <p:spPr>
          <a:xfrm>
            <a:off x="7487100" y="6357600"/>
            <a:ext cx="1320113" cy="460800"/>
          </a:xfrm>
          <a:prstGeom prst="rect">
            <a:avLst/>
          </a:prstGeom>
        </p:spPr>
        <p:txBody>
          <a:bodyPr vert="horz" lIns="91440" tIns="45720" rIns="91440" bIns="45720" rtlCol="0" anchor="ctr"/>
          <a:lstStyle>
            <a:lvl1pPr algn="r">
              <a:defRPr sz="1000" cap="all" spc="200" baseline="0">
                <a:solidFill>
                  <a:schemeClr val="tx1">
                    <a:alpha val="60000"/>
                  </a:schemeClr>
                </a:solidFill>
                <a:latin typeface="+mj-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08199903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672" r:id="rId12"/>
  </p:sldLayoutIdLst>
  <p:hf sldNum="0" hdr="0" ftr="0" dt="0"/>
  <p:txStyles>
    <p:title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p:titleStyle>
    <p:body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353" userDrawn="1">
          <p15:clr>
            <a:srgbClr val="F26B43"/>
          </p15:clr>
        </p15:guide>
        <p15:guide id="2" orient="horz" pos="2160" userDrawn="1">
          <p15:clr>
            <a:srgbClr val="F26B43"/>
          </p15:clr>
        </p15:guide>
        <p15:guide id="3" pos="510" userDrawn="1">
          <p15:clr>
            <a:srgbClr val="F26B43"/>
          </p15:clr>
        </p15:guide>
        <p15:guide id="4" pos="5250" userDrawn="1">
          <p15:clr>
            <a:srgbClr val="F26B43"/>
          </p15:clr>
        </p15:guide>
        <p15:guide id="5" orient="horz" pos="679" userDrawn="1">
          <p15:clr>
            <a:srgbClr val="F26B43"/>
          </p15:clr>
        </p15:guide>
        <p15:guide id="6" orient="horz" pos="3640" userDrawn="1">
          <p15:clr>
            <a:srgbClr val="F26B43"/>
          </p15:clr>
        </p15:guide>
        <p15:guide id="7" pos="4983" userDrawn="1">
          <p15:clr>
            <a:srgbClr val="F26B43"/>
          </p15:clr>
        </p15:guide>
        <p15:guide id="8" pos="4717" userDrawn="1">
          <p15:clr>
            <a:srgbClr val="F26B43"/>
          </p15:clr>
        </p15:guide>
        <p15:guide id="9" pos="4459" userDrawn="1">
          <p15:clr>
            <a:srgbClr val="F26B43"/>
          </p15:clr>
        </p15:guide>
        <p15:guide id="10" pos="1043" userDrawn="1">
          <p15:clr>
            <a:srgbClr val="F26B43"/>
          </p15:clr>
        </p15:guide>
        <p15:guide id="11" pos="774" userDrawn="1">
          <p15:clr>
            <a:srgbClr val="F26B43"/>
          </p15:clr>
        </p15:guide>
        <p15:guide id="12" pos="1299" userDrawn="1">
          <p15:clr>
            <a:srgbClr val="F26B43"/>
          </p15:clr>
        </p15:guide>
        <p15:guide id="13" pos="1563" userDrawn="1">
          <p15:clr>
            <a:srgbClr val="F26B43"/>
          </p15:clr>
        </p15:guide>
        <p15:guide id="14" pos="4197" userDrawn="1">
          <p15:clr>
            <a:srgbClr val="F26B43"/>
          </p15:clr>
        </p15:guide>
        <p15:guide id="15" pos="1827" userDrawn="1">
          <p15:clr>
            <a:srgbClr val="F26B43"/>
          </p15:clr>
        </p15:guide>
        <p15:guide id="16" pos="3933" userDrawn="1">
          <p15:clr>
            <a:srgbClr val="F26B43"/>
          </p15:clr>
        </p15:guide>
        <p15:guide id="17" pos="2094" userDrawn="1">
          <p15:clr>
            <a:srgbClr val="F26B43"/>
          </p15:clr>
        </p15:guide>
        <p15:guide id="18" pos="3669" userDrawn="1">
          <p15:clr>
            <a:srgbClr val="F26B43"/>
          </p15:clr>
        </p15:guide>
        <p15:guide id="19" pos="3407" userDrawn="1">
          <p15:clr>
            <a:srgbClr val="F26B43"/>
          </p15:clr>
        </p15:guide>
        <p15:guide id="20" pos="2616" userDrawn="1">
          <p15:clr>
            <a:srgbClr val="F26B43"/>
          </p15:clr>
        </p15:guide>
        <p15:guide id="21" pos="3144" userDrawn="1">
          <p15:clr>
            <a:srgbClr val="F26B43"/>
          </p15:clr>
        </p15:guide>
        <p15:guide id="22" pos="2880" userDrawn="1">
          <p15:clr>
            <a:srgbClr val="F26B43"/>
          </p15:clr>
        </p15:guide>
        <p15:guide id="23" pos="255" userDrawn="1">
          <p15:clr>
            <a:srgbClr val="A4A3A4"/>
          </p15:clr>
        </p15:guide>
        <p15:guide id="24" pos="5505" userDrawn="1">
          <p15:clr>
            <a:srgbClr val="A4A3A4"/>
          </p15:clr>
        </p15:guide>
        <p15:guide id="25" orient="horz" pos="1062" userDrawn="1">
          <p15:clr>
            <a:srgbClr val="5ACBF0"/>
          </p15:clr>
        </p15:guide>
        <p15:guide id="26" orient="horz" pos="3982" userDrawn="1">
          <p15:clr>
            <a:srgbClr val="A4A3A4"/>
          </p15:clr>
        </p15:guide>
        <p15:guide id="27" orient="horz" pos="338" userDrawn="1">
          <p15:clr>
            <a:srgbClr val="A4A3A4"/>
          </p15:clr>
        </p15:guide>
        <p15:guide id="28" orient="horz" pos="950" userDrawn="1">
          <p15:clr>
            <a:srgbClr val="5ACBF0"/>
          </p15:clr>
        </p15:guide>
        <p15:guide id="29" orient="horz" pos="249" userDrawn="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a:xfrm>
            <a:off x="509792" y="298563"/>
            <a:ext cx="4062208" cy="6260873"/>
          </a:xfrm>
        </p:spPr>
        <p:txBody>
          <a:bodyPr>
            <a:noAutofit/>
          </a:bodyPr>
          <a:lstStyle/>
          <a:p>
            <a:r>
              <a:rPr lang="en-US" b="1" dirty="0"/>
              <a:t>Focus</a:t>
            </a:r>
            <a:br>
              <a:rPr lang="en-US" dirty="0"/>
            </a:br>
            <a:r>
              <a:rPr lang="en-US" sz="3200" dirty="0"/>
              <a:t>Philippians 4:4-9</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54024623-FE9D-C432-3C69-46FDCFC1CC86}"/>
              </a:ext>
            </a:extLst>
          </p:cNvPr>
          <p:cNvSpPr>
            <a:spLocks noGrp="1"/>
          </p:cNvSpPr>
          <p:nvPr>
            <p:ph type="title"/>
          </p:nvPr>
        </p:nvSpPr>
        <p:spPr>
          <a:xfrm>
            <a:off x="292773" y="285751"/>
            <a:ext cx="6485791" cy="533400"/>
          </a:xfrm>
        </p:spPr>
        <p:txBody>
          <a:bodyPr>
            <a:noAutofit/>
          </a:bodyPr>
          <a:lstStyle/>
          <a:p>
            <a:r>
              <a:rPr lang="en-US" sz="3600" b="1" dirty="0"/>
              <a:t>Mindsets we need to avoid</a:t>
            </a:r>
          </a:p>
        </p:txBody>
      </p:sp>
      <p:sp>
        <p:nvSpPr>
          <p:cNvPr id="4" name="TextBox 3">
            <a:extLst>
              <a:ext uri="{FF2B5EF4-FFF2-40B4-BE49-F238E27FC236}">
                <a16:creationId xmlns:a16="http://schemas.microsoft.com/office/drawing/2014/main" id="{39262916-486A-CEA2-5446-1105BC4F68F4}"/>
              </a:ext>
            </a:extLst>
          </p:cNvPr>
          <p:cNvSpPr txBox="1"/>
          <p:nvPr/>
        </p:nvSpPr>
        <p:spPr>
          <a:xfrm>
            <a:off x="542925" y="1095375"/>
            <a:ext cx="6539291" cy="5078313"/>
          </a:xfrm>
          <a:prstGeom prst="rect">
            <a:avLst/>
          </a:prstGeom>
          <a:noFill/>
        </p:spPr>
        <p:txBody>
          <a:bodyPr wrap="none" rtlCol="0">
            <a:spAutoFit/>
          </a:bodyPr>
          <a:lstStyle/>
          <a:p>
            <a:r>
              <a:rPr lang="en-US" sz="2400" dirty="0"/>
              <a:t>A desire for “more”</a:t>
            </a:r>
          </a:p>
          <a:p>
            <a:endParaRPr lang="en-US" sz="2400" dirty="0"/>
          </a:p>
          <a:p>
            <a:pPr marL="800100" lvl="1" indent="-342900">
              <a:buFont typeface="Arial" panose="020B0604020202020204" pitchFamily="34" charset="0"/>
              <a:buChar char="•"/>
            </a:pPr>
            <a:r>
              <a:rPr lang="en-US" dirty="0"/>
              <a:t>More things won’t make us happy</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r>
              <a:rPr lang="en-US" dirty="0"/>
              <a:t>We won’t get to take our “things with us when we die</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endParaRPr lang="en-US" sz="2400" dirty="0"/>
          </a:p>
        </p:txBody>
      </p:sp>
      <p:sp>
        <p:nvSpPr>
          <p:cNvPr id="5" name="TextBox 4">
            <a:extLst>
              <a:ext uri="{FF2B5EF4-FFF2-40B4-BE49-F238E27FC236}">
                <a16:creationId xmlns:a16="http://schemas.microsoft.com/office/drawing/2014/main" id="{DB60EC1E-E422-DF9C-2BE0-D15B333D343C}"/>
              </a:ext>
            </a:extLst>
          </p:cNvPr>
          <p:cNvSpPr txBox="1"/>
          <p:nvPr/>
        </p:nvSpPr>
        <p:spPr>
          <a:xfrm flipH="1">
            <a:off x="1962150" y="2298621"/>
            <a:ext cx="6410325" cy="861774"/>
          </a:xfrm>
          <a:prstGeom prst="rect">
            <a:avLst/>
          </a:prstGeom>
          <a:noFill/>
        </p:spPr>
        <p:txBody>
          <a:bodyPr wrap="square" rtlCol="0">
            <a:spAutoFit/>
          </a:bodyPr>
          <a:lstStyle/>
          <a:p>
            <a:r>
              <a:rPr lang="en-US" dirty="0"/>
              <a:t>He who loves money will not be satisfied with money, nor he who loves wealth with his income; this also is vanity.</a:t>
            </a:r>
          </a:p>
          <a:p>
            <a:pPr algn="r"/>
            <a:r>
              <a:rPr lang="en-US" sz="1400" b="1" i="1" dirty="0"/>
              <a:t>Ecclesiastes 5:10</a:t>
            </a:r>
          </a:p>
        </p:txBody>
      </p:sp>
      <p:sp>
        <p:nvSpPr>
          <p:cNvPr id="3" name="TextBox 2">
            <a:extLst>
              <a:ext uri="{FF2B5EF4-FFF2-40B4-BE49-F238E27FC236}">
                <a16:creationId xmlns:a16="http://schemas.microsoft.com/office/drawing/2014/main" id="{578415BE-747F-DB09-19E2-B65052F5BFDF}"/>
              </a:ext>
            </a:extLst>
          </p:cNvPr>
          <p:cNvSpPr txBox="1"/>
          <p:nvPr/>
        </p:nvSpPr>
        <p:spPr>
          <a:xfrm flipH="1">
            <a:off x="1962150" y="3965495"/>
            <a:ext cx="6410325" cy="861774"/>
          </a:xfrm>
          <a:prstGeom prst="rect">
            <a:avLst/>
          </a:prstGeom>
          <a:noFill/>
        </p:spPr>
        <p:txBody>
          <a:bodyPr wrap="square" rtlCol="0">
            <a:spAutoFit/>
          </a:bodyPr>
          <a:lstStyle/>
          <a:p>
            <a:r>
              <a:rPr lang="en-US" dirty="0"/>
              <a:t>for we brought nothing into the world, and we cannot take anything out of the world.</a:t>
            </a:r>
          </a:p>
          <a:p>
            <a:pPr algn="r"/>
            <a:r>
              <a:rPr lang="en-US" sz="1400" b="1" i="1" dirty="0"/>
              <a:t>I Timothy 6:7</a:t>
            </a:r>
          </a:p>
        </p:txBody>
      </p:sp>
    </p:spTree>
    <p:extLst>
      <p:ext uri="{BB962C8B-B14F-4D97-AF65-F5344CB8AC3E}">
        <p14:creationId xmlns:p14="http://schemas.microsoft.com/office/powerpoint/2010/main" val="4076676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54024623-FE9D-C432-3C69-46FDCFC1CC86}"/>
              </a:ext>
            </a:extLst>
          </p:cNvPr>
          <p:cNvSpPr>
            <a:spLocks noGrp="1"/>
          </p:cNvSpPr>
          <p:nvPr>
            <p:ph type="title"/>
          </p:nvPr>
        </p:nvSpPr>
        <p:spPr>
          <a:xfrm>
            <a:off x="292773" y="285751"/>
            <a:ext cx="6485791" cy="533400"/>
          </a:xfrm>
        </p:spPr>
        <p:txBody>
          <a:bodyPr>
            <a:noAutofit/>
          </a:bodyPr>
          <a:lstStyle/>
          <a:p>
            <a:r>
              <a:rPr lang="en-US" sz="3600" b="1" dirty="0"/>
              <a:t>Mindsets we need to avoid</a:t>
            </a:r>
          </a:p>
        </p:txBody>
      </p:sp>
      <p:sp>
        <p:nvSpPr>
          <p:cNvPr id="4" name="TextBox 3">
            <a:extLst>
              <a:ext uri="{FF2B5EF4-FFF2-40B4-BE49-F238E27FC236}">
                <a16:creationId xmlns:a16="http://schemas.microsoft.com/office/drawing/2014/main" id="{39262916-486A-CEA2-5446-1105BC4F68F4}"/>
              </a:ext>
            </a:extLst>
          </p:cNvPr>
          <p:cNvSpPr txBox="1"/>
          <p:nvPr/>
        </p:nvSpPr>
        <p:spPr>
          <a:xfrm>
            <a:off x="542925" y="1095375"/>
            <a:ext cx="6478377" cy="5355312"/>
          </a:xfrm>
          <a:prstGeom prst="rect">
            <a:avLst/>
          </a:prstGeom>
          <a:noFill/>
        </p:spPr>
        <p:txBody>
          <a:bodyPr wrap="none" rtlCol="0">
            <a:spAutoFit/>
          </a:bodyPr>
          <a:lstStyle/>
          <a:p>
            <a:r>
              <a:rPr lang="en-US" sz="2400" dirty="0"/>
              <a:t>A desire for “more”</a:t>
            </a:r>
          </a:p>
          <a:p>
            <a:endParaRPr lang="en-US" sz="2400" dirty="0"/>
          </a:p>
          <a:p>
            <a:pPr marL="800100" lvl="1" indent="-342900">
              <a:buFont typeface="Arial" panose="020B0604020202020204" pitchFamily="34" charset="0"/>
              <a:buChar char="•"/>
            </a:pPr>
            <a:r>
              <a:rPr lang="en-US" dirty="0"/>
              <a:t>We need to be content with what we have</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lvl="1"/>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r>
              <a:rPr lang="en-US" dirty="0"/>
              <a:t>We need to be thankful for everything God provides</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endParaRPr lang="en-US" sz="2400" dirty="0"/>
          </a:p>
        </p:txBody>
      </p:sp>
      <p:sp>
        <p:nvSpPr>
          <p:cNvPr id="5" name="TextBox 4">
            <a:extLst>
              <a:ext uri="{FF2B5EF4-FFF2-40B4-BE49-F238E27FC236}">
                <a16:creationId xmlns:a16="http://schemas.microsoft.com/office/drawing/2014/main" id="{DB60EC1E-E422-DF9C-2BE0-D15B333D343C}"/>
              </a:ext>
            </a:extLst>
          </p:cNvPr>
          <p:cNvSpPr txBox="1"/>
          <p:nvPr/>
        </p:nvSpPr>
        <p:spPr>
          <a:xfrm flipH="1">
            <a:off x="1962150" y="2298621"/>
            <a:ext cx="6410325" cy="1138773"/>
          </a:xfrm>
          <a:prstGeom prst="rect">
            <a:avLst/>
          </a:prstGeom>
          <a:noFill/>
        </p:spPr>
        <p:txBody>
          <a:bodyPr wrap="square" rtlCol="0">
            <a:spAutoFit/>
          </a:bodyPr>
          <a:lstStyle/>
          <a:p>
            <a:r>
              <a:rPr lang="en-US" dirty="0"/>
              <a:t>Keep your life free from love of money, and be content with what you have, for he has said, "I will never leave you nor forsake you.“</a:t>
            </a:r>
          </a:p>
          <a:p>
            <a:pPr algn="r"/>
            <a:r>
              <a:rPr lang="en-US" sz="1400" b="1" i="1" dirty="0"/>
              <a:t>Hebrews 13:5</a:t>
            </a:r>
          </a:p>
        </p:txBody>
      </p:sp>
      <p:sp>
        <p:nvSpPr>
          <p:cNvPr id="3" name="TextBox 2">
            <a:extLst>
              <a:ext uri="{FF2B5EF4-FFF2-40B4-BE49-F238E27FC236}">
                <a16:creationId xmlns:a16="http://schemas.microsoft.com/office/drawing/2014/main" id="{578415BE-747F-DB09-19E2-B65052F5BFDF}"/>
              </a:ext>
            </a:extLst>
          </p:cNvPr>
          <p:cNvSpPr txBox="1"/>
          <p:nvPr/>
        </p:nvSpPr>
        <p:spPr>
          <a:xfrm flipH="1">
            <a:off x="1962150" y="4632245"/>
            <a:ext cx="6410325" cy="1138773"/>
          </a:xfrm>
          <a:prstGeom prst="rect">
            <a:avLst/>
          </a:prstGeom>
          <a:noFill/>
        </p:spPr>
        <p:txBody>
          <a:bodyPr wrap="square" rtlCol="0">
            <a:spAutoFit/>
          </a:bodyPr>
          <a:lstStyle/>
          <a:p>
            <a:r>
              <a:rPr lang="en-US" dirty="0"/>
              <a:t>Every good gift and every perfect gift is from above, coming down from the Father of lights, with whom there is no variation or shadow due to </a:t>
            </a:r>
            <a:r>
              <a:rPr lang="en-US"/>
              <a:t>change.</a:t>
            </a:r>
            <a:endParaRPr lang="en-US" dirty="0"/>
          </a:p>
          <a:p>
            <a:pPr algn="r"/>
            <a:r>
              <a:rPr lang="en-US" sz="1400" b="1" i="1" dirty="0"/>
              <a:t>James 1:17</a:t>
            </a:r>
          </a:p>
        </p:txBody>
      </p:sp>
    </p:spTree>
    <p:extLst>
      <p:ext uri="{BB962C8B-B14F-4D97-AF65-F5344CB8AC3E}">
        <p14:creationId xmlns:p14="http://schemas.microsoft.com/office/powerpoint/2010/main" val="1584051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54024623-FE9D-C432-3C69-46FDCFC1CC86}"/>
              </a:ext>
            </a:extLst>
          </p:cNvPr>
          <p:cNvSpPr>
            <a:spLocks noGrp="1"/>
          </p:cNvSpPr>
          <p:nvPr>
            <p:ph type="title"/>
          </p:nvPr>
        </p:nvSpPr>
        <p:spPr>
          <a:xfrm>
            <a:off x="292773" y="285751"/>
            <a:ext cx="6485791" cy="533400"/>
          </a:xfrm>
        </p:spPr>
        <p:txBody>
          <a:bodyPr>
            <a:noAutofit/>
          </a:bodyPr>
          <a:lstStyle/>
          <a:p>
            <a:r>
              <a:rPr lang="en-US" sz="3600" b="1" dirty="0"/>
              <a:t>Mindsets we need to avoid</a:t>
            </a:r>
          </a:p>
        </p:txBody>
      </p:sp>
      <p:sp>
        <p:nvSpPr>
          <p:cNvPr id="4" name="TextBox 3">
            <a:extLst>
              <a:ext uri="{FF2B5EF4-FFF2-40B4-BE49-F238E27FC236}">
                <a16:creationId xmlns:a16="http://schemas.microsoft.com/office/drawing/2014/main" id="{39262916-486A-CEA2-5446-1105BC4F68F4}"/>
              </a:ext>
            </a:extLst>
          </p:cNvPr>
          <p:cNvSpPr txBox="1"/>
          <p:nvPr/>
        </p:nvSpPr>
        <p:spPr>
          <a:xfrm>
            <a:off x="542925" y="1095375"/>
            <a:ext cx="3703130" cy="4801314"/>
          </a:xfrm>
          <a:prstGeom prst="rect">
            <a:avLst/>
          </a:prstGeom>
          <a:noFill/>
        </p:spPr>
        <p:txBody>
          <a:bodyPr wrap="none" rtlCol="0">
            <a:spAutoFit/>
          </a:bodyPr>
          <a:lstStyle/>
          <a:p>
            <a:r>
              <a:rPr lang="en-US" sz="2400" dirty="0"/>
              <a:t>Thinking it’s all about self</a:t>
            </a:r>
          </a:p>
          <a:p>
            <a:endParaRPr lang="en-US" sz="2400" dirty="0"/>
          </a:p>
          <a:p>
            <a:pPr marL="800100" lvl="1" indent="-342900">
              <a:buFont typeface="Arial" panose="020B0604020202020204" pitchFamily="34" charset="0"/>
              <a:buChar char="•"/>
            </a:pPr>
            <a:r>
              <a:rPr lang="en-US" dirty="0"/>
              <a:t>Pride will bring us down</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r>
              <a:rPr lang="en-US" dirty="0"/>
              <a:t>Pride blinds us</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endParaRPr lang="en-US" sz="2400" dirty="0"/>
          </a:p>
        </p:txBody>
      </p:sp>
      <p:sp>
        <p:nvSpPr>
          <p:cNvPr id="5" name="TextBox 4">
            <a:extLst>
              <a:ext uri="{FF2B5EF4-FFF2-40B4-BE49-F238E27FC236}">
                <a16:creationId xmlns:a16="http://schemas.microsoft.com/office/drawing/2014/main" id="{DB60EC1E-E422-DF9C-2BE0-D15B333D343C}"/>
              </a:ext>
            </a:extLst>
          </p:cNvPr>
          <p:cNvSpPr txBox="1"/>
          <p:nvPr/>
        </p:nvSpPr>
        <p:spPr>
          <a:xfrm flipH="1">
            <a:off x="1962150" y="2298621"/>
            <a:ext cx="6410325" cy="861774"/>
          </a:xfrm>
          <a:prstGeom prst="rect">
            <a:avLst/>
          </a:prstGeom>
          <a:noFill/>
        </p:spPr>
        <p:txBody>
          <a:bodyPr wrap="square" rtlCol="0">
            <a:spAutoFit/>
          </a:bodyPr>
          <a:lstStyle/>
          <a:p>
            <a:r>
              <a:rPr lang="en-US" dirty="0"/>
              <a:t>Pride goes before destruction, and a haughty spirit before a fall.</a:t>
            </a:r>
          </a:p>
          <a:p>
            <a:pPr algn="r"/>
            <a:r>
              <a:rPr lang="en-US" sz="1400" b="1" i="1" dirty="0"/>
              <a:t>Proverbs 16:18</a:t>
            </a:r>
          </a:p>
        </p:txBody>
      </p:sp>
      <p:sp>
        <p:nvSpPr>
          <p:cNvPr id="3" name="TextBox 2">
            <a:extLst>
              <a:ext uri="{FF2B5EF4-FFF2-40B4-BE49-F238E27FC236}">
                <a16:creationId xmlns:a16="http://schemas.microsoft.com/office/drawing/2014/main" id="{578415BE-747F-DB09-19E2-B65052F5BFDF}"/>
              </a:ext>
            </a:extLst>
          </p:cNvPr>
          <p:cNvSpPr txBox="1"/>
          <p:nvPr/>
        </p:nvSpPr>
        <p:spPr>
          <a:xfrm flipH="1">
            <a:off x="1962150" y="4070270"/>
            <a:ext cx="6410325" cy="861774"/>
          </a:xfrm>
          <a:prstGeom prst="rect">
            <a:avLst/>
          </a:prstGeom>
          <a:noFill/>
        </p:spPr>
        <p:txBody>
          <a:bodyPr wrap="square" rtlCol="0">
            <a:spAutoFit/>
          </a:bodyPr>
          <a:lstStyle/>
          <a:p>
            <a:r>
              <a:rPr lang="en-US" dirty="0"/>
              <a:t>Do you see a man who is wise in his own eyes? There is more hope for a fool than for him.</a:t>
            </a:r>
          </a:p>
          <a:p>
            <a:pPr algn="r"/>
            <a:r>
              <a:rPr lang="en-US" sz="1400" b="1" i="1" dirty="0"/>
              <a:t>Proverbs 26:12</a:t>
            </a:r>
          </a:p>
        </p:txBody>
      </p:sp>
    </p:spTree>
    <p:extLst>
      <p:ext uri="{BB962C8B-B14F-4D97-AF65-F5344CB8AC3E}">
        <p14:creationId xmlns:p14="http://schemas.microsoft.com/office/powerpoint/2010/main" val="25680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54024623-FE9D-C432-3C69-46FDCFC1CC86}"/>
              </a:ext>
            </a:extLst>
          </p:cNvPr>
          <p:cNvSpPr>
            <a:spLocks noGrp="1"/>
          </p:cNvSpPr>
          <p:nvPr>
            <p:ph type="title"/>
          </p:nvPr>
        </p:nvSpPr>
        <p:spPr>
          <a:xfrm>
            <a:off x="292773" y="285751"/>
            <a:ext cx="6485791" cy="533400"/>
          </a:xfrm>
        </p:spPr>
        <p:txBody>
          <a:bodyPr>
            <a:noAutofit/>
          </a:bodyPr>
          <a:lstStyle/>
          <a:p>
            <a:r>
              <a:rPr lang="en-US" sz="3600" b="1" dirty="0"/>
              <a:t>Mindsets we need to avoid</a:t>
            </a:r>
          </a:p>
        </p:txBody>
      </p:sp>
      <p:sp>
        <p:nvSpPr>
          <p:cNvPr id="4" name="TextBox 3">
            <a:extLst>
              <a:ext uri="{FF2B5EF4-FFF2-40B4-BE49-F238E27FC236}">
                <a16:creationId xmlns:a16="http://schemas.microsoft.com/office/drawing/2014/main" id="{39262916-486A-CEA2-5446-1105BC4F68F4}"/>
              </a:ext>
            </a:extLst>
          </p:cNvPr>
          <p:cNvSpPr txBox="1"/>
          <p:nvPr/>
        </p:nvSpPr>
        <p:spPr>
          <a:xfrm>
            <a:off x="542925" y="1095375"/>
            <a:ext cx="4524315" cy="4801314"/>
          </a:xfrm>
          <a:prstGeom prst="rect">
            <a:avLst/>
          </a:prstGeom>
          <a:noFill/>
        </p:spPr>
        <p:txBody>
          <a:bodyPr wrap="none" rtlCol="0">
            <a:spAutoFit/>
          </a:bodyPr>
          <a:lstStyle/>
          <a:p>
            <a:r>
              <a:rPr lang="en-US" sz="2400" dirty="0"/>
              <a:t>Thinking it’s all about self</a:t>
            </a:r>
          </a:p>
          <a:p>
            <a:endParaRPr lang="en-US" sz="2400" dirty="0"/>
          </a:p>
          <a:p>
            <a:pPr marL="800100" lvl="1" indent="-342900">
              <a:buFont typeface="Arial" panose="020B0604020202020204" pitchFamily="34" charset="0"/>
              <a:buChar char="•"/>
            </a:pPr>
            <a:r>
              <a:rPr lang="en-US" dirty="0"/>
              <a:t>We need to be humble</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r>
              <a:rPr lang="en-US" dirty="0"/>
              <a:t>We need to put others before self</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endParaRPr lang="en-US" sz="2400" dirty="0"/>
          </a:p>
        </p:txBody>
      </p:sp>
      <p:sp>
        <p:nvSpPr>
          <p:cNvPr id="5" name="TextBox 4">
            <a:extLst>
              <a:ext uri="{FF2B5EF4-FFF2-40B4-BE49-F238E27FC236}">
                <a16:creationId xmlns:a16="http://schemas.microsoft.com/office/drawing/2014/main" id="{DB60EC1E-E422-DF9C-2BE0-D15B333D343C}"/>
              </a:ext>
            </a:extLst>
          </p:cNvPr>
          <p:cNvSpPr txBox="1"/>
          <p:nvPr/>
        </p:nvSpPr>
        <p:spPr>
          <a:xfrm flipH="1">
            <a:off x="1962150" y="2298621"/>
            <a:ext cx="6410325" cy="861774"/>
          </a:xfrm>
          <a:prstGeom prst="rect">
            <a:avLst/>
          </a:prstGeom>
          <a:noFill/>
        </p:spPr>
        <p:txBody>
          <a:bodyPr wrap="square" rtlCol="0">
            <a:spAutoFit/>
          </a:bodyPr>
          <a:lstStyle/>
          <a:p>
            <a:r>
              <a:rPr lang="en-US" dirty="0"/>
              <a:t>Whoever exalts himself will be humbled, and whoever humbles himself will be exalted.</a:t>
            </a:r>
          </a:p>
          <a:p>
            <a:pPr algn="r"/>
            <a:r>
              <a:rPr lang="en-US" sz="1400" b="1" i="1" dirty="0"/>
              <a:t>Matthew 23:12</a:t>
            </a:r>
          </a:p>
        </p:txBody>
      </p:sp>
      <p:sp>
        <p:nvSpPr>
          <p:cNvPr id="3" name="TextBox 2">
            <a:extLst>
              <a:ext uri="{FF2B5EF4-FFF2-40B4-BE49-F238E27FC236}">
                <a16:creationId xmlns:a16="http://schemas.microsoft.com/office/drawing/2014/main" id="{578415BE-747F-DB09-19E2-B65052F5BFDF}"/>
              </a:ext>
            </a:extLst>
          </p:cNvPr>
          <p:cNvSpPr txBox="1"/>
          <p:nvPr/>
        </p:nvSpPr>
        <p:spPr>
          <a:xfrm flipH="1">
            <a:off x="1962150" y="4070270"/>
            <a:ext cx="6410325" cy="1415772"/>
          </a:xfrm>
          <a:prstGeom prst="rect">
            <a:avLst/>
          </a:prstGeom>
          <a:noFill/>
        </p:spPr>
        <p:txBody>
          <a:bodyPr wrap="square" rtlCol="0">
            <a:spAutoFit/>
          </a:bodyPr>
          <a:lstStyle/>
          <a:p>
            <a:r>
              <a:rPr lang="en-US" dirty="0"/>
              <a:t>Do nothing from selfish ambition or conceit, but in humility count others more significant than yourselves. Let each of you look not only to his own interests, but also to the interests of others.</a:t>
            </a:r>
          </a:p>
          <a:p>
            <a:pPr algn="r"/>
            <a:r>
              <a:rPr lang="en-US" sz="1400" b="1" i="1" dirty="0"/>
              <a:t>Philippians 2:3-4</a:t>
            </a:r>
          </a:p>
        </p:txBody>
      </p:sp>
    </p:spTree>
    <p:extLst>
      <p:ext uri="{BB962C8B-B14F-4D97-AF65-F5344CB8AC3E}">
        <p14:creationId xmlns:p14="http://schemas.microsoft.com/office/powerpoint/2010/main" val="795406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54024623-FE9D-C432-3C69-46FDCFC1CC86}"/>
              </a:ext>
            </a:extLst>
          </p:cNvPr>
          <p:cNvSpPr>
            <a:spLocks noGrp="1"/>
          </p:cNvSpPr>
          <p:nvPr>
            <p:ph type="title"/>
          </p:nvPr>
        </p:nvSpPr>
        <p:spPr>
          <a:xfrm>
            <a:off x="292773" y="285751"/>
            <a:ext cx="6485791" cy="533400"/>
          </a:xfrm>
        </p:spPr>
        <p:txBody>
          <a:bodyPr>
            <a:noAutofit/>
          </a:bodyPr>
          <a:lstStyle/>
          <a:p>
            <a:r>
              <a:rPr lang="en-US" sz="3600" b="1" dirty="0"/>
              <a:t>Mindsets we need to avoid</a:t>
            </a:r>
          </a:p>
        </p:txBody>
      </p:sp>
      <p:sp>
        <p:nvSpPr>
          <p:cNvPr id="4" name="TextBox 3">
            <a:extLst>
              <a:ext uri="{FF2B5EF4-FFF2-40B4-BE49-F238E27FC236}">
                <a16:creationId xmlns:a16="http://schemas.microsoft.com/office/drawing/2014/main" id="{39262916-486A-CEA2-5446-1105BC4F68F4}"/>
              </a:ext>
            </a:extLst>
          </p:cNvPr>
          <p:cNvSpPr txBox="1"/>
          <p:nvPr/>
        </p:nvSpPr>
        <p:spPr>
          <a:xfrm>
            <a:off x="542925" y="1095375"/>
            <a:ext cx="5505418" cy="4801314"/>
          </a:xfrm>
          <a:prstGeom prst="rect">
            <a:avLst/>
          </a:prstGeom>
          <a:noFill/>
        </p:spPr>
        <p:txBody>
          <a:bodyPr wrap="none" rtlCol="0">
            <a:spAutoFit/>
          </a:bodyPr>
          <a:lstStyle/>
          <a:p>
            <a:r>
              <a:rPr lang="en-US" sz="2400" dirty="0"/>
              <a:t>Need for recognition</a:t>
            </a:r>
          </a:p>
          <a:p>
            <a:endParaRPr lang="en-US" sz="2400" dirty="0"/>
          </a:p>
          <a:p>
            <a:pPr marL="800100" lvl="1" indent="-342900">
              <a:buFont typeface="Arial" panose="020B0604020202020204" pitchFamily="34" charset="0"/>
              <a:buChar char="•"/>
            </a:pPr>
            <a:r>
              <a:rPr lang="en-US" dirty="0"/>
              <a:t>Need to understand who is important to us</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r>
              <a:rPr lang="en-US" dirty="0"/>
              <a:t>Need to understand our motivations</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endParaRPr lang="en-US" sz="2400" dirty="0"/>
          </a:p>
        </p:txBody>
      </p:sp>
      <p:sp>
        <p:nvSpPr>
          <p:cNvPr id="5" name="TextBox 4">
            <a:extLst>
              <a:ext uri="{FF2B5EF4-FFF2-40B4-BE49-F238E27FC236}">
                <a16:creationId xmlns:a16="http://schemas.microsoft.com/office/drawing/2014/main" id="{DB60EC1E-E422-DF9C-2BE0-D15B333D343C}"/>
              </a:ext>
            </a:extLst>
          </p:cNvPr>
          <p:cNvSpPr txBox="1"/>
          <p:nvPr/>
        </p:nvSpPr>
        <p:spPr>
          <a:xfrm flipH="1">
            <a:off x="1962150" y="2298621"/>
            <a:ext cx="6410325" cy="1138773"/>
          </a:xfrm>
          <a:prstGeom prst="rect">
            <a:avLst/>
          </a:prstGeom>
          <a:noFill/>
        </p:spPr>
        <p:txBody>
          <a:bodyPr wrap="square" rtlCol="0">
            <a:spAutoFit/>
          </a:bodyPr>
          <a:lstStyle/>
          <a:p>
            <a:r>
              <a:rPr lang="en-US" dirty="0"/>
              <a:t>For am I now seeking the approval of man, or of God? Or am I trying to please man? If I were still trying to please man, I would not be a servant of Christ.</a:t>
            </a:r>
          </a:p>
          <a:p>
            <a:pPr algn="r"/>
            <a:r>
              <a:rPr lang="en-US" sz="1400" b="1" i="1" dirty="0"/>
              <a:t>Galatians 1:10</a:t>
            </a:r>
          </a:p>
        </p:txBody>
      </p:sp>
      <p:sp>
        <p:nvSpPr>
          <p:cNvPr id="3" name="TextBox 2">
            <a:extLst>
              <a:ext uri="{FF2B5EF4-FFF2-40B4-BE49-F238E27FC236}">
                <a16:creationId xmlns:a16="http://schemas.microsoft.com/office/drawing/2014/main" id="{578415BE-747F-DB09-19E2-B65052F5BFDF}"/>
              </a:ext>
            </a:extLst>
          </p:cNvPr>
          <p:cNvSpPr txBox="1"/>
          <p:nvPr/>
        </p:nvSpPr>
        <p:spPr>
          <a:xfrm flipH="1">
            <a:off x="1962150" y="4070270"/>
            <a:ext cx="6410325" cy="1138773"/>
          </a:xfrm>
          <a:prstGeom prst="rect">
            <a:avLst/>
          </a:prstGeom>
          <a:noFill/>
        </p:spPr>
        <p:txBody>
          <a:bodyPr wrap="square" rtlCol="0">
            <a:spAutoFit/>
          </a:bodyPr>
          <a:lstStyle/>
          <a:p>
            <a:r>
              <a:rPr lang="en-US" dirty="0"/>
              <a:t>"Beware of practicing your righteousness before other people in order to be seen by them, for then you will have no reward from your Father who is in heaven.</a:t>
            </a:r>
          </a:p>
          <a:p>
            <a:pPr algn="r"/>
            <a:r>
              <a:rPr lang="en-US" sz="1400" b="1" i="1" dirty="0"/>
              <a:t>Matthew 6:1</a:t>
            </a:r>
          </a:p>
        </p:txBody>
      </p:sp>
    </p:spTree>
    <p:extLst>
      <p:ext uri="{BB962C8B-B14F-4D97-AF65-F5344CB8AC3E}">
        <p14:creationId xmlns:p14="http://schemas.microsoft.com/office/powerpoint/2010/main" val="796047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54024623-FE9D-C432-3C69-46FDCFC1CC86}"/>
              </a:ext>
            </a:extLst>
          </p:cNvPr>
          <p:cNvSpPr>
            <a:spLocks noGrp="1"/>
          </p:cNvSpPr>
          <p:nvPr>
            <p:ph type="title"/>
          </p:nvPr>
        </p:nvSpPr>
        <p:spPr>
          <a:xfrm>
            <a:off x="292773" y="285751"/>
            <a:ext cx="6485791" cy="533400"/>
          </a:xfrm>
        </p:spPr>
        <p:txBody>
          <a:bodyPr>
            <a:noAutofit/>
          </a:bodyPr>
          <a:lstStyle/>
          <a:p>
            <a:r>
              <a:rPr lang="en-US" sz="3600" b="1" dirty="0"/>
              <a:t>Mindsets we need to avoid</a:t>
            </a:r>
          </a:p>
        </p:txBody>
      </p:sp>
      <p:sp>
        <p:nvSpPr>
          <p:cNvPr id="4" name="TextBox 3">
            <a:extLst>
              <a:ext uri="{FF2B5EF4-FFF2-40B4-BE49-F238E27FC236}">
                <a16:creationId xmlns:a16="http://schemas.microsoft.com/office/drawing/2014/main" id="{39262916-486A-CEA2-5446-1105BC4F68F4}"/>
              </a:ext>
            </a:extLst>
          </p:cNvPr>
          <p:cNvSpPr txBox="1"/>
          <p:nvPr/>
        </p:nvSpPr>
        <p:spPr>
          <a:xfrm>
            <a:off x="542925" y="1095375"/>
            <a:ext cx="5472011" cy="6186309"/>
          </a:xfrm>
          <a:prstGeom prst="rect">
            <a:avLst/>
          </a:prstGeom>
          <a:noFill/>
        </p:spPr>
        <p:txBody>
          <a:bodyPr wrap="none" rtlCol="0">
            <a:spAutoFit/>
          </a:bodyPr>
          <a:lstStyle/>
          <a:p>
            <a:r>
              <a:rPr lang="en-US" sz="2400" dirty="0"/>
              <a:t>Need for recognition</a:t>
            </a:r>
          </a:p>
          <a:p>
            <a:endParaRPr lang="en-US" sz="2400" dirty="0"/>
          </a:p>
          <a:p>
            <a:pPr marL="800100" lvl="1" indent="-342900">
              <a:buFont typeface="Arial" panose="020B0604020202020204" pitchFamily="34" charset="0"/>
              <a:buChar char="•"/>
            </a:pPr>
            <a:r>
              <a:rPr lang="en-US" dirty="0"/>
              <a:t>Need to decide who we are going to serve</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r>
              <a:rPr lang="en-US" dirty="0"/>
              <a:t>Need to understand God is a jealous God</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endParaRPr lang="en-US" sz="2400" dirty="0"/>
          </a:p>
        </p:txBody>
      </p:sp>
      <p:sp>
        <p:nvSpPr>
          <p:cNvPr id="5" name="TextBox 4">
            <a:extLst>
              <a:ext uri="{FF2B5EF4-FFF2-40B4-BE49-F238E27FC236}">
                <a16:creationId xmlns:a16="http://schemas.microsoft.com/office/drawing/2014/main" id="{DB60EC1E-E422-DF9C-2BE0-D15B333D343C}"/>
              </a:ext>
            </a:extLst>
          </p:cNvPr>
          <p:cNvSpPr txBox="1"/>
          <p:nvPr/>
        </p:nvSpPr>
        <p:spPr>
          <a:xfrm flipH="1">
            <a:off x="1962150" y="2298621"/>
            <a:ext cx="6410325" cy="2523768"/>
          </a:xfrm>
          <a:prstGeom prst="rect">
            <a:avLst/>
          </a:prstGeom>
          <a:noFill/>
        </p:spPr>
        <p:txBody>
          <a:bodyPr wrap="square" rtlCol="0">
            <a:spAutoFit/>
          </a:bodyPr>
          <a:lstStyle/>
          <a:p>
            <a:r>
              <a:rPr lang="en-US" dirty="0"/>
              <a:t>"Now therefore fear the LORD and serve him in sincerity and in faithfulness. Put away the gods that your fathers served beyond the River and in Egypt, and serve the LORD. And if it is evil in your eyes to serve the LORD, choose this day whom you will serve, whether the gods your fathers served in the region beyond the River, or the gods of the Amorites in whose land you dwell. But as for me and my house, we will serve the LORD."</a:t>
            </a:r>
          </a:p>
          <a:p>
            <a:pPr algn="r"/>
            <a:r>
              <a:rPr lang="en-US" sz="1400" b="1" i="1" dirty="0"/>
              <a:t>Joshua 24:14-15</a:t>
            </a:r>
          </a:p>
        </p:txBody>
      </p:sp>
      <p:sp>
        <p:nvSpPr>
          <p:cNvPr id="3" name="TextBox 2">
            <a:extLst>
              <a:ext uri="{FF2B5EF4-FFF2-40B4-BE49-F238E27FC236}">
                <a16:creationId xmlns:a16="http://schemas.microsoft.com/office/drawing/2014/main" id="{578415BE-747F-DB09-19E2-B65052F5BFDF}"/>
              </a:ext>
            </a:extLst>
          </p:cNvPr>
          <p:cNvSpPr txBox="1"/>
          <p:nvPr/>
        </p:nvSpPr>
        <p:spPr>
          <a:xfrm flipH="1">
            <a:off x="1962150" y="5322998"/>
            <a:ext cx="6410325" cy="1138773"/>
          </a:xfrm>
          <a:prstGeom prst="rect">
            <a:avLst/>
          </a:prstGeom>
          <a:noFill/>
        </p:spPr>
        <p:txBody>
          <a:bodyPr wrap="square" rtlCol="0">
            <a:spAutoFit/>
          </a:bodyPr>
          <a:lstStyle/>
          <a:p>
            <a:r>
              <a:rPr lang="en-US" dirty="0"/>
              <a:t>The LORD is a jealous and avenging God; the LORD is avenging and wrathful; the LORD takes vengeance on his adversaries and keeps wrath for his enemies.</a:t>
            </a:r>
          </a:p>
          <a:p>
            <a:pPr algn="r"/>
            <a:r>
              <a:rPr lang="en-US" sz="1400" b="1" i="1" dirty="0"/>
              <a:t>Nahum 1:2</a:t>
            </a:r>
          </a:p>
        </p:txBody>
      </p:sp>
    </p:spTree>
    <p:extLst>
      <p:ext uri="{BB962C8B-B14F-4D97-AF65-F5344CB8AC3E}">
        <p14:creationId xmlns:p14="http://schemas.microsoft.com/office/powerpoint/2010/main" val="417389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theme/theme1.xml><?xml version="1.0" encoding="utf-8"?>
<a:theme xmlns:a="http://schemas.openxmlformats.org/drawingml/2006/main" name="FrostyVTI">
  <a:themeElements>
    <a:clrScheme name="Frosty">
      <a:dk1>
        <a:sysClr val="windowText" lastClr="000000"/>
      </a:dk1>
      <a:lt1>
        <a:sysClr val="window" lastClr="FFFFFF"/>
      </a:lt1>
      <a:dk2>
        <a:srgbClr val="0B2827"/>
      </a:dk2>
      <a:lt2>
        <a:srgbClr val="DAE3E3"/>
      </a:lt2>
      <a:accent1>
        <a:srgbClr val="767E37"/>
      </a:accent1>
      <a:accent2>
        <a:srgbClr val="B495C2"/>
      </a:accent2>
      <a:accent3>
        <a:srgbClr val="8FA3A3"/>
      </a:accent3>
      <a:accent4>
        <a:srgbClr val="CE7F01"/>
      </a:accent4>
      <a:accent5>
        <a:srgbClr val="D15A29"/>
      </a:accent5>
      <a:accent6>
        <a:srgbClr val="B88470"/>
      </a:accent6>
      <a:hlink>
        <a:srgbClr val="B57001"/>
      </a:hlink>
      <a:folHlink>
        <a:srgbClr val="996209"/>
      </a:folHlink>
    </a:clrScheme>
    <a:fontScheme name="Frosted Leaf">
      <a:majorFont>
        <a:latin typeface="Goudy Old Style"/>
        <a:ea typeface=""/>
        <a:cs typeface=""/>
      </a:majorFont>
      <a:minorFont>
        <a:latin typeface="Avenir Next LT Pr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rostyVTI" id="{DD283BC3-E0B6-4E4B-91CF-F0F54D51BB21}" vid="{3EE220F7-F497-4893-BE1F-7BB1D60742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B8954E08-A2C8-44D4-BABF-5531D0DF1F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FEDA63D-DE73-4ED5-BDF0-D3D9FD35E1ED}">
  <ds:schemaRefs>
    <ds:schemaRef ds:uri="http://schemas.microsoft.com/sharepoint/v3/contenttype/forms"/>
  </ds:schemaRefs>
</ds:datastoreItem>
</file>

<file path=customXml/itemProps3.xml><?xml version="1.0" encoding="utf-8"?>
<ds:datastoreItem xmlns:ds="http://schemas.openxmlformats.org/officeDocument/2006/customXml" ds:itemID="{C8AE25C0-66E9-4E74-9814-75E5D2A6CABE}">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{DD2AA9DE-5789-4364-AF20-27B0B51BFD62}tf11158769_win32</Template>
  <TotalTime>674</TotalTime>
  <Words>574</Words>
  <Application>Microsoft Office PowerPoint</Application>
  <PresentationFormat>On-screen Show (4:3)</PresentationFormat>
  <Paragraphs>130</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Avenir Next LT Pro</vt:lpstr>
      <vt:lpstr>Calibri</vt:lpstr>
      <vt:lpstr>Goudy Old Style</vt:lpstr>
      <vt:lpstr>Wingdings</vt:lpstr>
      <vt:lpstr>FrostyVTI</vt:lpstr>
      <vt:lpstr>Focus Philippians 4:4-9</vt:lpstr>
      <vt:lpstr>Mindsets we need to avoid</vt:lpstr>
      <vt:lpstr>Mindsets we need to avoid</vt:lpstr>
      <vt:lpstr>Mindsets we need to avoid</vt:lpstr>
      <vt:lpstr>Mindsets we need to avoid</vt:lpstr>
      <vt:lpstr>Mindsets we need to avoid</vt:lpstr>
      <vt:lpstr>Mindsets we need to avoid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presentation</dc:title>
  <dc:creator>Hetrick, Mark</dc:creator>
  <cp:lastModifiedBy>Mary Jo Hetrick</cp:lastModifiedBy>
  <cp:revision>11</cp:revision>
  <dcterms:created xsi:type="dcterms:W3CDTF">2024-06-19T19:51:41Z</dcterms:created>
  <dcterms:modified xsi:type="dcterms:W3CDTF">2024-06-30T01:08:22Z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