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3" r:id="rId2"/>
    <p:sldId id="256" r:id="rId3"/>
    <p:sldId id="257" r:id="rId4"/>
    <p:sldId id="258" r:id="rId5"/>
    <p:sldId id="259" r:id="rId6"/>
    <p:sldId id="260" r:id="rId7"/>
    <p:sldId id="261" r:id="rId8"/>
    <p:sldId id="262" r:id="rId9"/>
  </p:sldIdLst>
  <p:sldSz cx="9144000" cy="6858000" type="letter"/>
  <p:notesSz cx="7010400" cy="9296400"/>
  <p:defaultTextStyle>
    <a:defPPr>
      <a:defRPr lang="en-US"/>
    </a:defPPr>
    <a:lvl1pPr marL="0" algn="l" defTabSz="848986" rtl="0" eaLnBrk="1" latinLnBrk="0" hangingPunct="1">
      <a:defRPr sz="1700" kern="1200">
        <a:solidFill>
          <a:schemeClr val="tx1"/>
        </a:solidFill>
        <a:latin typeface="+mn-lt"/>
        <a:ea typeface="+mn-ea"/>
        <a:cs typeface="+mn-cs"/>
      </a:defRPr>
    </a:lvl1pPr>
    <a:lvl2pPr marL="424493" algn="l" defTabSz="848986" rtl="0" eaLnBrk="1" latinLnBrk="0" hangingPunct="1">
      <a:defRPr sz="1700" kern="1200">
        <a:solidFill>
          <a:schemeClr val="tx1"/>
        </a:solidFill>
        <a:latin typeface="+mn-lt"/>
        <a:ea typeface="+mn-ea"/>
        <a:cs typeface="+mn-cs"/>
      </a:defRPr>
    </a:lvl2pPr>
    <a:lvl3pPr marL="848986" algn="l" defTabSz="848986" rtl="0" eaLnBrk="1" latinLnBrk="0" hangingPunct="1">
      <a:defRPr sz="1700" kern="1200">
        <a:solidFill>
          <a:schemeClr val="tx1"/>
        </a:solidFill>
        <a:latin typeface="+mn-lt"/>
        <a:ea typeface="+mn-ea"/>
        <a:cs typeface="+mn-cs"/>
      </a:defRPr>
    </a:lvl3pPr>
    <a:lvl4pPr marL="1273480" algn="l" defTabSz="848986" rtl="0" eaLnBrk="1" latinLnBrk="0" hangingPunct="1">
      <a:defRPr sz="1700" kern="1200">
        <a:solidFill>
          <a:schemeClr val="tx1"/>
        </a:solidFill>
        <a:latin typeface="+mn-lt"/>
        <a:ea typeface="+mn-ea"/>
        <a:cs typeface="+mn-cs"/>
      </a:defRPr>
    </a:lvl4pPr>
    <a:lvl5pPr marL="1697973" algn="l" defTabSz="848986" rtl="0" eaLnBrk="1" latinLnBrk="0" hangingPunct="1">
      <a:defRPr sz="1700" kern="1200">
        <a:solidFill>
          <a:schemeClr val="tx1"/>
        </a:solidFill>
        <a:latin typeface="+mn-lt"/>
        <a:ea typeface="+mn-ea"/>
        <a:cs typeface="+mn-cs"/>
      </a:defRPr>
    </a:lvl5pPr>
    <a:lvl6pPr marL="2122466" algn="l" defTabSz="848986" rtl="0" eaLnBrk="1" latinLnBrk="0" hangingPunct="1">
      <a:defRPr sz="1700" kern="1200">
        <a:solidFill>
          <a:schemeClr val="tx1"/>
        </a:solidFill>
        <a:latin typeface="+mn-lt"/>
        <a:ea typeface="+mn-ea"/>
        <a:cs typeface="+mn-cs"/>
      </a:defRPr>
    </a:lvl6pPr>
    <a:lvl7pPr marL="2546959" algn="l" defTabSz="848986" rtl="0" eaLnBrk="1" latinLnBrk="0" hangingPunct="1">
      <a:defRPr sz="1700" kern="1200">
        <a:solidFill>
          <a:schemeClr val="tx1"/>
        </a:solidFill>
        <a:latin typeface="+mn-lt"/>
        <a:ea typeface="+mn-ea"/>
        <a:cs typeface="+mn-cs"/>
      </a:defRPr>
    </a:lvl7pPr>
    <a:lvl8pPr marL="2971453" algn="l" defTabSz="848986" rtl="0" eaLnBrk="1" latinLnBrk="0" hangingPunct="1">
      <a:defRPr sz="1700" kern="1200">
        <a:solidFill>
          <a:schemeClr val="tx1"/>
        </a:solidFill>
        <a:latin typeface="+mn-lt"/>
        <a:ea typeface="+mn-ea"/>
        <a:cs typeface="+mn-cs"/>
      </a:defRPr>
    </a:lvl8pPr>
    <a:lvl9pPr marL="3395946" algn="l" defTabSz="848986" rtl="0" eaLnBrk="1" latinLnBrk="0" hangingPunct="1">
      <a:defRPr sz="17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1" d="100"/>
          <a:sy n="61" d="100"/>
        </p:scale>
        <p:origin x="1596" y="66"/>
      </p:cViewPr>
      <p:guideLst>
        <p:guide orient="horz" pos="2160"/>
        <p:guide pos="2880"/>
      </p:guideLst>
    </p:cSldViewPr>
  </p:slideViewPr>
  <p:notesTextViewPr>
    <p:cViewPr>
      <p:scale>
        <a:sx n="1" d="1"/>
        <a:sy n="1" d="1"/>
      </p:scale>
      <p:origin x="0" y="0"/>
    </p:cViewPr>
  </p:notesTextViewPr>
  <p:notesViewPr>
    <p:cSldViewPr snapToGrid="0">
      <p:cViewPr>
        <p:scale>
          <a:sx n="50" d="100"/>
          <a:sy n="50" d="100"/>
        </p:scale>
        <p:origin x="2886" y="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2FECFFC-5744-4F7B-88B8-56914C1D52F9}" type="datetimeFigureOut">
              <a:rPr lang="en-US" smtClean="0"/>
              <a:pPr/>
              <a:t>6/3/2024</a:t>
            </a:fld>
            <a:endParaRPr lang="en-US"/>
          </a:p>
        </p:txBody>
      </p:sp>
      <p:sp>
        <p:nvSpPr>
          <p:cNvPr id="4" name="Slide Image Placeholder 3"/>
          <p:cNvSpPr>
            <a:spLocks noGrp="1" noRot="1" noChangeAspect="1"/>
          </p:cNvSpPr>
          <p:nvPr>
            <p:ph type="sldImg" idx="2"/>
          </p:nvPr>
        </p:nvSpPr>
        <p:spPr>
          <a:xfrm>
            <a:off x="1231900" y="909638"/>
            <a:ext cx="4546600" cy="34099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98607" y="5421287"/>
            <a:ext cx="5608320" cy="3408680"/>
          </a:xfrm>
          <a:prstGeom prst="rect">
            <a:avLst/>
          </a:prstGeom>
        </p:spPr>
        <p:txBody>
          <a:bodyPr vert="horz" lIns="93177" tIns="46589" rIns="93177" bIns="46589" rtlCol="0"/>
          <a:lstStyle/>
          <a:p>
            <a:pPr lvl="0"/>
            <a:r>
              <a:rPr lang="en-US"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81F58D3-0ADA-41AB-87E3-4ACBAAD5769B}" type="slidenum">
              <a:rPr lang="en-US" smtClean="0"/>
              <a:pPr/>
              <a:t>‹#›</a:t>
            </a:fld>
            <a:endParaRPr lang="en-US"/>
          </a:p>
        </p:txBody>
      </p:sp>
    </p:spTree>
    <p:extLst>
      <p:ext uri="{BB962C8B-B14F-4D97-AF65-F5344CB8AC3E}">
        <p14:creationId xmlns:p14="http://schemas.microsoft.com/office/powerpoint/2010/main" val="3362296572"/>
      </p:ext>
    </p:extLst>
  </p:cSld>
  <p:clrMap bg1="lt1" tx1="dk1" bg2="lt2" tx2="dk2" accent1="accent1" accent2="accent2" accent3="accent3" accent4="accent4" accent5="accent5" accent6="accent6" hlink="hlink" folHlink="folHlink"/>
  <p:notesStyle>
    <a:lvl1pPr marL="0" algn="l" defTabSz="848986" rtl="0" eaLnBrk="1" latinLnBrk="0" hangingPunct="1">
      <a:defRPr sz="1100" kern="1200">
        <a:solidFill>
          <a:schemeClr val="tx1"/>
        </a:solidFill>
        <a:latin typeface="+mn-lt"/>
        <a:ea typeface="+mn-ea"/>
        <a:cs typeface="+mn-cs"/>
      </a:defRPr>
    </a:lvl1pPr>
    <a:lvl2pPr marL="424493" algn="l" defTabSz="848986" rtl="0" eaLnBrk="1" latinLnBrk="0" hangingPunct="1">
      <a:defRPr sz="1100" kern="1200">
        <a:solidFill>
          <a:schemeClr val="tx1"/>
        </a:solidFill>
        <a:latin typeface="+mn-lt"/>
        <a:ea typeface="+mn-ea"/>
        <a:cs typeface="+mn-cs"/>
      </a:defRPr>
    </a:lvl2pPr>
    <a:lvl3pPr marL="848986" algn="l" defTabSz="848986" rtl="0" eaLnBrk="1" latinLnBrk="0" hangingPunct="1">
      <a:defRPr sz="1100" kern="1200">
        <a:solidFill>
          <a:schemeClr val="tx1"/>
        </a:solidFill>
        <a:latin typeface="+mn-lt"/>
        <a:ea typeface="+mn-ea"/>
        <a:cs typeface="+mn-cs"/>
      </a:defRPr>
    </a:lvl3pPr>
    <a:lvl4pPr marL="1273480" algn="l" defTabSz="848986" rtl="0" eaLnBrk="1" latinLnBrk="0" hangingPunct="1">
      <a:defRPr sz="1100" kern="1200">
        <a:solidFill>
          <a:schemeClr val="tx1"/>
        </a:solidFill>
        <a:latin typeface="+mn-lt"/>
        <a:ea typeface="+mn-ea"/>
        <a:cs typeface="+mn-cs"/>
      </a:defRPr>
    </a:lvl4pPr>
    <a:lvl5pPr marL="1697973" algn="l" defTabSz="848986" rtl="0" eaLnBrk="1" latinLnBrk="0" hangingPunct="1">
      <a:defRPr sz="1100" kern="1200">
        <a:solidFill>
          <a:schemeClr val="tx1"/>
        </a:solidFill>
        <a:latin typeface="+mn-lt"/>
        <a:ea typeface="+mn-ea"/>
        <a:cs typeface="+mn-cs"/>
      </a:defRPr>
    </a:lvl5pPr>
    <a:lvl6pPr marL="2122466" algn="l" defTabSz="848986" rtl="0" eaLnBrk="1" latinLnBrk="0" hangingPunct="1">
      <a:defRPr sz="1100" kern="1200">
        <a:solidFill>
          <a:schemeClr val="tx1"/>
        </a:solidFill>
        <a:latin typeface="+mn-lt"/>
        <a:ea typeface="+mn-ea"/>
        <a:cs typeface="+mn-cs"/>
      </a:defRPr>
    </a:lvl6pPr>
    <a:lvl7pPr marL="2546959" algn="l" defTabSz="848986" rtl="0" eaLnBrk="1" latinLnBrk="0" hangingPunct="1">
      <a:defRPr sz="1100" kern="1200">
        <a:solidFill>
          <a:schemeClr val="tx1"/>
        </a:solidFill>
        <a:latin typeface="+mn-lt"/>
        <a:ea typeface="+mn-ea"/>
        <a:cs typeface="+mn-cs"/>
      </a:defRPr>
    </a:lvl7pPr>
    <a:lvl8pPr marL="2971453" algn="l" defTabSz="848986" rtl="0" eaLnBrk="1" latinLnBrk="0" hangingPunct="1">
      <a:defRPr sz="1100" kern="1200">
        <a:solidFill>
          <a:schemeClr val="tx1"/>
        </a:solidFill>
        <a:latin typeface="+mn-lt"/>
        <a:ea typeface="+mn-ea"/>
        <a:cs typeface="+mn-cs"/>
      </a:defRPr>
    </a:lvl8pPr>
    <a:lvl9pPr marL="3395946" algn="l" defTabSz="848986"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1900" y="909638"/>
            <a:ext cx="4546600" cy="34099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81F58D3-0ADA-41AB-87E3-4ACBAAD5769B}" type="slidenum">
              <a:rPr lang="en-US" smtClean="0"/>
              <a:pPr/>
              <a:t>1</a:t>
            </a:fld>
            <a:endParaRPr lang="en-US"/>
          </a:p>
        </p:txBody>
      </p:sp>
    </p:spTree>
    <p:extLst>
      <p:ext uri="{BB962C8B-B14F-4D97-AF65-F5344CB8AC3E}">
        <p14:creationId xmlns:p14="http://schemas.microsoft.com/office/powerpoint/2010/main" val="1145462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1162050"/>
            <a:ext cx="4648200" cy="3486150"/>
          </a:xfrm>
        </p:spPr>
      </p:sp>
      <p:sp>
        <p:nvSpPr>
          <p:cNvPr id="3" name="Notes Placeholder 2"/>
          <p:cNvSpPr>
            <a:spLocks noGrp="1"/>
          </p:cNvSpPr>
          <p:nvPr>
            <p:ph type="body" idx="1"/>
          </p:nvPr>
        </p:nvSpPr>
        <p:spPr>
          <a:xfrm>
            <a:off x="701040" y="5944209"/>
            <a:ext cx="5608320" cy="2711450"/>
          </a:xfrm>
        </p:spPr>
        <p:txBody>
          <a:bodyPr/>
          <a:lstStyle/>
          <a:p>
            <a:r>
              <a:rPr lang="en-US"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
        <p:nvSpPr>
          <p:cNvPr id="4" name="Slide Number Placeholder 3"/>
          <p:cNvSpPr>
            <a:spLocks noGrp="1"/>
          </p:cNvSpPr>
          <p:nvPr>
            <p:ph type="sldNum" sz="quarter" idx="5"/>
          </p:nvPr>
        </p:nvSpPr>
        <p:spPr/>
        <p:txBody>
          <a:bodyPr/>
          <a:lstStyle/>
          <a:p>
            <a:fld id="{181F58D3-0ADA-41AB-87E3-4ACBAAD5769B}" type="slidenum">
              <a:rPr lang="en-US" smtClean="0"/>
              <a:pPr/>
              <a:t>2</a:t>
            </a:fld>
            <a:endParaRPr lang="en-US"/>
          </a:p>
        </p:txBody>
      </p:sp>
    </p:spTree>
    <p:extLst>
      <p:ext uri="{BB962C8B-B14F-4D97-AF65-F5344CB8AC3E}">
        <p14:creationId xmlns:p14="http://schemas.microsoft.com/office/powerpoint/2010/main" val="3405077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1900" y="909638"/>
            <a:ext cx="4546600" cy="3409950"/>
          </a:xfrm>
        </p:spPr>
      </p:sp>
      <p:sp>
        <p:nvSpPr>
          <p:cNvPr id="4" name="Slide Number Placeholder 3"/>
          <p:cNvSpPr>
            <a:spLocks noGrp="1"/>
          </p:cNvSpPr>
          <p:nvPr>
            <p:ph type="sldNum" sz="quarter" idx="5"/>
          </p:nvPr>
        </p:nvSpPr>
        <p:spPr/>
        <p:txBody>
          <a:bodyPr/>
          <a:lstStyle/>
          <a:p>
            <a:fld id="{181F58D3-0ADA-41AB-87E3-4ACBAAD5769B}" type="slidenum">
              <a:rPr lang="en-US" smtClean="0"/>
              <a:pPr/>
              <a:t>3</a:t>
            </a:fld>
            <a:endParaRPr lang="en-US"/>
          </a:p>
        </p:txBody>
      </p:sp>
      <p:sp>
        <p:nvSpPr>
          <p:cNvPr id="5" name="Notes Placeholder 4">
            <a:extLst>
              <a:ext uri="{FF2B5EF4-FFF2-40B4-BE49-F238E27FC236}">
                <a16:creationId xmlns:a16="http://schemas.microsoft.com/office/drawing/2014/main" id="{698AE6C5-CFB3-225C-89CF-ACDE40795D04}"/>
              </a:ext>
            </a:extLst>
          </p:cNvPr>
          <p:cNvSpPr>
            <a:spLocks noGrp="1"/>
          </p:cNvSpPr>
          <p:nvPr>
            <p:ph type="body" sz="quarter" idx="3"/>
          </p:nvPr>
        </p:nvSpPr>
        <p:spPr>
          <a:xfrm>
            <a:off x="698607" y="5421287"/>
            <a:ext cx="5608320" cy="3408680"/>
          </a:xfrm>
          <a:prstGeom prst="rect">
            <a:avLst/>
          </a:prstGeom>
        </p:spPr>
        <p:txBody>
          <a:bodyPr vert="horz" lIns="93177" tIns="46589" rIns="93177" bIns="46589" rtlCol="0"/>
          <a:lstStyle/>
          <a:p>
            <a:pPr lvl="0"/>
            <a:r>
              <a:rPr lang="en-US"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3256653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1900" y="909638"/>
            <a:ext cx="4546600" cy="3409950"/>
          </a:xfrm>
        </p:spPr>
      </p:sp>
      <p:sp>
        <p:nvSpPr>
          <p:cNvPr id="4" name="Slide Number Placeholder 3"/>
          <p:cNvSpPr>
            <a:spLocks noGrp="1"/>
          </p:cNvSpPr>
          <p:nvPr>
            <p:ph type="sldNum" sz="quarter" idx="5"/>
          </p:nvPr>
        </p:nvSpPr>
        <p:spPr/>
        <p:txBody>
          <a:bodyPr/>
          <a:lstStyle/>
          <a:p>
            <a:fld id="{181F58D3-0ADA-41AB-87E3-4ACBAAD5769B}" type="slidenum">
              <a:rPr lang="en-US" smtClean="0"/>
              <a:pPr/>
              <a:t>4</a:t>
            </a:fld>
            <a:endParaRPr lang="en-US"/>
          </a:p>
        </p:txBody>
      </p:sp>
      <p:sp>
        <p:nvSpPr>
          <p:cNvPr id="5" name="Notes Placeholder 4">
            <a:extLst>
              <a:ext uri="{FF2B5EF4-FFF2-40B4-BE49-F238E27FC236}">
                <a16:creationId xmlns:a16="http://schemas.microsoft.com/office/drawing/2014/main" id="{3E7D4ED5-30C4-78B7-690F-50C0FA97CB27}"/>
              </a:ext>
            </a:extLst>
          </p:cNvPr>
          <p:cNvSpPr>
            <a:spLocks noGrp="1"/>
          </p:cNvSpPr>
          <p:nvPr>
            <p:ph type="body" sz="quarter" idx="3"/>
          </p:nvPr>
        </p:nvSpPr>
        <p:spPr>
          <a:xfrm>
            <a:off x="698607" y="5421287"/>
            <a:ext cx="5608320" cy="3408680"/>
          </a:xfrm>
          <a:prstGeom prst="rect">
            <a:avLst/>
          </a:prstGeom>
        </p:spPr>
        <p:txBody>
          <a:bodyPr vert="horz" lIns="93177" tIns="46589" rIns="93177" bIns="46589" rtlCol="0"/>
          <a:lstStyle/>
          <a:p>
            <a:pPr lvl="0"/>
            <a:r>
              <a:rPr lang="en-US"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1516555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1900" y="909638"/>
            <a:ext cx="4546600" cy="3409950"/>
          </a:xfrm>
        </p:spPr>
      </p:sp>
      <p:sp>
        <p:nvSpPr>
          <p:cNvPr id="4" name="Slide Number Placeholder 3"/>
          <p:cNvSpPr>
            <a:spLocks noGrp="1"/>
          </p:cNvSpPr>
          <p:nvPr>
            <p:ph type="sldNum" sz="quarter" idx="5"/>
          </p:nvPr>
        </p:nvSpPr>
        <p:spPr/>
        <p:txBody>
          <a:bodyPr/>
          <a:lstStyle/>
          <a:p>
            <a:fld id="{181F58D3-0ADA-41AB-87E3-4ACBAAD5769B}" type="slidenum">
              <a:rPr lang="en-US" smtClean="0"/>
              <a:pPr/>
              <a:t>5</a:t>
            </a:fld>
            <a:endParaRPr lang="en-US"/>
          </a:p>
        </p:txBody>
      </p:sp>
      <p:sp>
        <p:nvSpPr>
          <p:cNvPr id="5" name="Notes Placeholder 4">
            <a:extLst>
              <a:ext uri="{FF2B5EF4-FFF2-40B4-BE49-F238E27FC236}">
                <a16:creationId xmlns:a16="http://schemas.microsoft.com/office/drawing/2014/main" id="{60BF534C-9466-D428-9469-C3697FE88862}"/>
              </a:ext>
            </a:extLst>
          </p:cNvPr>
          <p:cNvSpPr>
            <a:spLocks noGrp="1"/>
          </p:cNvSpPr>
          <p:nvPr>
            <p:ph type="body" sz="quarter" idx="3"/>
          </p:nvPr>
        </p:nvSpPr>
        <p:spPr>
          <a:xfrm>
            <a:off x="698607" y="5421287"/>
            <a:ext cx="5608320" cy="3408680"/>
          </a:xfrm>
          <a:prstGeom prst="rect">
            <a:avLst/>
          </a:prstGeom>
        </p:spPr>
        <p:txBody>
          <a:bodyPr vert="horz" lIns="93177" tIns="46589" rIns="93177" bIns="46589" rtlCol="0"/>
          <a:lstStyle/>
          <a:p>
            <a:pPr lvl="0"/>
            <a:r>
              <a:rPr lang="en-US"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3952154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1900" y="909638"/>
            <a:ext cx="4546600" cy="3409950"/>
          </a:xfrm>
        </p:spPr>
      </p:sp>
      <p:sp>
        <p:nvSpPr>
          <p:cNvPr id="4" name="Slide Number Placeholder 3"/>
          <p:cNvSpPr>
            <a:spLocks noGrp="1"/>
          </p:cNvSpPr>
          <p:nvPr>
            <p:ph type="sldNum" sz="quarter" idx="5"/>
          </p:nvPr>
        </p:nvSpPr>
        <p:spPr/>
        <p:txBody>
          <a:bodyPr/>
          <a:lstStyle/>
          <a:p>
            <a:fld id="{181F58D3-0ADA-41AB-87E3-4ACBAAD5769B}" type="slidenum">
              <a:rPr lang="en-US" smtClean="0"/>
              <a:pPr/>
              <a:t>6</a:t>
            </a:fld>
            <a:endParaRPr lang="en-US"/>
          </a:p>
        </p:txBody>
      </p:sp>
      <p:sp>
        <p:nvSpPr>
          <p:cNvPr id="5" name="Notes Placeholder 4">
            <a:extLst>
              <a:ext uri="{FF2B5EF4-FFF2-40B4-BE49-F238E27FC236}">
                <a16:creationId xmlns:a16="http://schemas.microsoft.com/office/drawing/2014/main" id="{EC2CC859-5D95-3105-6E3A-193B15C63B42}"/>
              </a:ext>
            </a:extLst>
          </p:cNvPr>
          <p:cNvSpPr>
            <a:spLocks noGrp="1"/>
          </p:cNvSpPr>
          <p:nvPr>
            <p:ph type="body" sz="quarter" idx="3"/>
          </p:nvPr>
        </p:nvSpPr>
        <p:spPr>
          <a:xfrm>
            <a:off x="698607" y="5421287"/>
            <a:ext cx="5608320" cy="3408680"/>
          </a:xfrm>
          <a:prstGeom prst="rect">
            <a:avLst/>
          </a:prstGeom>
        </p:spPr>
        <p:txBody>
          <a:bodyPr vert="horz" lIns="93177" tIns="46589" rIns="93177" bIns="46589" rtlCol="0"/>
          <a:lstStyle/>
          <a:p>
            <a:pPr lvl="0"/>
            <a:r>
              <a:rPr lang="en-US"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3550530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1900" y="909638"/>
            <a:ext cx="4546600" cy="3409950"/>
          </a:xfrm>
        </p:spPr>
      </p:sp>
      <p:sp>
        <p:nvSpPr>
          <p:cNvPr id="4" name="Slide Number Placeholder 3"/>
          <p:cNvSpPr>
            <a:spLocks noGrp="1"/>
          </p:cNvSpPr>
          <p:nvPr>
            <p:ph type="sldNum" sz="quarter" idx="5"/>
          </p:nvPr>
        </p:nvSpPr>
        <p:spPr/>
        <p:txBody>
          <a:bodyPr/>
          <a:lstStyle/>
          <a:p>
            <a:fld id="{181F58D3-0ADA-41AB-87E3-4ACBAAD5769B}" type="slidenum">
              <a:rPr lang="en-US" smtClean="0"/>
              <a:pPr/>
              <a:t>7</a:t>
            </a:fld>
            <a:endParaRPr lang="en-US"/>
          </a:p>
        </p:txBody>
      </p:sp>
      <p:sp>
        <p:nvSpPr>
          <p:cNvPr id="5" name="Notes Placeholder 4">
            <a:extLst>
              <a:ext uri="{FF2B5EF4-FFF2-40B4-BE49-F238E27FC236}">
                <a16:creationId xmlns:a16="http://schemas.microsoft.com/office/drawing/2014/main" id="{FE4B43F3-901E-BF8F-0966-7062F4785AF9}"/>
              </a:ext>
            </a:extLst>
          </p:cNvPr>
          <p:cNvSpPr>
            <a:spLocks noGrp="1"/>
          </p:cNvSpPr>
          <p:nvPr>
            <p:ph type="body" sz="quarter" idx="3"/>
          </p:nvPr>
        </p:nvSpPr>
        <p:spPr>
          <a:xfrm>
            <a:off x="698607" y="5421287"/>
            <a:ext cx="5608320" cy="3408680"/>
          </a:xfrm>
          <a:prstGeom prst="rect">
            <a:avLst/>
          </a:prstGeom>
        </p:spPr>
        <p:txBody>
          <a:bodyPr vert="horz" lIns="93177" tIns="46589" rIns="93177" bIns="46589" rtlCol="0"/>
          <a:lstStyle/>
          <a:p>
            <a:pPr lvl="0"/>
            <a:r>
              <a:rPr lang="en-US"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3189166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1900" y="909638"/>
            <a:ext cx="4546600" cy="3409950"/>
          </a:xfrm>
        </p:spPr>
      </p:sp>
      <p:sp>
        <p:nvSpPr>
          <p:cNvPr id="4" name="Slide Number Placeholder 3"/>
          <p:cNvSpPr>
            <a:spLocks noGrp="1"/>
          </p:cNvSpPr>
          <p:nvPr>
            <p:ph type="sldNum" sz="quarter" idx="5"/>
          </p:nvPr>
        </p:nvSpPr>
        <p:spPr/>
        <p:txBody>
          <a:bodyPr/>
          <a:lstStyle/>
          <a:p>
            <a:fld id="{181F58D3-0ADA-41AB-87E3-4ACBAAD5769B}" type="slidenum">
              <a:rPr lang="en-US" smtClean="0"/>
              <a:pPr/>
              <a:t>8</a:t>
            </a:fld>
            <a:endParaRPr lang="en-US"/>
          </a:p>
        </p:txBody>
      </p:sp>
      <p:sp>
        <p:nvSpPr>
          <p:cNvPr id="5" name="Notes Placeholder 4">
            <a:extLst>
              <a:ext uri="{FF2B5EF4-FFF2-40B4-BE49-F238E27FC236}">
                <a16:creationId xmlns:a16="http://schemas.microsoft.com/office/drawing/2014/main" id="{C44A1E5F-A740-3E9B-EE06-AB6771179385}"/>
              </a:ext>
            </a:extLst>
          </p:cNvPr>
          <p:cNvSpPr>
            <a:spLocks noGrp="1"/>
          </p:cNvSpPr>
          <p:nvPr>
            <p:ph type="body" sz="quarter" idx="3"/>
          </p:nvPr>
        </p:nvSpPr>
        <p:spPr>
          <a:xfrm>
            <a:off x="698607" y="5421287"/>
            <a:ext cx="5608320" cy="3408680"/>
          </a:xfrm>
          <a:prstGeom prst="rect">
            <a:avLst/>
          </a:prstGeom>
        </p:spPr>
        <p:txBody>
          <a:bodyPr vert="horz" lIns="93177" tIns="46589" rIns="93177" bIns="46589" rtlCol="0"/>
          <a:lstStyle/>
          <a:p>
            <a:pPr lvl="0"/>
            <a:r>
              <a:rPr lang="en-US"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3418666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20734-885A-4E70-405F-CED9709EE11B}"/>
              </a:ext>
            </a:extLst>
          </p:cNvPr>
          <p:cNvSpPr>
            <a:spLocks noGrp="1"/>
          </p:cNvSpPr>
          <p:nvPr>
            <p:ph type="ctrTitle"/>
          </p:nvPr>
        </p:nvSpPr>
        <p:spPr>
          <a:xfrm>
            <a:off x="1143000" y="1122364"/>
            <a:ext cx="6858000" cy="2387600"/>
          </a:xfrm>
        </p:spPr>
        <p:txBody>
          <a:bodyPr anchor="b"/>
          <a:lstStyle>
            <a:lvl1pPr algn="ctr">
              <a:defRPr sz="5600"/>
            </a:lvl1pPr>
          </a:lstStyle>
          <a:p>
            <a:r>
              <a:rPr lang="en-US"/>
              <a:t>Click to edit Master title style</a:t>
            </a:r>
          </a:p>
        </p:txBody>
      </p:sp>
      <p:sp>
        <p:nvSpPr>
          <p:cNvPr id="3" name="Subtitle 2">
            <a:extLst>
              <a:ext uri="{FF2B5EF4-FFF2-40B4-BE49-F238E27FC236}">
                <a16:creationId xmlns:a16="http://schemas.microsoft.com/office/drawing/2014/main" id="{A49A41A7-5926-DCFE-6B9D-60A747CADD0C}"/>
              </a:ext>
            </a:extLst>
          </p:cNvPr>
          <p:cNvSpPr>
            <a:spLocks noGrp="1"/>
          </p:cNvSpPr>
          <p:nvPr>
            <p:ph type="subTitle" idx="1"/>
          </p:nvPr>
        </p:nvSpPr>
        <p:spPr>
          <a:xfrm>
            <a:off x="1143000" y="3602040"/>
            <a:ext cx="6858000" cy="1655761"/>
          </a:xfrm>
        </p:spPr>
        <p:txBody>
          <a:bodyPr/>
          <a:lstStyle>
            <a:lvl1pPr marL="0" indent="0" algn="ctr">
              <a:buNone/>
              <a:defRPr sz="2200"/>
            </a:lvl1pPr>
            <a:lvl2pPr marL="424493" indent="0" algn="ctr">
              <a:buNone/>
              <a:defRPr sz="1800"/>
            </a:lvl2pPr>
            <a:lvl3pPr marL="848986" indent="0" algn="ctr">
              <a:buNone/>
              <a:defRPr sz="1700"/>
            </a:lvl3pPr>
            <a:lvl4pPr marL="1273480" indent="0" algn="ctr">
              <a:buNone/>
              <a:defRPr sz="1500"/>
            </a:lvl4pPr>
            <a:lvl5pPr marL="1697973" indent="0" algn="ctr">
              <a:buNone/>
              <a:defRPr sz="1500"/>
            </a:lvl5pPr>
            <a:lvl6pPr marL="2122466" indent="0" algn="ctr">
              <a:buNone/>
              <a:defRPr sz="1500"/>
            </a:lvl6pPr>
            <a:lvl7pPr marL="2546959" indent="0" algn="ctr">
              <a:buNone/>
              <a:defRPr sz="1500"/>
            </a:lvl7pPr>
            <a:lvl8pPr marL="2971453" indent="0" algn="ctr">
              <a:buNone/>
              <a:defRPr sz="1500"/>
            </a:lvl8pPr>
            <a:lvl9pPr marL="3395946" indent="0" algn="ctr">
              <a:buNone/>
              <a:defRPr sz="1500"/>
            </a:lvl9pPr>
          </a:lstStyle>
          <a:p>
            <a:r>
              <a:rPr lang="en-US"/>
              <a:t>Click to edit Master subtitle style</a:t>
            </a:r>
          </a:p>
        </p:txBody>
      </p:sp>
      <p:sp>
        <p:nvSpPr>
          <p:cNvPr id="4" name="Date Placeholder 3">
            <a:extLst>
              <a:ext uri="{FF2B5EF4-FFF2-40B4-BE49-F238E27FC236}">
                <a16:creationId xmlns:a16="http://schemas.microsoft.com/office/drawing/2014/main" id="{7020FCC0-0AE2-D4D4-8B69-0ED8966E4B12}"/>
              </a:ext>
            </a:extLst>
          </p:cNvPr>
          <p:cNvSpPr>
            <a:spLocks noGrp="1"/>
          </p:cNvSpPr>
          <p:nvPr>
            <p:ph type="dt" sz="half" idx="10"/>
          </p:nvPr>
        </p:nvSpPr>
        <p:spPr/>
        <p:txBody>
          <a:bodyPr/>
          <a:lstStyle/>
          <a:p>
            <a:fld id="{00CDB98E-88BC-4CD6-9931-C746A65B1108}" type="datetimeFigureOut">
              <a:rPr lang="en-US" smtClean="0"/>
              <a:pPr/>
              <a:t>6/3/2024</a:t>
            </a:fld>
            <a:endParaRPr lang="en-US"/>
          </a:p>
        </p:txBody>
      </p:sp>
      <p:sp>
        <p:nvSpPr>
          <p:cNvPr id="5" name="Footer Placeholder 4">
            <a:extLst>
              <a:ext uri="{FF2B5EF4-FFF2-40B4-BE49-F238E27FC236}">
                <a16:creationId xmlns:a16="http://schemas.microsoft.com/office/drawing/2014/main" id="{B678353D-25F6-0819-A888-D777B75A24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E757D8-AAE6-2019-FAFB-378CB3921864}"/>
              </a:ext>
            </a:extLst>
          </p:cNvPr>
          <p:cNvSpPr>
            <a:spLocks noGrp="1"/>
          </p:cNvSpPr>
          <p:nvPr>
            <p:ph type="sldNum" sz="quarter" idx="12"/>
          </p:nvPr>
        </p:nvSpPr>
        <p:spPr/>
        <p:txBody>
          <a:bodyPr/>
          <a:lstStyle/>
          <a:p>
            <a:fld id="{2EA657EF-EAF2-430F-8BE5-3602D10ECBE7}" type="slidenum">
              <a:rPr lang="en-US" smtClean="0"/>
              <a:pPr/>
              <a:t>‹#›</a:t>
            </a:fld>
            <a:endParaRPr lang="en-US"/>
          </a:p>
        </p:txBody>
      </p:sp>
    </p:spTree>
    <p:extLst>
      <p:ext uri="{BB962C8B-B14F-4D97-AF65-F5344CB8AC3E}">
        <p14:creationId xmlns:p14="http://schemas.microsoft.com/office/powerpoint/2010/main" val="1719160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5B6BF-027D-1ABC-3820-6BFBD7318C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1FBA30-A8C1-FA44-6A9B-13A6FCB0B9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DBE5DD-6C40-15D6-B12F-66F52464BA22}"/>
              </a:ext>
            </a:extLst>
          </p:cNvPr>
          <p:cNvSpPr>
            <a:spLocks noGrp="1"/>
          </p:cNvSpPr>
          <p:nvPr>
            <p:ph type="dt" sz="half" idx="10"/>
          </p:nvPr>
        </p:nvSpPr>
        <p:spPr/>
        <p:txBody>
          <a:bodyPr/>
          <a:lstStyle/>
          <a:p>
            <a:fld id="{00CDB98E-88BC-4CD6-9931-C746A65B1108}" type="datetimeFigureOut">
              <a:rPr lang="en-US" smtClean="0"/>
              <a:pPr/>
              <a:t>6/3/2024</a:t>
            </a:fld>
            <a:endParaRPr lang="en-US"/>
          </a:p>
        </p:txBody>
      </p:sp>
      <p:sp>
        <p:nvSpPr>
          <p:cNvPr id="5" name="Footer Placeholder 4">
            <a:extLst>
              <a:ext uri="{FF2B5EF4-FFF2-40B4-BE49-F238E27FC236}">
                <a16:creationId xmlns:a16="http://schemas.microsoft.com/office/drawing/2014/main" id="{007C80BE-6EE6-4571-215D-55518A192F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173F8B-E875-9055-4BD6-4E2E7C30EDBA}"/>
              </a:ext>
            </a:extLst>
          </p:cNvPr>
          <p:cNvSpPr>
            <a:spLocks noGrp="1"/>
          </p:cNvSpPr>
          <p:nvPr>
            <p:ph type="sldNum" sz="quarter" idx="12"/>
          </p:nvPr>
        </p:nvSpPr>
        <p:spPr/>
        <p:txBody>
          <a:bodyPr/>
          <a:lstStyle/>
          <a:p>
            <a:fld id="{2EA657EF-EAF2-430F-8BE5-3602D10ECBE7}" type="slidenum">
              <a:rPr lang="en-US" smtClean="0"/>
              <a:pPr/>
              <a:t>‹#›</a:t>
            </a:fld>
            <a:endParaRPr lang="en-US"/>
          </a:p>
        </p:txBody>
      </p:sp>
    </p:spTree>
    <p:extLst>
      <p:ext uri="{BB962C8B-B14F-4D97-AF65-F5344CB8AC3E}">
        <p14:creationId xmlns:p14="http://schemas.microsoft.com/office/powerpoint/2010/main" val="620921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960BB-1E33-3AE2-98F4-28B9376EC900}"/>
              </a:ext>
            </a:extLst>
          </p:cNvPr>
          <p:cNvSpPr>
            <a:spLocks noGrp="1"/>
          </p:cNvSpPr>
          <p:nvPr>
            <p:ph type="title"/>
          </p:nvPr>
        </p:nvSpPr>
        <p:spPr>
          <a:xfrm>
            <a:off x="623888" y="1709740"/>
            <a:ext cx="7886700" cy="2852737"/>
          </a:xfrm>
        </p:spPr>
        <p:txBody>
          <a:bodyPr anchor="b"/>
          <a:lstStyle>
            <a:lvl1pPr>
              <a:defRPr sz="5600"/>
            </a:lvl1pPr>
          </a:lstStyle>
          <a:p>
            <a:r>
              <a:rPr lang="en-US"/>
              <a:t>Click to edit Master title style</a:t>
            </a:r>
          </a:p>
        </p:txBody>
      </p:sp>
      <p:sp>
        <p:nvSpPr>
          <p:cNvPr id="3" name="Text Placeholder 2">
            <a:extLst>
              <a:ext uri="{FF2B5EF4-FFF2-40B4-BE49-F238E27FC236}">
                <a16:creationId xmlns:a16="http://schemas.microsoft.com/office/drawing/2014/main" id="{3808053A-3521-E749-6BAE-D24A74A1ED2A}"/>
              </a:ext>
            </a:extLst>
          </p:cNvPr>
          <p:cNvSpPr>
            <a:spLocks noGrp="1"/>
          </p:cNvSpPr>
          <p:nvPr>
            <p:ph type="body" idx="1"/>
          </p:nvPr>
        </p:nvSpPr>
        <p:spPr>
          <a:xfrm>
            <a:off x="623888" y="4589465"/>
            <a:ext cx="7886700" cy="1500187"/>
          </a:xfrm>
        </p:spPr>
        <p:txBody>
          <a:bodyPr/>
          <a:lstStyle>
            <a:lvl1pPr marL="0" indent="0">
              <a:buNone/>
              <a:defRPr sz="2200">
                <a:solidFill>
                  <a:schemeClr val="tx1">
                    <a:tint val="82000"/>
                  </a:schemeClr>
                </a:solidFill>
              </a:defRPr>
            </a:lvl1pPr>
            <a:lvl2pPr marL="424493" indent="0">
              <a:buNone/>
              <a:defRPr sz="1800">
                <a:solidFill>
                  <a:schemeClr val="tx1">
                    <a:tint val="82000"/>
                  </a:schemeClr>
                </a:solidFill>
              </a:defRPr>
            </a:lvl2pPr>
            <a:lvl3pPr marL="848986" indent="0">
              <a:buNone/>
              <a:defRPr sz="1700">
                <a:solidFill>
                  <a:schemeClr val="tx1">
                    <a:tint val="82000"/>
                  </a:schemeClr>
                </a:solidFill>
              </a:defRPr>
            </a:lvl3pPr>
            <a:lvl4pPr marL="1273480" indent="0">
              <a:buNone/>
              <a:defRPr sz="1500">
                <a:solidFill>
                  <a:schemeClr val="tx1">
                    <a:tint val="82000"/>
                  </a:schemeClr>
                </a:solidFill>
              </a:defRPr>
            </a:lvl4pPr>
            <a:lvl5pPr marL="1697973" indent="0">
              <a:buNone/>
              <a:defRPr sz="1500">
                <a:solidFill>
                  <a:schemeClr val="tx1">
                    <a:tint val="82000"/>
                  </a:schemeClr>
                </a:solidFill>
              </a:defRPr>
            </a:lvl5pPr>
            <a:lvl6pPr marL="2122466" indent="0">
              <a:buNone/>
              <a:defRPr sz="1500">
                <a:solidFill>
                  <a:schemeClr val="tx1">
                    <a:tint val="82000"/>
                  </a:schemeClr>
                </a:solidFill>
              </a:defRPr>
            </a:lvl6pPr>
            <a:lvl7pPr marL="2546959" indent="0">
              <a:buNone/>
              <a:defRPr sz="1500">
                <a:solidFill>
                  <a:schemeClr val="tx1">
                    <a:tint val="82000"/>
                  </a:schemeClr>
                </a:solidFill>
              </a:defRPr>
            </a:lvl7pPr>
            <a:lvl8pPr marL="2971453" indent="0">
              <a:buNone/>
              <a:defRPr sz="1500">
                <a:solidFill>
                  <a:schemeClr val="tx1">
                    <a:tint val="82000"/>
                  </a:schemeClr>
                </a:solidFill>
              </a:defRPr>
            </a:lvl8pPr>
            <a:lvl9pPr marL="3395946" indent="0">
              <a:buNone/>
              <a:defRPr sz="15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8F012D-B8E5-9E6F-306B-7C2F08EC3D65}"/>
              </a:ext>
            </a:extLst>
          </p:cNvPr>
          <p:cNvSpPr>
            <a:spLocks noGrp="1"/>
          </p:cNvSpPr>
          <p:nvPr>
            <p:ph type="dt" sz="half" idx="10"/>
          </p:nvPr>
        </p:nvSpPr>
        <p:spPr/>
        <p:txBody>
          <a:bodyPr/>
          <a:lstStyle/>
          <a:p>
            <a:fld id="{00CDB98E-88BC-4CD6-9931-C746A65B1108}" type="datetimeFigureOut">
              <a:rPr lang="en-US" smtClean="0"/>
              <a:pPr/>
              <a:t>6/3/2024</a:t>
            </a:fld>
            <a:endParaRPr lang="en-US"/>
          </a:p>
        </p:txBody>
      </p:sp>
      <p:sp>
        <p:nvSpPr>
          <p:cNvPr id="5" name="Footer Placeholder 4">
            <a:extLst>
              <a:ext uri="{FF2B5EF4-FFF2-40B4-BE49-F238E27FC236}">
                <a16:creationId xmlns:a16="http://schemas.microsoft.com/office/drawing/2014/main" id="{3EBF45BF-D4CB-D0DE-523C-1EE48B66B8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E282BD-B74F-6B3E-9AD7-1F6F10886362}"/>
              </a:ext>
            </a:extLst>
          </p:cNvPr>
          <p:cNvSpPr>
            <a:spLocks noGrp="1"/>
          </p:cNvSpPr>
          <p:nvPr>
            <p:ph type="sldNum" sz="quarter" idx="12"/>
          </p:nvPr>
        </p:nvSpPr>
        <p:spPr/>
        <p:txBody>
          <a:bodyPr/>
          <a:lstStyle/>
          <a:p>
            <a:fld id="{2EA657EF-EAF2-430F-8BE5-3602D10ECBE7}" type="slidenum">
              <a:rPr lang="en-US" smtClean="0"/>
              <a:pPr/>
              <a:t>‹#›</a:t>
            </a:fld>
            <a:endParaRPr lang="en-US"/>
          </a:p>
        </p:txBody>
      </p:sp>
    </p:spTree>
    <p:extLst>
      <p:ext uri="{BB962C8B-B14F-4D97-AF65-F5344CB8AC3E}">
        <p14:creationId xmlns:p14="http://schemas.microsoft.com/office/powerpoint/2010/main" val="3369613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56E57-8999-C547-6A68-199D3EB72E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543469-185F-456C-7211-F4D0F7E566E7}"/>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00267F-69F3-6C9F-05D4-C1C2C6850273}"/>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1CD709-AEF2-1C9A-C61A-A469E74A81E0}"/>
              </a:ext>
            </a:extLst>
          </p:cNvPr>
          <p:cNvSpPr>
            <a:spLocks noGrp="1"/>
          </p:cNvSpPr>
          <p:nvPr>
            <p:ph type="dt" sz="half" idx="10"/>
          </p:nvPr>
        </p:nvSpPr>
        <p:spPr/>
        <p:txBody>
          <a:bodyPr/>
          <a:lstStyle/>
          <a:p>
            <a:fld id="{00CDB98E-88BC-4CD6-9931-C746A65B1108}" type="datetimeFigureOut">
              <a:rPr lang="en-US" smtClean="0"/>
              <a:pPr/>
              <a:t>6/3/2024</a:t>
            </a:fld>
            <a:endParaRPr lang="en-US"/>
          </a:p>
        </p:txBody>
      </p:sp>
      <p:sp>
        <p:nvSpPr>
          <p:cNvPr id="6" name="Footer Placeholder 5">
            <a:extLst>
              <a:ext uri="{FF2B5EF4-FFF2-40B4-BE49-F238E27FC236}">
                <a16:creationId xmlns:a16="http://schemas.microsoft.com/office/drawing/2014/main" id="{6CFB3C32-70EB-7FEB-ED4D-BF653366C1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B01744-E03A-BD34-16DA-8099BECB8CF7}"/>
              </a:ext>
            </a:extLst>
          </p:cNvPr>
          <p:cNvSpPr>
            <a:spLocks noGrp="1"/>
          </p:cNvSpPr>
          <p:nvPr>
            <p:ph type="sldNum" sz="quarter" idx="12"/>
          </p:nvPr>
        </p:nvSpPr>
        <p:spPr/>
        <p:txBody>
          <a:bodyPr/>
          <a:lstStyle/>
          <a:p>
            <a:fld id="{2EA657EF-EAF2-430F-8BE5-3602D10ECBE7}" type="slidenum">
              <a:rPr lang="en-US" smtClean="0"/>
              <a:pPr/>
              <a:t>‹#›</a:t>
            </a:fld>
            <a:endParaRPr lang="en-US"/>
          </a:p>
        </p:txBody>
      </p:sp>
    </p:spTree>
    <p:extLst>
      <p:ext uri="{BB962C8B-B14F-4D97-AF65-F5344CB8AC3E}">
        <p14:creationId xmlns:p14="http://schemas.microsoft.com/office/powerpoint/2010/main" val="1017288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30B43-D5E5-DAFF-3F47-80E95829373E}"/>
              </a:ext>
            </a:extLst>
          </p:cNvPr>
          <p:cNvSpPr>
            <a:spLocks noGrp="1"/>
          </p:cNvSpPr>
          <p:nvPr>
            <p:ph type="title"/>
          </p:nvPr>
        </p:nvSpPr>
        <p:spPr>
          <a:xfrm>
            <a:off x="629841" y="365127"/>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DB53AE5-CF69-F5FB-5BA8-B6B91DFB32F7}"/>
              </a:ext>
            </a:extLst>
          </p:cNvPr>
          <p:cNvSpPr>
            <a:spLocks noGrp="1"/>
          </p:cNvSpPr>
          <p:nvPr>
            <p:ph type="body" idx="1"/>
          </p:nvPr>
        </p:nvSpPr>
        <p:spPr>
          <a:xfrm>
            <a:off x="629842" y="1681164"/>
            <a:ext cx="3868340" cy="823912"/>
          </a:xfrm>
        </p:spPr>
        <p:txBody>
          <a:bodyPr anchor="b"/>
          <a:lstStyle>
            <a:lvl1pPr marL="0" indent="0">
              <a:buNone/>
              <a:defRPr sz="2200" b="1"/>
            </a:lvl1pPr>
            <a:lvl2pPr marL="424493" indent="0">
              <a:buNone/>
              <a:defRPr sz="1800" b="1"/>
            </a:lvl2pPr>
            <a:lvl3pPr marL="848986" indent="0">
              <a:buNone/>
              <a:defRPr sz="1700" b="1"/>
            </a:lvl3pPr>
            <a:lvl4pPr marL="1273480" indent="0">
              <a:buNone/>
              <a:defRPr sz="1500" b="1"/>
            </a:lvl4pPr>
            <a:lvl5pPr marL="1697973" indent="0">
              <a:buNone/>
              <a:defRPr sz="1500" b="1"/>
            </a:lvl5pPr>
            <a:lvl6pPr marL="2122466" indent="0">
              <a:buNone/>
              <a:defRPr sz="1500" b="1"/>
            </a:lvl6pPr>
            <a:lvl7pPr marL="2546959" indent="0">
              <a:buNone/>
              <a:defRPr sz="1500" b="1"/>
            </a:lvl7pPr>
            <a:lvl8pPr marL="2971453" indent="0">
              <a:buNone/>
              <a:defRPr sz="1500" b="1"/>
            </a:lvl8pPr>
            <a:lvl9pPr marL="3395946" indent="0">
              <a:buNone/>
              <a:defRPr sz="1500" b="1"/>
            </a:lvl9pPr>
          </a:lstStyle>
          <a:p>
            <a:pPr lvl="0"/>
            <a:r>
              <a:rPr lang="en-US"/>
              <a:t>Click to edit Master text styles</a:t>
            </a:r>
          </a:p>
        </p:txBody>
      </p:sp>
      <p:sp>
        <p:nvSpPr>
          <p:cNvPr id="4" name="Content Placeholder 3">
            <a:extLst>
              <a:ext uri="{FF2B5EF4-FFF2-40B4-BE49-F238E27FC236}">
                <a16:creationId xmlns:a16="http://schemas.microsoft.com/office/drawing/2014/main" id="{5FB33991-B6EE-41A7-A49F-6299EB226888}"/>
              </a:ext>
            </a:extLst>
          </p:cNvPr>
          <p:cNvSpPr>
            <a:spLocks noGrp="1"/>
          </p:cNvSpPr>
          <p:nvPr>
            <p:ph sz="half" idx="2"/>
          </p:nvPr>
        </p:nvSpPr>
        <p:spPr>
          <a:xfrm>
            <a:off x="629842" y="2505074"/>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2CE44D1-53F6-7873-86BF-9B132F3B0FDB}"/>
              </a:ext>
            </a:extLst>
          </p:cNvPr>
          <p:cNvSpPr>
            <a:spLocks noGrp="1"/>
          </p:cNvSpPr>
          <p:nvPr>
            <p:ph type="body" sz="quarter" idx="3"/>
          </p:nvPr>
        </p:nvSpPr>
        <p:spPr>
          <a:xfrm>
            <a:off x="4629152" y="1681164"/>
            <a:ext cx="3887391" cy="823912"/>
          </a:xfrm>
        </p:spPr>
        <p:txBody>
          <a:bodyPr anchor="b"/>
          <a:lstStyle>
            <a:lvl1pPr marL="0" indent="0">
              <a:buNone/>
              <a:defRPr sz="2200" b="1"/>
            </a:lvl1pPr>
            <a:lvl2pPr marL="424493" indent="0">
              <a:buNone/>
              <a:defRPr sz="1800" b="1"/>
            </a:lvl2pPr>
            <a:lvl3pPr marL="848986" indent="0">
              <a:buNone/>
              <a:defRPr sz="1700" b="1"/>
            </a:lvl3pPr>
            <a:lvl4pPr marL="1273480" indent="0">
              <a:buNone/>
              <a:defRPr sz="1500" b="1"/>
            </a:lvl4pPr>
            <a:lvl5pPr marL="1697973" indent="0">
              <a:buNone/>
              <a:defRPr sz="1500" b="1"/>
            </a:lvl5pPr>
            <a:lvl6pPr marL="2122466" indent="0">
              <a:buNone/>
              <a:defRPr sz="1500" b="1"/>
            </a:lvl6pPr>
            <a:lvl7pPr marL="2546959" indent="0">
              <a:buNone/>
              <a:defRPr sz="1500" b="1"/>
            </a:lvl7pPr>
            <a:lvl8pPr marL="2971453" indent="0">
              <a:buNone/>
              <a:defRPr sz="1500" b="1"/>
            </a:lvl8pPr>
            <a:lvl9pPr marL="3395946" indent="0">
              <a:buNone/>
              <a:defRPr sz="1500" b="1"/>
            </a:lvl9pPr>
          </a:lstStyle>
          <a:p>
            <a:pPr lvl="0"/>
            <a:r>
              <a:rPr lang="en-US"/>
              <a:t>Click to edit Master text styles</a:t>
            </a:r>
          </a:p>
        </p:txBody>
      </p:sp>
      <p:sp>
        <p:nvSpPr>
          <p:cNvPr id="6" name="Content Placeholder 5">
            <a:extLst>
              <a:ext uri="{FF2B5EF4-FFF2-40B4-BE49-F238E27FC236}">
                <a16:creationId xmlns:a16="http://schemas.microsoft.com/office/drawing/2014/main" id="{4FF6833E-5606-E4E6-6E83-C87B2BC39B5E}"/>
              </a:ext>
            </a:extLst>
          </p:cNvPr>
          <p:cNvSpPr>
            <a:spLocks noGrp="1"/>
          </p:cNvSpPr>
          <p:nvPr>
            <p:ph sz="quarter" idx="4"/>
          </p:nvPr>
        </p:nvSpPr>
        <p:spPr>
          <a:xfrm>
            <a:off x="4629152" y="2505074"/>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8D5122-B4F5-125B-ECBA-61FE59E8E87E}"/>
              </a:ext>
            </a:extLst>
          </p:cNvPr>
          <p:cNvSpPr>
            <a:spLocks noGrp="1"/>
          </p:cNvSpPr>
          <p:nvPr>
            <p:ph type="dt" sz="half" idx="10"/>
          </p:nvPr>
        </p:nvSpPr>
        <p:spPr/>
        <p:txBody>
          <a:bodyPr/>
          <a:lstStyle/>
          <a:p>
            <a:fld id="{00CDB98E-88BC-4CD6-9931-C746A65B1108}" type="datetimeFigureOut">
              <a:rPr lang="en-US" smtClean="0"/>
              <a:pPr/>
              <a:t>6/3/2024</a:t>
            </a:fld>
            <a:endParaRPr lang="en-US"/>
          </a:p>
        </p:txBody>
      </p:sp>
      <p:sp>
        <p:nvSpPr>
          <p:cNvPr id="8" name="Footer Placeholder 7">
            <a:extLst>
              <a:ext uri="{FF2B5EF4-FFF2-40B4-BE49-F238E27FC236}">
                <a16:creationId xmlns:a16="http://schemas.microsoft.com/office/drawing/2014/main" id="{6D711DA0-5B75-6EB0-7E30-76BFA9EB46B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3E14E0F-EE6F-31A5-3D2C-94868A1A1273}"/>
              </a:ext>
            </a:extLst>
          </p:cNvPr>
          <p:cNvSpPr>
            <a:spLocks noGrp="1"/>
          </p:cNvSpPr>
          <p:nvPr>
            <p:ph type="sldNum" sz="quarter" idx="12"/>
          </p:nvPr>
        </p:nvSpPr>
        <p:spPr/>
        <p:txBody>
          <a:bodyPr/>
          <a:lstStyle/>
          <a:p>
            <a:fld id="{2EA657EF-EAF2-430F-8BE5-3602D10ECBE7}" type="slidenum">
              <a:rPr lang="en-US" smtClean="0"/>
              <a:pPr/>
              <a:t>‹#›</a:t>
            </a:fld>
            <a:endParaRPr lang="en-US"/>
          </a:p>
        </p:txBody>
      </p:sp>
    </p:spTree>
    <p:extLst>
      <p:ext uri="{BB962C8B-B14F-4D97-AF65-F5344CB8AC3E}">
        <p14:creationId xmlns:p14="http://schemas.microsoft.com/office/powerpoint/2010/main" val="1895117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75766-B809-3497-9898-C06B4B4DB6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1DDCDD-8EDD-C6EB-1776-1D9F65378AA5}"/>
              </a:ext>
            </a:extLst>
          </p:cNvPr>
          <p:cNvSpPr>
            <a:spLocks noGrp="1"/>
          </p:cNvSpPr>
          <p:nvPr>
            <p:ph type="dt" sz="half" idx="10"/>
          </p:nvPr>
        </p:nvSpPr>
        <p:spPr/>
        <p:txBody>
          <a:bodyPr/>
          <a:lstStyle/>
          <a:p>
            <a:fld id="{00CDB98E-88BC-4CD6-9931-C746A65B1108}" type="datetimeFigureOut">
              <a:rPr lang="en-US" smtClean="0"/>
              <a:pPr/>
              <a:t>6/3/2024</a:t>
            </a:fld>
            <a:endParaRPr lang="en-US"/>
          </a:p>
        </p:txBody>
      </p:sp>
      <p:sp>
        <p:nvSpPr>
          <p:cNvPr id="4" name="Footer Placeholder 3">
            <a:extLst>
              <a:ext uri="{FF2B5EF4-FFF2-40B4-BE49-F238E27FC236}">
                <a16:creationId xmlns:a16="http://schemas.microsoft.com/office/drawing/2014/main" id="{0073F845-C3F8-4F70-A5DC-7E1912F4956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1845EE-8F49-3D05-D466-59E6C481D6DF}"/>
              </a:ext>
            </a:extLst>
          </p:cNvPr>
          <p:cNvSpPr>
            <a:spLocks noGrp="1"/>
          </p:cNvSpPr>
          <p:nvPr>
            <p:ph type="sldNum" sz="quarter" idx="12"/>
          </p:nvPr>
        </p:nvSpPr>
        <p:spPr/>
        <p:txBody>
          <a:bodyPr/>
          <a:lstStyle/>
          <a:p>
            <a:fld id="{2EA657EF-EAF2-430F-8BE5-3602D10ECBE7}" type="slidenum">
              <a:rPr lang="en-US" smtClean="0"/>
              <a:pPr/>
              <a:t>‹#›</a:t>
            </a:fld>
            <a:endParaRPr lang="en-US"/>
          </a:p>
        </p:txBody>
      </p:sp>
    </p:spTree>
    <p:extLst>
      <p:ext uri="{BB962C8B-B14F-4D97-AF65-F5344CB8AC3E}">
        <p14:creationId xmlns:p14="http://schemas.microsoft.com/office/powerpoint/2010/main" val="3393154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BC5AE8-8340-6804-3E4A-940DD761B865}"/>
              </a:ext>
            </a:extLst>
          </p:cNvPr>
          <p:cNvSpPr>
            <a:spLocks noGrp="1"/>
          </p:cNvSpPr>
          <p:nvPr>
            <p:ph type="dt" sz="half" idx="10"/>
          </p:nvPr>
        </p:nvSpPr>
        <p:spPr/>
        <p:txBody>
          <a:bodyPr/>
          <a:lstStyle/>
          <a:p>
            <a:fld id="{00CDB98E-88BC-4CD6-9931-C746A65B1108}" type="datetimeFigureOut">
              <a:rPr lang="en-US" smtClean="0"/>
              <a:pPr/>
              <a:t>6/3/2024</a:t>
            </a:fld>
            <a:endParaRPr lang="en-US"/>
          </a:p>
        </p:txBody>
      </p:sp>
      <p:sp>
        <p:nvSpPr>
          <p:cNvPr id="3" name="Footer Placeholder 2">
            <a:extLst>
              <a:ext uri="{FF2B5EF4-FFF2-40B4-BE49-F238E27FC236}">
                <a16:creationId xmlns:a16="http://schemas.microsoft.com/office/drawing/2014/main" id="{9646E334-CB67-D104-EED0-6C400FA9AD7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5E26B58-8BE9-0C45-48D7-612EB31ACF06}"/>
              </a:ext>
            </a:extLst>
          </p:cNvPr>
          <p:cNvSpPr>
            <a:spLocks noGrp="1"/>
          </p:cNvSpPr>
          <p:nvPr>
            <p:ph type="sldNum" sz="quarter" idx="12"/>
          </p:nvPr>
        </p:nvSpPr>
        <p:spPr/>
        <p:txBody>
          <a:bodyPr/>
          <a:lstStyle/>
          <a:p>
            <a:fld id="{2EA657EF-EAF2-430F-8BE5-3602D10ECBE7}" type="slidenum">
              <a:rPr lang="en-US" smtClean="0"/>
              <a:pPr/>
              <a:t>‹#›</a:t>
            </a:fld>
            <a:endParaRPr lang="en-US"/>
          </a:p>
        </p:txBody>
      </p:sp>
    </p:spTree>
    <p:extLst>
      <p:ext uri="{BB962C8B-B14F-4D97-AF65-F5344CB8AC3E}">
        <p14:creationId xmlns:p14="http://schemas.microsoft.com/office/powerpoint/2010/main" val="3230551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C0A08-DF8D-FA14-9526-24D973E1EF51}"/>
              </a:ext>
            </a:extLst>
          </p:cNvPr>
          <p:cNvSpPr>
            <a:spLocks noGrp="1"/>
          </p:cNvSpPr>
          <p:nvPr>
            <p:ph type="title"/>
          </p:nvPr>
        </p:nvSpPr>
        <p:spPr>
          <a:xfrm>
            <a:off x="629841" y="457200"/>
            <a:ext cx="2949178" cy="1600200"/>
          </a:xfrm>
        </p:spPr>
        <p:txBody>
          <a:bodyPr anchor="b"/>
          <a:lstStyle>
            <a:lvl1pPr>
              <a:defRPr sz="3000"/>
            </a:lvl1pPr>
          </a:lstStyle>
          <a:p>
            <a:r>
              <a:rPr lang="en-US"/>
              <a:t>Click to edit Master title style</a:t>
            </a:r>
          </a:p>
        </p:txBody>
      </p:sp>
      <p:sp>
        <p:nvSpPr>
          <p:cNvPr id="3" name="Content Placeholder 2">
            <a:extLst>
              <a:ext uri="{FF2B5EF4-FFF2-40B4-BE49-F238E27FC236}">
                <a16:creationId xmlns:a16="http://schemas.microsoft.com/office/drawing/2014/main" id="{09F80625-C202-5E24-6E9D-B5E89E61FF07}"/>
              </a:ext>
            </a:extLst>
          </p:cNvPr>
          <p:cNvSpPr>
            <a:spLocks noGrp="1"/>
          </p:cNvSpPr>
          <p:nvPr>
            <p:ph idx="1"/>
          </p:nvPr>
        </p:nvSpPr>
        <p:spPr>
          <a:xfrm>
            <a:off x="3887391" y="987426"/>
            <a:ext cx="4629150" cy="4873625"/>
          </a:xfrm>
        </p:spPr>
        <p:txBody>
          <a:bodyPr/>
          <a:lstStyle>
            <a:lvl1pPr>
              <a:defRPr sz="3000"/>
            </a:lvl1pPr>
            <a:lvl2pPr>
              <a:defRPr sz="26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A549F5-593E-D241-62D7-ADF81916924E}"/>
              </a:ext>
            </a:extLst>
          </p:cNvPr>
          <p:cNvSpPr>
            <a:spLocks noGrp="1"/>
          </p:cNvSpPr>
          <p:nvPr>
            <p:ph type="body" sz="half" idx="2"/>
          </p:nvPr>
        </p:nvSpPr>
        <p:spPr>
          <a:xfrm>
            <a:off x="629841" y="2057400"/>
            <a:ext cx="2949178" cy="3811589"/>
          </a:xfrm>
        </p:spPr>
        <p:txBody>
          <a:bodyPr/>
          <a:lstStyle>
            <a:lvl1pPr marL="0" indent="0">
              <a:buNone/>
              <a:defRPr sz="1500"/>
            </a:lvl1pPr>
            <a:lvl2pPr marL="424493" indent="0">
              <a:buNone/>
              <a:defRPr sz="1300"/>
            </a:lvl2pPr>
            <a:lvl3pPr marL="848986" indent="0">
              <a:buNone/>
              <a:defRPr sz="1100"/>
            </a:lvl3pPr>
            <a:lvl4pPr marL="1273480" indent="0">
              <a:buNone/>
              <a:defRPr sz="900"/>
            </a:lvl4pPr>
            <a:lvl5pPr marL="1697973" indent="0">
              <a:buNone/>
              <a:defRPr sz="900"/>
            </a:lvl5pPr>
            <a:lvl6pPr marL="2122466" indent="0">
              <a:buNone/>
              <a:defRPr sz="900"/>
            </a:lvl6pPr>
            <a:lvl7pPr marL="2546959" indent="0">
              <a:buNone/>
              <a:defRPr sz="900"/>
            </a:lvl7pPr>
            <a:lvl8pPr marL="2971453" indent="0">
              <a:buNone/>
              <a:defRPr sz="900"/>
            </a:lvl8pPr>
            <a:lvl9pPr marL="3395946"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792BCD49-10FF-9969-C575-E386DC71B79F}"/>
              </a:ext>
            </a:extLst>
          </p:cNvPr>
          <p:cNvSpPr>
            <a:spLocks noGrp="1"/>
          </p:cNvSpPr>
          <p:nvPr>
            <p:ph type="dt" sz="half" idx="10"/>
          </p:nvPr>
        </p:nvSpPr>
        <p:spPr/>
        <p:txBody>
          <a:bodyPr/>
          <a:lstStyle/>
          <a:p>
            <a:fld id="{00CDB98E-88BC-4CD6-9931-C746A65B1108}" type="datetimeFigureOut">
              <a:rPr lang="en-US" smtClean="0"/>
              <a:pPr/>
              <a:t>6/3/2024</a:t>
            </a:fld>
            <a:endParaRPr lang="en-US"/>
          </a:p>
        </p:txBody>
      </p:sp>
      <p:sp>
        <p:nvSpPr>
          <p:cNvPr id="6" name="Footer Placeholder 5">
            <a:extLst>
              <a:ext uri="{FF2B5EF4-FFF2-40B4-BE49-F238E27FC236}">
                <a16:creationId xmlns:a16="http://schemas.microsoft.com/office/drawing/2014/main" id="{069CBE2D-B002-241E-F15D-FC25055EA1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AB7D6F-36F4-4FAA-BD37-00FD4D2013BB}"/>
              </a:ext>
            </a:extLst>
          </p:cNvPr>
          <p:cNvSpPr>
            <a:spLocks noGrp="1"/>
          </p:cNvSpPr>
          <p:nvPr>
            <p:ph type="sldNum" sz="quarter" idx="12"/>
          </p:nvPr>
        </p:nvSpPr>
        <p:spPr/>
        <p:txBody>
          <a:bodyPr/>
          <a:lstStyle/>
          <a:p>
            <a:fld id="{2EA657EF-EAF2-430F-8BE5-3602D10ECBE7}" type="slidenum">
              <a:rPr lang="en-US" smtClean="0"/>
              <a:pPr/>
              <a:t>‹#›</a:t>
            </a:fld>
            <a:endParaRPr lang="en-US"/>
          </a:p>
        </p:txBody>
      </p:sp>
    </p:spTree>
    <p:extLst>
      <p:ext uri="{BB962C8B-B14F-4D97-AF65-F5344CB8AC3E}">
        <p14:creationId xmlns:p14="http://schemas.microsoft.com/office/powerpoint/2010/main" val="2198876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A22DB-42E5-6A21-6588-CBC3AE4A7E45}"/>
              </a:ext>
            </a:extLst>
          </p:cNvPr>
          <p:cNvSpPr>
            <a:spLocks noGrp="1"/>
          </p:cNvSpPr>
          <p:nvPr>
            <p:ph type="title"/>
          </p:nvPr>
        </p:nvSpPr>
        <p:spPr>
          <a:xfrm>
            <a:off x="629841" y="457200"/>
            <a:ext cx="2949178" cy="1600200"/>
          </a:xfrm>
        </p:spPr>
        <p:txBody>
          <a:bodyPr anchor="b"/>
          <a:lstStyle>
            <a:lvl1pPr>
              <a:defRPr sz="3000"/>
            </a:lvl1pPr>
          </a:lstStyle>
          <a:p>
            <a:r>
              <a:rPr lang="en-US"/>
              <a:t>Click to edit Master title style</a:t>
            </a:r>
          </a:p>
        </p:txBody>
      </p:sp>
      <p:sp>
        <p:nvSpPr>
          <p:cNvPr id="3" name="Picture Placeholder 2">
            <a:extLst>
              <a:ext uri="{FF2B5EF4-FFF2-40B4-BE49-F238E27FC236}">
                <a16:creationId xmlns:a16="http://schemas.microsoft.com/office/drawing/2014/main" id="{8F9B34C1-6CD7-2F35-1199-37B5F92B3D54}"/>
              </a:ext>
            </a:extLst>
          </p:cNvPr>
          <p:cNvSpPr>
            <a:spLocks noGrp="1"/>
          </p:cNvSpPr>
          <p:nvPr>
            <p:ph type="pic" idx="1"/>
          </p:nvPr>
        </p:nvSpPr>
        <p:spPr>
          <a:xfrm>
            <a:off x="3887391" y="987426"/>
            <a:ext cx="4629150" cy="4873625"/>
          </a:xfrm>
        </p:spPr>
        <p:txBody>
          <a:bodyPr/>
          <a:lstStyle>
            <a:lvl1pPr marL="0" indent="0">
              <a:buNone/>
              <a:defRPr sz="3000"/>
            </a:lvl1pPr>
            <a:lvl2pPr marL="424493" indent="0">
              <a:buNone/>
              <a:defRPr sz="2600"/>
            </a:lvl2pPr>
            <a:lvl3pPr marL="848986" indent="0">
              <a:buNone/>
              <a:defRPr sz="2200"/>
            </a:lvl3pPr>
            <a:lvl4pPr marL="1273480" indent="0">
              <a:buNone/>
              <a:defRPr sz="1800"/>
            </a:lvl4pPr>
            <a:lvl5pPr marL="1697973" indent="0">
              <a:buNone/>
              <a:defRPr sz="1800"/>
            </a:lvl5pPr>
            <a:lvl6pPr marL="2122466" indent="0">
              <a:buNone/>
              <a:defRPr sz="1800"/>
            </a:lvl6pPr>
            <a:lvl7pPr marL="2546959" indent="0">
              <a:buNone/>
              <a:defRPr sz="1800"/>
            </a:lvl7pPr>
            <a:lvl8pPr marL="2971453" indent="0">
              <a:buNone/>
              <a:defRPr sz="1800"/>
            </a:lvl8pPr>
            <a:lvl9pPr marL="3395946" indent="0">
              <a:buNone/>
              <a:defRPr sz="1800"/>
            </a:lvl9pPr>
          </a:lstStyle>
          <a:p>
            <a:endParaRPr lang="en-US"/>
          </a:p>
        </p:txBody>
      </p:sp>
      <p:sp>
        <p:nvSpPr>
          <p:cNvPr id="4" name="Text Placeholder 3">
            <a:extLst>
              <a:ext uri="{FF2B5EF4-FFF2-40B4-BE49-F238E27FC236}">
                <a16:creationId xmlns:a16="http://schemas.microsoft.com/office/drawing/2014/main" id="{0454A42C-0D12-7089-4540-374E2D85C158}"/>
              </a:ext>
            </a:extLst>
          </p:cNvPr>
          <p:cNvSpPr>
            <a:spLocks noGrp="1"/>
          </p:cNvSpPr>
          <p:nvPr>
            <p:ph type="body" sz="half" idx="2"/>
          </p:nvPr>
        </p:nvSpPr>
        <p:spPr>
          <a:xfrm>
            <a:off x="629841" y="2057400"/>
            <a:ext cx="2949178" cy="3811589"/>
          </a:xfrm>
        </p:spPr>
        <p:txBody>
          <a:bodyPr/>
          <a:lstStyle>
            <a:lvl1pPr marL="0" indent="0">
              <a:buNone/>
              <a:defRPr sz="1500"/>
            </a:lvl1pPr>
            <a:lvl2pPr marL="424493" indent="0">
              <a:buNone/>
              <a:defRPr sz="1300"/>
            </a:lvl2pPr>
            <a:lvl3pPr marL="848986" indent="0">
              <a:buNone/>
              <a:defRPr sz="1100"/>
            </a:lvl3pPr>
            <a:lvl4pPr marL="1273480" indent="0">
              <a:buNone/>
              <a:defRPr sz="900"/>
            </a:lvl4pPr>
            <a:lvl5pPr marL="1697973" indent="0">
              <a:buNone/>
              <a:defRPr sz="900"/>
            </a:lvl5pPr>
            <a:lvl6pPr marL="2122466" indent="0">
              <a:buNone/>
              <a:defRPr sz="900"/>
            </a:lvl6pPr>
            <a:lvl7pPr marL="2546959" indent="0">
              <a:buNone/>
              <a:defRPr sz="900"/>
            </a:lvl7pPr>
            <a:lvl8pPr marL="2971453" indent="0">
              <a:buNone/>
              <a:defRPr sz="900"/>
            </a:lvl8pPr>
            <a:lvl9pPr marL="3395946"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85FB41C0-15CB-1A9F-F2FF-D8EE9F6B7D2C}"/>
              </a:ext>
            </a:extLst>
          </p:cNvPr>
          <p:cNvSpPr>
            <a:spLocks noGrp="1"/>
          </p:cNvSpPr>
          <p:nvPr>
            <p:ph type="dt" sz="half" idx="10"/>
          </p:nvPr>
        </p:nvSpPr>
        <p:spPr/>
        <p:txBody>
          <a:bodyPr/>
          <a:lstStyle/>
          <a:p>
            <a:fld id="{00CDB98E-88BC-4CD6-9931-C746A65B1108}" type="datetimeFigureOut">
              <a:rPr lang="en-US" smtClean="0"/>
              <a:pPr/>
              <a:t>6/3/2024</a:t>
            </a:fld>
            <a:endParaRPr lang="en-US"/>
          </a:p>
        </p:txBody>
      </p:sp>
      <p:sp>
        <p:nvSpPr>
          <p:cNvPr id="6" name="Footer Placeholder 5">
            <a:extLst>
              <a:ext uri="{FF2B5EF4-FFF2-40B4-BE49-F238E27FC236}">
                <a16:creationId xmlns:a16="http://schemas.microsoft.com/office/drawing/2014/main" id="{2BAD8B0F-1AAC-84FD-4010-B246C80D65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E4FD8A-7964-61BE-5613-D49E99E374BE}"/>
              </a:ext>
            </a:extLst>
          </p:cNvPr>
          <p:cNvSpPr>
            <a:spLocks noGrp="1"/>
          </p:cNvSpPr>
          <p:nvPr>
            <p:ph type="sldNum" sz="quarter" idx="12"/>
          </p:nvPr>
        </p:nvSpPr>
        <p:spPr/>
        <p:txBody>
          <a:bodyPr/>
          <a:lstStyle/>
          <a:p>
            <a:fld id="{2EA657EF-EAF2-430F-8BE5-3602D10ECBE7}" type="slidenum">
              <a:rPr lang="en-US" smtClean="0"/>
              <a:pPr/>
              <a:t>‹#›</a:t>
            </a:fld>
            <a:endParaRPr lang="en-US"/>
          </a:p>
        </p:txBody>
      </p:sp>
    </p:spTree>
    <p:extLst>
      <p:ext uri="{BB962C8B-B14F-4D97-AF65-F5344CB8AC3E}">
        <p14:creationId xmlns:p14="http://schemas.microsoft.com/office/powerpoint/2010/main" val="7323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1C387-DE37-0E38-0172-6F2F094313E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1C62700-B4E9-6B53-447C-CBF9FC2BEE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1522B8-F5B9-E09B-2AAE-1F80385AD477}"/>
              </a:ext>
            </a:extLst>
          </p:cNvPr>
          <p:cNvSpPr>
            <a:spLocks noGrp="1"/>
          </p:cNvSpPr>
          <p:nvPr>
            <p:ph type="dt" sz="half" idx="10"/>
          </p:nvPr>
        </p:nvSpPr>
        <p:spPr/>
        <p:txBody>
          <a:bodyPr/>
          <a:lstStyle/>
          <a:p>
            <a:fld id="{00CDB98E-88BC-4CD6-9931-C746A65B1108}" type="datetimeFigureOut">
              <a:rPr lang="en-US" smtClean="0"/>
              <a:pPr/>
              <a:t>6/3/2024</a:t>
            </a:fld>
            <a:endParaRPr lang="en-US"/>
          </a:p>
        </p:txBody>
      </p:sp>
      <p:sp>
        <p:nvSpPr>
          <p:cNvPr id="5" name="Footer Placeholder 4">
            <a:extLst>
              <a:ext uri="{FF2B5EF4-FFF2-40B4-BE49-F238E27FC236}">
                <a16:creationId xmlns:a16="http://schemas.microsoft.com/office/drawing/2014/main" id="{6CE43EC3-A380-D998-0CFC-2C6406E6D5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E8D8BC-4FC0-5F40-FFF6-42BDA86EC0D1}"/>
              </a:ext>
            </a:extLst>
          </p:cNvPr>
          <p:cNvSpPr>
            <a:spLocks noGrp="1"/>
          </p:cNvSpPr>
          <p:nvPr>
            <p:ph type="sldNum" sz="quarter" idx="12"/>
          </p:nvPr>
        </p:nvSpPr>
        <p:spPr/>
        <p:txBody>
          <a:bodyPr/>
          <a:lstStyle/>
          <a:p>
            <a:fld id="{2EA657EF-EAF2-430F-8BE5-3602D10ECBE7}" type="slidenum">
              <a:rPr lang="en-US" smtClean="0"/>
              <a:pPr/>
              <a:t>‹#›</a:t>
            </a:fld>
            <a:endParaRPr lang="en-US"/>
          </a:p>
        </p:txBody>
      </p:sp>
    </p:spTree>
    <p:extLst>
      <p:ext uri="{BB962C8B-B14F-4D97-AF65-F5344CB8AC3E}">
        <p14:creationId xmlns:p14="http://schemas.microsoft.com/office/powerpoint/2010/main" val="3135881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AB8D77-19A9-D436-1D8A-6424D1735FAB}"/>
              </a:ext>
            </a:extLst>
          </p:cNvPr>
          <p:cNvSpPr>
            <a:spLocks noGrp="1"/>
          </p:cNvSpPr>
          <p:nvPr>
            <p:ph type="title" orient="vert"/>
          </p:nvPr>
        </p:nvSpPr>
        <p:spPr>
          <a:xfrm>
            <a:off x="6543676" y="365125"/>
            <a:ext cx="1971675"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B43A53F-A822-4F09-9233-BAFF29D0C987}"/>
              </a:ext>
            </a:extLst>
          </p:cNvPr>
          <p:cNvSpPr>
            <a:spLocks noGrp="1"/>
          </p:cNvSpPr>
          <p:nvPr>
            <p:ph type="body" orient="vert" idx="1"/>
          </p:nvPr>
        </p:nvSpPr>
        <p:spPr>
          <a:xfrm>
            <a:off x="628651" y="365125"/>
            <a:ext cx="5800725"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B5920C-3DBA-EBC7-9893-39654E101403}"/>
              </a:ext>
            </a:extLst>
          </p:cNvPr>
          <p:cNvSpPr>
            <a:spLocks noGrp="1"/>
          </p:cNvSpPr>
          <p:nvPr>
            <p:ph type="dt" sz="half" idx="10"/>
          </p:nvPr>
        </p:nvSpPr>
        <p:spPr/>
        <p:txBody>
          <a:bodyPr/>
          <a:lstStyle/>
          <a:p>
            <a:fld id="{00CDB98E-88BC-4CD6-9931-C746A65B1108}" type="datetimeFigureOut">
              <a:rPr lang="en-US" smtClean="0"/>
              <a:pPr/>
              <a:t>6/3/2024</a:t>
            </a:fld>
            <a:endParaRPr lang="en-US"/>
          </a:p>
        </p:txBody>
      </p:sp>
      <p:sp>
        <p:nvSpPr>
          <p:cNvPr id="5" name="Footer Placeholder 4">
            <a:extLst>
              <a:ext uri="{FF2B5EF4-FFF2-40B4-BE49-F238E27FC236}">
                <a16:creationId xmlns:a16="http://schemas.microsoft.com/office/drawing/2014/main" id="{EF9F96B3-6CC7-0D24-D83F-23C7F9DC35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30F6FC-18D0-A960-51AB-63C5536BAEE9}"/>
              </a:ext>
            </a:extLst>
          </p:cNvPr>
          <p:cNvSpPr>
            <a:spLocks noGrp="1"/>
          </p:cNvSpPr>
          <p:nvPr>
            <p:ph type="sldNum" sz="quarter" idx="12"/>
          </p:nvPr>
        </p:nvSpPr>
        <p:spPr/>
        <p:txBody>
          <a:bodyPr/>
          <a:lstStyle/>
          <a:p>
            <a:fld id="{2EA657EF-EAF2-430F-8BE5-3602D10ECBE7}" type="slidenum">
              <a:rPr lang="en-US" smtClean="0"/>
              <a:pPr/>
              <a:t>‹#›</a:t>
            </a:fld>
            <a:endParaRPr lang="en-US"/>
          </a:p>
        </p:txBody>
      </p:sp>
    </p:spTree>
    <p:extLst>
      <p:ext uri="{BB962C8B-B14F-4D97-AF65-F5344CB8AC3E}">
        <p14:creationId xmlns:p14="http://schemas.microsoft.com/office/powerpoint/2010/main" val="2174510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0E1348-05AB-4F99-85E3-716BF2ADC31B}"/>
              </a:ext>
            </a:extLst>
          </p:cNvPr>
          <p:cNvSpPr>
            <a:spLocks noGrp="1"/>
          </p:cNvSpPr>
          <p:nvPr>
            <p:ph type="title"/>
          </p:nvPr>
        </p:nvSpPr>
        <p:spPr>
          <a:xfrm>
            <a:off x="628650" y="365127"/>
            <a:ext cx="7886700" cy="1325563"/>
          </a:xfrm>
          <a:prstGeom prst="rect">
            <a:avLst/>
          </a:prstGeom>
        </p:spPr>
        <p:txBody>
          <a:bodyPr vert="horz" lIns="84898" tIns="42449" rIns="84898" bIns="42449"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D1128F-3EC1-A791-65E2-8D8E2257B612}"/>
              </a:ext>
            </a:extLst>
          </p:cNvPr>
          <p:cNvSpPr>
            <a:spLocks noGrp="1"/>
          </p:cNvSpPr>
          <p:nvPr>
            <p:ph type="body" idx="1"/>
          </p:nvPr>
        </p:nvSpPr>
        <p:spPr>
          <a:xfrm>
            <a:off x="628650" y="1825625"/>
            <a:ext cx="7886700" cy="4351338"/>
          </a:xfrm>
          <a:prstGeom prst="rect">
            <a:avLst/>
          </a:prstGeom>
        </p:spPr>
        <p:txBody>
          <a:bodyPr vert="horz" lIns="84898" tIns="42449" rIns="84898" bIns="424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D3BCFC-189B-6599-ABEA-A154AC5FAF14}"/>
              </a:ext>
            </a:extLst>
          </p:cNvPr>
          <p:cNvSpPr>
            <a:spLocks noGrp="1"/>
          </p:cNvSpPr>
          <p:nvPr>
            <p:ph type="dt" sz="half" idx="2"/>
          </p:nvPr>
        </p:nvSpPr>
        <p:spPr>
          <a:xfrm>
            <a:off x="628650" y="6356352"/>
            <a:ext cx="2057400" cy="365125"/>
          </a:xfrm>
          <a:prstGeom prst="rect">
            <a:avLst/>
          </a:prstGeom>
        </p:spPr>
        <p:txBody>
          <a:bodyPr vert="horz" lIns="84898" tIns="42449" rIns="84898" bIns="42449" rtlCol="0" anchor="ctr"/>
          <a:lstStyle>
            <a:lvl1pPr algn="l">
              <a:defRPr sz="1100">
                <a:solidFill>
                  <a:schemeClr val="tx1">
                    <a:tint val="82000"/>
                  </a:schemeClr>
                </a:solidFill>
              </a:defRPr>
            </a:lvl1pPr>
          </a:lstStyle>
          <a:p>
            <a:fld id="{00CDB98E-88BC-4CD6-9931-C746A65B1108}" type="datetimeFigureOut">
              <a:rPr lang="en-US" smtClean="0"/>
              <a:pPr/>
              <a:t>6/3/2024</a:t>
            </a:fld>
            <a:endParaRPr lang="en-US"/>
          </a:p>
        </p:txBody>
      </p:sp>
      <p:sp>
        <p:nvSpPr>
          <p:cNvPr id="5" name="Footer Placeholder 4">
            <a:extLst>
              <a:ext uri="{FF2B5EF4-FFF2-40B4-BE49-F238E27FC236}">
                <a16:creationId xmlns:a16="http://schemas.microsoft.com/office/drawing/2014/main" id="{7984A832-6CDD-9D26-9DB1-A63B4CBB2B37}"/>
              </a:ext>
            </a:extLst>
          </p:cNvPr>
          <p:cNvSpPr>
            <a:spLocks noGrp="1"/>
          </p:cNvSpPr>
          <p:nvPr>
            <p:ph type="ftr" sz="quarter" idx="3"/>
          </p:nvPr>
        </p:nvSpPr>
        <p:spPr>
          <a:xfrm>
            <a:off x="3028950" y="6356352"/>
            <a:ext cx="3086100" cy="365125"/>
          </a:xfrm>
          <a:prstGeom prst="rect">
            <a:avLst/>
          </a:prstGeom>
        </p:spPr>
        <p:txBody>
          <a:bodyPr vert="horz" lIns="84898" tIns="42449" rIns="84898" bIns="42449" rtlCol="0" anchor="ctr"/>
          <a:lstStyle>
            <a:lvl1pPr algn="ctr">
              <a:defRPr sz="11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4F1E396-8457-FC28-E9D2-05C6D1715710}"/>
              </a:ext>
            </a:extLst>
          </p:cNvPr>
          <p:cNvSpPr>
            <a:spLocks noGrp="1"/>
          </p:cNvSpPr>
          <p:nvPr>
            <p:ph type="sldNum" sz="quarter" idx="4"/>
          </p:nvPr>
        </p:nvSpPr>
        <p:spPr>
          <a:xfrm>
            <a:off x="6457950" y="6356352"/>
            <a:ext cx="2057400" cy="365125"/>
          </a:xfrm>
          <a:prstGeom prst="rect">
            <a:avLst/>
          </a:prstGeom>
        </p:spPr>
        <p:txBody>
          <a:bodyPr vert="horz" lIns="84898" tIns="42449" rIns="84898" bIns="42449" rtlCol="0" anchor="ctr"/>
          <a:lstStyle>
            <a:lvl1pPr algn="r">
              <a:defRPr sz="1100">
                <a:solidFill>
                  <a:schemeClr val="tx1">
                    <a:tint val="82000"/>
                  </a:schemeClr>
                </a:solidFill>
              </a:defRPr>
            </a:lvl1pPr>
          </a:lstStyle>
          <a:p>
            <a:fld id="{2EA657EF-EAF2-430F-8BE5-3602D10ECBE7}" type="slidenum">
              <a:rPr lang="en-US" smtClean="0"/>
              <a:pPr/>
              <a:t>‹#›</a:t>
            </a:fld>
            <a:endParaRPr lang="en-US"/>
          </a:p>
        </p:txBody>
      </p:sp>
    </p:spTree>
    <p:extLst>
      <p:ext uri="{BB962C8B-B14F-4D97-AF65-F5344CB8AC3E}">
        <p14:creationId xmlns:p14="http://schemas.microsoft.com/office/powerpoint/2010/main" val="39064156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848986" rtl="0" eaLnBrk="1" latinLnBrk="0" hangingPunct="1">
        <a:lnSpc>
          <a:spcPct val="90000"/>
        </a:lnSpc>
        <a:spcBef>
          <a:spcPct val="0"/>
        </a:spcBef>
        <a:buNone/>
        <a:defRPr sz="4100" kern="1200">
          <a:solidFill>
            <a:schemeClr val="tx1"/>
          </a:solidFill>
          <a:latin typeface="+mj-lt"/>
          <a:ea typeface="+mj-ea"/>
          <a:cs typeface="+mj-cs"/>
        </a:defRPr>
      </a:lvl1pPr>
    </p:titleStyle>
    <p:bodyStyle>
      <a:lvl1pPr marL="212247" indent="-212247" algn="l" defTabSz="848986" rtl="0" eaLnBrk="1" latinLnBrk="0" hangingPunct="1">
        <a:lnSpc>
          <a:spcPct val="90000"/>
        </a:lnSpc>
        <a:spcBef>
          <a:spcPts val="928"/>
        </a:spcBef>
        <a:buFont typeface="Arial" panose="020B0604020202020204" pitchFamily="34" charset="0"/>
        <a:buChar char="•"/>
        <a:defRPr sz="2600" kern="1200">
          <a:solidFill>
            <a:schemeClr val="tx1"/>
          </a:solidFill>
          <a:latin typeface="+mn-lt"/>
          <a:ea typeface="+mn-ea"/>
          <a:cs typeface="+mn-cs"/>
        </a:defRPr>
      </a:lvl1pPr>
      <a:lvl2pPr marL="636740" indent="-212247" algn="l" defTabSz="848986" rtl="0" eaLnBrk="1" latinLnBrk="0" hangingPunct="1">
        <a:lnSpc>
          <a:spcPct val="90000"/>
        </a:lnSpc>
        <a:spcBef>
          <a:spcPts val="464"/>
        </a:spcBef>
        <a:buFont typeface="Arial" panose="020B0604020202020204" pitchFamily="34" charset="0"/>
        <a:buChar char="•"/>
        <a:defRPr sz="2200" kern="1200">
          <a:solidFill>
            <a:schemeClr val="tx1"/>
          </a:solidFill>
          <a:latin typeface="+mn-lt"/>
          <a:ea typeface="+mn-ea"/>
          <a:cs typeface="+mn-cs"/>
        </a:defRPr>
      </a:lvl2pPr>
      <a:lvl3pPr marL="1061233" indent="-212247" algn="l" defTabSz="848986" rtl="0" eaLnBrk="1" latinLnBrk="0" hangingPunct="1">
        <a:lnSpc>
          <a:spcPct val="90000"/>
        </a:lnSpc>
        <a:spcBef>
          <a:spcPts val="464"/>
        </a:spcBef>
        <a:buFont typeface="Arial" panose="020B0604020202020204" pitchFamily="34" charset="0"/>
        <a:buChar char="•"/>
        <a:defRPr sz="1800" kern="1200">
          <a:solidFill>
            <a:schemeClr val="tx1"/>
          </a:solidFill>
          <a:latin typeface="+mn-lt"/>
          <a:ea typeface="+mn-ea"/>
          <a:cs typeface="+mn-cs"/>
        </a:defRPr>
      </a:lvl3pPr>
      <a:lvl4pPr marL="1485726" indent="-212247" algn="l" defTabSz="848986" rtl="0" eaLnBrk="1" latinLnBrk="0" hangingPunct="1">
        <a:lnSpc>
          <a:spcPct val="90000"/>
        </a:lnSpc>
        <a:spcBef>
          <a:spcPts val="464"/>
        </a:spcBef>
        <a:buFont typeface="Arial" panose="020B0604020202020204" pitchFamily="34" charset="0"/>
        <a:buChar char="•"/>
        <a:defRPr sz="1700" kern="1200">
          <a:solidFill>
            <a:schemeClr val="tx1"/>
          </a:solidFill>
          <a:latin typeface="+mn-lt"/>
          <a:ea typeface="+mn-ea"/>
          <a:cs typeface="+mn-cs"/>
        </a:defRPr>
      </a:lvl4pPr>
      <a:lvl5pPr marL="1910219" indent="-212247" algn="l" defTabSz="848986" rtl="0" eaLnBrk="1" latinLnBrk="0" hangingPunct="1">
        <a:lnSpc>
          <a:spcPct val="90000"/>
        </a:lnSpc>
        <a:spcBef>
          <a:spcPts val="464"/>
        </a:spcBef>
        <a:buFont typeface="Arial" panose="020B0604020202020204" pitchFamily="34" charset="0"/>
        <a:buChar char="•"/>
        <a:defRPr sz="1700" kern="1200">
          <a:solidFill>
            <a:schemeClr val="tx1"/>
          </a:solidFill>
          <a:latin typeface="+mn-lt"/>
          <a:ea typeface="+mn-ea"/>
          <a:cs typeface="+mn-cs"/>
        </a:defRPr>
      </a:lvl5pPr>
      <a:lvl6pPr marL="2334712" indent="-212247" algn="l" defTabSz="848986" rtl="0" eaLnBrk="1" latinLnBrk="0" hangingPunct="1">
        <a:lnSpc>
          <a:spcPct val="90000"/>
        </a:lnSpc>
        <a:spcBef>
          <a:spcPts val="464"/>
        </a:spcBef>
        <a:buFont typeface="Arial" panose="020B0604020202020204" pitchFamily="34" charset="0"/>
        <a:buChar char="•"/>
        <a:defRPr sz="1700" kern="1200">
          <a:solidFill>
            <a:schemeClr val="tx1"/>
          </a:solidFill>
          <a:latin typeface="+mn-lt"/>
          <a:ea typeface="+mn-ea"/>
          <a:cs typeface="+mn-cs"/>
        </a:defRPr>
      </a:lvl6pPr>
      <a:lvl7pPr marL="2759206" indent="-212247" algn="l" defTabSz="848986" rtl="0" eaLnBrk="1" latinLnBrk="0" hangingPunct="1">
        <a:lnSpc>
          <a:spcPct val="90000"/>
        </a:lnSpc>
        <a:spcBef>
          <a:spcPts val="464"/>
        </a:spcBef>
        <a:buFont typeface="Arial" panose="020B0604020202020204" pitchFamily="34" charset="0"/>
        <a:buChar char="•"/>
        <a:defRPr sz="1700" kern="1200">
          <a:solidFill>
            <a:schemeClr val="tx1"/>
          </a:solidFill>
          <a:latin typeface="+mn-lt"/>
          <a:ea typeface="+mn-ea"/>
          <a:cs typeface="+mn-cs"/>
        </a:defRPr>
      </a:lvl7pPr>
      <a:lvl8pPr marL="3183699" indent="-212247" algn="l" defTabSz="848986" rtl="0" eaLnBrk="1" latinLnBrk="0" hangingPunct="1">
        <a:lnSpc>
          <a:spcPct val="90000"/>
        </a:lnSpc>
        <a:spcBef>
          <a:spcPts val="464"/>
        </a:spcBef>
        <a:buFont typeface="Arial" panose="020B0604020202020204" pitchFamily="34" charset="0"/>
        <a:buChar char="•"/>
        <a:defRPr sz="1700" kern="1200">
          <a:solidFill>
            <a:schemeClr val="tx1"/>
          </a:solidFill>
          <a:latin typeface="+mn-lt"/>
          <a:ea typeface="+mn-ea"/>
          <a:cs typeface="+mn-cs"/>
        </a:defRPr>
      </a:lvl8pPr>
      <a:lvl9pPr marL="3608192" indent="-212247" algn="l" defTabSz="848986" rtl="0" eaLnBrk="1" latinLnBrk="0" hangingPunct="1">
        <a:lnSpc>
          <a:spcPct val="90000"/>
        </a:lnSpc>
        <a:spcBef>
          <a:spcPts val="464"/>
        </a:spcBef>
        <a:buFont typeface="Arial" panose="020B0604020202020204" pitchFamily="34" charset="0"/>
        <a:buChar char="•"/>
        <a:defRPr sz="1700" kern="1200">
          <a:solidFill>
            <a:schemeClr val="tx1"/>
          </a:solidFill>
          <a:latin typeface="+mn-lt"/>
          <a:ea typeface="+mn-ea"/>
          <a:cs typeface="+mn-cs"/>
        </a:defRPr>
      </a:lvl9pPr>
    </p:bodyStyle>
    <p:otherStyle>
      <a:defPPr>
        <a:defRPr lang="en-US"/>
      </a:defPPr>
      <a:lvl1pPr marL="0" algn="l" defTabSz="848986" rtl="0" eaLnBrk="1" latinLnBrk="0" hangingPunct="1">
        <a:defRPr sz="1700" kern="1200">
          <a:solidFill>
            <a:schemeClr val="tx1"/>
          </a:solidFill>
          <a:latin typeface="+mn-lt"/>
          <a:ea typeface="+mn-ea"/>
          <a:cs typeface="+mn-cs"/>
        </a:defRPr>
      </a:lvl1pPr>
      <a:lvl2pPr marL="424493" algn="l" defTabSz="848986" rtl="0" eaLnBrk="1" latinLnBrk="0" hangingPunct="1">
        <a:defRPr sz="1700" kern="1200">
          <a:solidFill>
            <a:schemeClr val="tx1"/>
          </a:solidFill>
          <a:latin typeface="+mn-lt"/>
          <a:ea typeface="+mn-ea"/>
          <a:cs typeface="+mn-cs"/>
        </a:defRPr>
      </a:lvl2pPr>
      <a:lvl3pPr marL="848986" algn="l" defTabSz="848986" rtl="0" eaLnBrk="1" latinLnBrk="0" hangingPunct="1">
        <a:defRPr sz="1700" kern="1200">
          <a:solidFill>
            <a:schemeClr val="tx1"/>
          </a:solidFill>
          <a:latin typeface="+mn-lt"/>
          <a:ea typeface="+mn-ea"/>
          <a:cs typeface="+mn-cs"/>
        </a:defRPr>
      </a:lvl3pPr>
      <a:lvl4pPr marL="1273480" algn="l" defTabSz="848986" rtl="0" eaLnBrk="1" latinLnBrk="0" hangingPunct="1">
        <a:defRPr sz="1700" kern="1200">
          <a:solidFill>
            <a:schemeClr val="tx1"/>
          </a:solidFill>
          <a:latin typeface="+mn-lt"/>
          <a:ea typeface="+mn-ea"/>
          <a:cs typeface="+mn-cs"/>
        </a:defRPr>
      </a:lvl4pPr>
      <a:lvl5pPr marL="1697973" algn="l" defTabSz="848986" rtl="0" eaLnBrk="1" latinLnBrk="0" hangingPunct="1">
        <a:defRPr sz="1700" kern="1200">
          <a:solidFill>
            <a:schemeClr val="tx1"/>
          </a:solidFill>
          <a:latin typeface="+mn-lt"/>
          <a:ea typeface="+mn-ea"/>
          <a:cs typeface="+mn-cs"/>
        </a:defRPr>
      </a:lvl5pPr>
      <a:lvl6pPr marL="2122466" algn="l" defTabSz="848986" rtl="0" eaLnBrk="1" latinLnBrk="0" hangingPunct="1">
        <a:defRPr sz="1700" kern="1200">
          <a:solidFill>
            <a:schemeClr val="tx1"/>
          </a:solidFill>
          <a:latin typeface="+mn-lt"/>
          <a:ea typeface="+mn-ea"/>
          <a:cs typeface="+mn-cs"/>
        </a:defRPr>
      </a:lvl6pPr>
      <a:lvl7pPr marL="2546959" algn="l" defTabSz="848986" rtl="0" eaLnBrk="1" latinLnBrk="0" hangingPunct="1">
        <a:defRPr sz="1700" kern="1200">
          <a:solidFill>
            <a:schemeClr val="tx1"/>
          </a:solidFill>
          <a:latin typeface="+mn-lt"/>
          <a:ea typeface="+mn-ea"/>
          <a:cs typeface="+mn-cs"/>
        </a:defRPr>
      </a:lvl7pPr>
      <a:lvl8pPr marL="2971453" algn="l" defTabSz="848986" rtl="0" eaLnBrk="1" latinLnBrk="0" hangingPunct="1">
        <a:defRPr sz="1700" kern="1200">
          <a:solidFill>
            <a:schemeClr val="tx1"/>
          </a:solidFill>
          <a:latin typeface="+mn-lt"/>
          <a:ea typeface="+mn-ea"/>
          <a:cs typeface="+mn-cs"/>
        </a:defRPr>
      </a:lvl8pPr>
      <a:lvl9pPr marL="3395946" algn="l" defTabSz="848986"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747E53B-B28C-0791-F27A-068D33CEED40}"/>
              </a:ext>
            </a:extLst>
          </p:cNvPr>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42536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7D7556E8-C4A2-3D81-D994-0F818A5A41C7}"/>
              </a:ext>
            </a:extLst>
          </p:cNvPr>
          <p:cNvGraphicFramePr>
            <a:graphicFrameLocks noGrp="1"/>
          </p:cNvGraphicFramePr>
          <p:nvPr>
            <p:extLst>
              <p:ext uri="{D42A27DB-BD31-4B8C-83A1-F6EECF244321}">
                <p14:modId xmlns:p14="http://schemas.microsoft.com/office/powerpoint/2010/main" val="985020702"/>
              </p:ext>
            </p:extLst>
          </p:nvPr>
        </p:nvGraphicFramePr>
        <p:xfrm>
          <a:off x="168441" y="352738"/>
          <a:ext cx="8807120" cy="6264632"/>
        </p:xfrm>
        <a:graphic>
          <a:graphicData uri="http://schemas.openxmlformats.org/drawingml/2006/table">
            <a:tbl>
              <a:tblPr firstRow="1" bandRow="1">
                <a:tableStyleId>{5C22544A-7EE6-4342-B048-85BDC9FD1C3A}</a:tableStyleId>
              </a:tblPr>
              <a:tblGrid>
                <a:gridCol w="1203159">
                  <a:extLst>
                    <a:ext uri="{9D8B030D-6E8A-4147-A177-3AD203B41FA5}">
                      <a16:colId xmlns:a16="http://schemas.microsoft.com/office/drawing/2014/main" val="1464722358"/>
                    </a:ext>
                  </a:extLst>
                </a:gridCol>
                <a:gridCol w="998621">
                  <a:extLst>
                    <a:ext uri="{9D8B030D-6E8A-4147-A177-3AD203B41FA5}">
                      <a16:colId xmlns:a16="http://schemas.microsoft.com/office/drawing/2014/main" val="700694123"/>
                    </a:ext>
                  </a:extLst>
                </a:gridCol>
                <a:gridCol w="1100890">
                  <a:extLst>
                    <a:ext uri="{9D8B030D-6E8A-4147-A177-3AD203B41FA5}">
                      <a16:colId xmlns:a16="http://schemas.microsoft.com/office/drawing/2014/main" val="3772755068"/>
                    </a:ext>
                  </a:extLst>
                </a:gridCol>
                <a:gridCol w="1100890">
                  <a:extLst>
                    <a:ext uri="{9D8B030D-6E8A-4147-A177-3AD203B41FA5}">
                      <a16:colId xmlns:a16="http://schemas.microsoft.com/office/drawing/2014/main" val="4153637096"/>
                    </a:ext>
                  </a:extLst>
                </a:gridCol>
                <a:gridCol w="1100890">
                  <a:extLst>
                    <a:ext uri="{9D8B030D-6E8A-4147-A177-3AD203B41FA5}">
                      <a16:colId xmlns:a16="http://schemas.microsoft.com/office/drawing/2014/main" val="4155286622"/>
                    </a:ext>
                  </a:extLst>
                </a:gridCol>
                <a:gridCol w="1100890">
                  <a:extLst>
                    <a:ext uri="{9D8B030D-6E8A-4147-A177-3AD203B41FA5}">
                      <a16:colId xmlns:a16="http://schemas.microsoft.com/office/drawing/2014/main" val="1295836879"/>
                    </a:ext>
                  </a:extLst>
                </a:gridCol>
                <a:gridCol w="1100890">
                  <a:extLst>
                    <a:ext uri="{9D8B030D-6E8A-4147-A177-3AD203B41FA5}">
                      <a16:colId xmlns:a16="http://schemas.microsoft.com/office/drawing/2014/main" val="870698532"/>
                    </a:ext>
                  </a:extLst>
                </a:gridCol>
                <a:gridCol w="1100890">
                  <a:extLst>
                    <a:ext uri="{9D8B030D-6E8A-4147-A177-3AD203B41FA5}">
                      <a16:colId xmlns:a16="http://schemas.microsoft.com/office/drawing/2014/main" val="534487582"/>
                    </a:ext>
                  </a:extLst>
                </a:gridCol>
              </a:tblGrid>
              <a:tr h="736898">
                <a:tc>
                  <a:txBody>
                    <a:bodyPr/>
                    <a:lstStyle/>
                    <a:p>
                      <a:endParaRPr lang="en-US" sz="1800" dirty="0"/>
                    </a:p>
                  </a:txBody>
                  <a:tcPr marL="68580" marR="68580"/>
                </a:tc>
                <a:tc>
                  <a:txBody>
                    <a:bodyPr/>
                    <a:lstStyle/>
                    <a:p>
                      <a:pPr algn="ctr"/>
                      <a:r>
                        <a:rPr lang="en-US" sz="1400" dirty="0"/>
                        <a:t>Ephesus       2:1-7</a:t>
                      </a:r>
                    </a:p>
                  </a:txBody>
                  <a:tcPr marL="68580" marR="68580"/>
                </a:tc>
                <a:tc>
                  <a:txBody>
                    <a:bodyPr/>
                    <a:lstStyle/>
                    <a:p>
                      <a:pPr algn="ctr"/>
                      <a:r>
                        <a:rPr lang="en-US" sz="1400" dirty="0"/>
                        <a:t>Smyrna       2:8-11</a:t>
                      </a:r>
                    </a:p>
                  </a:txBody>
                  <a:tcPr marL="68580" marR="68580"/>
                </a:tc>
                <a:tc>
                  <a:txBody>
                    <a:bodyPr/>
                    <a:lstStyle/>
                    <a:p>
                      <a:pPr algn="ctr"/>
                      <a:r>
                        <a:rPr lang="en-US" sz="1400" dirty="0"/>
                        <a:t>Pergamum  2:12-17</a:t>
                      </a:r>
                    </a:p>
                  </a:txBody>
                  <a:tcPr marL="68580" marR="68580"/>
                </a:tc>
                <a:tc>
                  <a:txBody>
                    <a:bodyPr/>
                    <a:lstStyle/>
                    <a:p>
                      <a:pPr algn="ctr"/>
                      <a:r>
                        <a:rPr lang="en-US" sz="1400" dirty="0"/>
                        <a:t>Thyatira    2:18-29</a:t>
                      </a:r>
                    </a:p>
                  </a:txBody>
                  <a:tcPr marL="68580" marR="68580"/>
                </a:tc>
                <a:tc>
                  <a:txBody>
                    <a:bodyPr/>
                    <a:lstStyle/>
                    <a:p>
                      <a:pPr algn="ctr"/>
                      <a:r>
                        <a:rPr lang="en-US" sz="1400" dirty="0"/>
                        <a:t>Sardis           3:1-6</a:t>
                      </a:r>
                    </a:p>
                  </a:txBody>
                  <a:tcPr marL="68580" marR="68580"/>
                </a:tc>
                <a:tc>
                  <a:txBody>
                    <a:bodyPr/>
                    <a:lstStyle/>
                    <a:p>
                      <a:pPr algn="ctr"/>
                      <a:r>
                        <a:rPr lang="en-US" sz="1400" dirty="0"/>
                        <a:t>Philadelphia 3:7-13</a:t>
                      </a:r>
                    </a:p>
                  </a:txBody>
                  <a:tcPr marL="68580" marR="68580"/>
                </a:tc>
                <a:tc>
                  <a:txBody>
                    <a:bodyPr/>
                    <a:lstStyle/>
                    <a:p>
                      <a:pPr algn="ctr"/>
                      <a:r>
                        <a:rPr lang="en-US" sz="1400" dirty="0"/>
                        <a:t>Laodicea 3:14-22</a:t>
                      </a:r>
                    </a:p>
                  </a:txBody>
                  <a:tcPr marL="68580" marR="68580"/>
                </a:tc>
                <a:extLst>
                  <a:ext uri="{0D108BD9-81ED-4DB2-BD59-A6C34878D82A}">
                    <a16:rowId xmlns:a16="http://schemas.microsoft.com/office/drawing/2014/main" val="3759540121"/>
                  </a:ext>
                </a:extLst>
              </a:tr>
              <a:tr h="1409251">
                <a:tc>
                  <a:txBody>
                    <a:bodyPr/>
                    <a:lstStyle/>
                    <a:p>
                      <a:pPr algn="ctr"/>
                      <a:r>
                        <a:rPr lang="en-US" sz="1400" b="1" dirty="0"/>
                        <a:t>Condition      and         Praises</a:t>
                      </a:r>
                    </a:p>
                  </a:txBody>
                  <a:tcPr marL="68580" marR="68580" anchor="ctr"/>
                </a:tc>
                <a:tc>
                  <a:txBody>
                    <a:bodyPr/>
                    <a:lstStyle/>
                    <a:p>
                      <a:pPr marL="111125" indent="-111125">
                        <a:buFont typeface="Arial" panose="020B0604020202020204" pitchFamily="34" charset="0"/>
                        <a:buChar char="•"/>
                      </a:pPr>
                      <a:r>
                        <a:rPr lang="en-US" sz="1200" dirty="0"/>
                        <a:t>Good deeds</a:t>
                      </a:r>
                    </a:p>
                    <a:p>
                      <a:pPr marL="111125" indent="-111125">
                        <a:buFont typeface="Arial" panose="020B0604020202020204" pitchFamily="34" charset="0"/>
                        <a:buChar char="•"/>
                      </a:pPr>
                      <a:r>
                        <a:rPr lang="en-US" sz="1200" dirty="0"/>
                        <a:t>Perseverance</a:t>
                      </a:r>
                    </a:p>
                    <a:p>
                      <a:pPr marL="111125" indent="-111125" defTabSz="1150938">
                        <a:buFont typeface="Arial" panose="020B0604020202020204" pitchFamily="34" charset="0"/>
                        <a:buChar char="•"/>
                      </a:pPr>
                      <a:r>
                        <a:rPr lang="en-US" sz="1200" dirty="0"/>
                        <a:t>Won’t tolerate evil men</a:t>
                      </a:r>
                    </a:p>
                  </a:txBody>
                  <a:tcPr marL="68580" marR="68580"/>
                </a:tc>
                <a:tc>
                  <a:txBody>
                    <a:bodyPr/>
                    <a:lstStyle/>
                    <a:p>
                      <a:pPr marL="111125" indent="-111125">
                        <a:buFont typeface="Arial" panose="020B0604020202020204" pitchFamily="34" charset="0"/>
                        <a:buChar char="•"/>
                      </a:pPr>
                      <a:r>
                        <a:rPr lang="en-US" sz="1200" dirty="0"/>
                        <a:t>Slandered</a:t>
                      </a:r>
                    </a:p>
                    <a:p>
                      <a:pPr marL="111125" indent="-111125">
                        <a:buFont typeface="Arial" panose="020B0604020202020204" pitchFamily="34" charset="0"/>
                        <a:buChar char="•"/>
                      </a:pPr>
                      <a:r>
                        <a:rPr lang="en-US" sz="1200" dirty="0"/>
                        <a:t>Afflicted</a:t>
                      </a:r>
                    </a:p>
                    <a:p>
                      <a:pPr marL="111125" indent="-111125">
                        <a:buFont typeface="Arial" panose="020B0604020202020204" pitchFamily="34" charset="0"/>
                        <a:buChar char="•"/>
                      </a:pPr>
                      <a:r>
                        <a:rPr lang="en-US" sz="1200" dirty="0"/>
                        <a:t>In poverty</a:t>
                      </a:r>
                    </a:p>
                    <a:p>
                      <a:pPr marL="111125" indent="-111125">
                        <a:buFont typeface="Arial" panose="020B0604020202020204" pitchFamily="34" charset="0"/>
                        <a:buChar char="•"/>
                      </a:pPr>
                      <a:r>
                        <a:rPr lang="en-US" sz="1200" dirty="0"/>
                        <a:t>Rich in Jesus</a:t>
                      </a:r>
                    </a:p>
                  </a:txBody>
                  <a:tcPr marL="68580" marR="68580"/>
                </a:tc>
                <a:tc>
                  <a:txBody>
                    <a:bodyPr/>
                    <a:lstStyle/>
                    <a:p>
                      <a:pPr marL="111125" indent="-111125">
                        <a:buFont typeface="Arial" panose="020B0604020202020204" pitchFamily="34" charset="0"/>
                        <a:buChar char="•"/>
                      </a:pPr>
                      <a:r>
                        <a:rPr lang="en-US" sz="1200" dirty="0"/>
                        <a:t>Remained faithful despite the evil around them</a:t>
                      </a:r>
                    </a:p>
                  </a:txBody>
                  <a:tcPr marL="68580" marR="68580"/>
                </a:tc>
                <a:tc>
                  <a:txBody>
                    <a:bodyPr/>
                    <a:lstStyle/>
                    <a:p>
                      <a:pPr marL="111125" indent="-111125">
                        <a:buFont typeface="Arial" panose="020B0604020202020204" pitchFamily="34" charset="0"/>
                        <a:buChar char="•"/>
                      </a:pPr>
                      <a:r>
                        <a:rPr lang="en-US" sz="1200" dirty="0"/>
                        <a:t>Growing</a:t>
                      </a:r>
                    </a:p>
                    <a:p>
                      <a:pPr marL="111125" indent="-111125">
                        <a:buFont typeface="Arial" panose="020B0604020202020204" pitchFamily="34" charset="0"/>
                        <a:buChar char="•"/>
                      </a:pPr>
                      <a:r>
                        <a:rPr lang="en-US" sz="1200" dirty="0"/>
                        <a:t>Progressing</a:t>
                      </a:r>
                    </a:p>
                  </a:txBody>
                  <a:tcPr marL="68580" marR="68580"/>
                </a:tc>
                <a:tc>
                  <a:txBody>
                    <a:bodyPr/>
                    <a:lstStyle/>
                    <a:p>
                      <a:pPr marL="111125" indent="-111125">
                        <a:buFont typeface="Arial" panose="020B0604020202020204" pitchFamily="34" charset="0"/>
                        <a:buChar char="•"/>
                      </a:pPr>
                      <a:r>
                        <a:rPr lang="en-US" sz="1200" dirty="0"/>
                        <a:t>A few still faithful</a:t>
                      </a:r>
                    </a:p>
                  </a:txBody>
                  <a:tcPr marL="68580" marR="68580"/>
                </a:tc>
                <a:tc>
                  <a:txBody>
                    <a:bodyPr/>
                    <a:lstStyle/>
                    <a:p>
                      <a:pPr marL="111125" indent="-111125">
                        <a:buFont typeface="Arial" panose="020B0604020202020204" pitchFamily="34" charset="0"/>
                        <a:buChar char="•"/>
                      </a:pPr>
                      <a:r>
                        <a:rPr lang="en-US" sz="1200" dirty="0"/>
                        <a:t>Weak</a:t>
                      </a:r>
                    </a:p>
                    <a:p>
                      <a:pPr marL="111125" indent="-111125">
                        <a:buFont typeface="Arial" panose="020B0604020202020204" pitchFamily="34" charset="0"/>
                        <a:buChar char="•"/>
                      </a:pPr>
                      <a:r>
                        <a:rPr lang="en-US" sz="1200" dirty="0"/>
                        <a:t>Tired</a:t>
                      </a:r>
                    </a:p>
                    <a:p>
                      <a:pPr marL="111125" indent="-111125">
                        <a:buFont typeface="Arial" panose="020B0604020202020204" pitchFamily="34" charset="0"/>
                        <a:buChar char="•"/>
                      </a:pPr>
                      <a:r>
                        <a:rPr lang="en-US" sz="1200" dirty="0"/>
                        <a:t>Staying faithful</a:t>
                      </a:r>
                    </a:p>
                  </a:txBody>
                  <a:tcPr marL="68580" marR="68580"/>
                </a:tc>
                <a:tc>
                  <a:txBody>
                    <a:bodyPr/>
                    <a:lstStyle/>
                    <a:p>
                      <a:pPr marL="111125" indent="-111125">
                        <a:buFont typeface="Arial" panose="020B0604020202020204" pitchFamily="34" charset="0"/>
                        <a:buChar char="•"/>
                      </a:pPr>
                      <a:r>
                        <a:rPr lang="en-US" sz="1200" dirty="0"/>
                        <a:t>Lukewarm</a:t>
                      </a:r>
                    </a:p>
                  </a:txBody>
                  <a:tcPr marL="68580" marR="68580"/>
                </a:tc>
                <a:extLst>
                  <a:ext uri="{0D108BD9-81ED-4DB2-BD59-A6C34878D82A}">
                    <a16:rowId xmlns:a16="http://schemas.microsoft.com/office/drawing/2014/main" val="3939421918"/>
                  </a:ext>
                </a:extLst>
              </a:tr>
              <a:tr h="1318946">
                <a:tc>
                  <a:txBody>
                    <a:bodyPr/>
                    <a:lstStyle/>
                    <a:p>
                      <a:pPr algn="ctr"/>
                      <a:r>
                        <a:rPr lang="en-US" sz="1400" b="1" dirty="0"/>
                        <a:t>Weaknesses</a:t>
                      </a:r>
                    </a:p>
                  </a:txBody>
                  <a:tcPr marL="68580" marR="68580" anchor="ctr"/>
                </a:tc>
                <a:tc>
                  <a:txBody>
                    <a:bodyPr/>
                    <a:lstStyle/>
                    <a:p>
                      <a:pPr marL="111125" indent="-111125">
                        <a:buFont typeface="Arial" panose="020B0604020202020204" pitchFamily="34" charset="0"/>
                        <a:buChar char="•"/>
                      </a:pPr>
                      <a:r>
                        <a:rPr lang="en-US" sz="1200" dirty="0"/>
                        <a:t>Forgot their first love</a:t>
                      </a:r>
                    </a:p>
                  </a:txBody>
                  <a:tcPr marL="68580" marR="68580"/>
                </a:tc>
                <a:tc>
                  <a:txBody>
                    <a:bodyPr/>
                    <a:lstStyle/>
                    <a:p>
                      <a:pPr marL="111125" indent="-111125">
                        <a:buFont typeface="Arial" panose="020B0604020202020204" pitchFamily="34" charset="0"/>
                        <a:buChar char="•"/>
                      </a:pPr>
                      <a:r>
                        <a:rPr lang="en-US" sz="1200" dirty="0"/>
                        <a:t>None</a:t>
                      </a:r>
                    </a:p>
                  </a:txBody>
                  <a:tcPr marL="68580" marR="68580"/>
                </a:tc>
                <a:tc>
                  <a:txBody>
                    <a:bodyPr/>
                    <a:lstStyle/>
                    <a:p>
                      <a:pPr marL="111125" indent="-111125">
                        <a:buFont typeface="Arial" panose="020B0604020202020204" pitchFamily="34" charset="0"/>
                        <a:buChar char="•"/>
                      </a:pPr>
                      <a:r>
                        <a:rPr lang="en-US" sz="1200" dirty="0"/>
                        <a:t>Allowed false teachers to remain</a:t>
                      </a:r>
                    </a:p>
                  </a:txBody>
                  <a:tcPr marL="68580" marR="68580"/>
                </a:tc>
                <a:tc>
                  <a:txBody>
                    <a:bodyPr/>
                    <a:lstStyle/>
                    <a:p>
                      <a:pPr marL="111125" indent="-111125">
                        <a:buFont typeface="Arial" panose="020B0604020202020204" pitchFamily="34" charset="0"/>
                        <a:buChar char="•"/>
                      </a:pPr>
                      <a:r>
                        <a:rPr lang="en-US" sz="1200" dirty="0"/>
                        <a:t>Tolerated a false prophetess</a:t>
                      </a:r>
                    </a:p>
                    <a:p>
                      <a:pPr marL="111125" indent="-111125">
                        <a:buFont typeface="Arial" panose="020B0604020202020204" pitchFamily="34" charset="0"/>
                        <a:buChar char="•"/>
                      </a:pPr>
                      <a:r>
                        <a:rPr lang="en-US" sz="1200" dirty="0"/>
                        <a:t>Some had followed her teachings</a:t>
                      </a:r>
                    </a:p>
                  </a:txBody>
                  <a:tcPr marL="68580" marR="68580"/>
                </a:tc>
                <a:tc>
                  <a:txBody>
                    <a:bodyPr/>
                    <a:lstStyle/>
                    <a:p>
                      <a:pPr marL="111125" indent="-111125">
                        <a:buFont typeface="Arial" panose="020B0604020202020204" pitchFamily="34" charset="0"/>
                        <a:buChar char="•"/>
                      </a:pPr>
                      <a:r>
                        <a:rPr lang="en-US" sz="1200" dirty="0"/>
                        <a:t>Think they are a living church but they are not</a:t>
                      </a:r>
                    </a:p>
                  </a:txBody>
                  <a:tcPr marL="68580" marR="68580"/>
                </a:tc>
                <a:tc>
                  <a:txBody>
                    <a:bodyPr/>
                    <a:lstStyle/>
                    <a:p>
                      <a:pPr marL="111125" indent="-111125">
                        <a:buFont typeface="Arial" panose="020B0604020202020204" pitchFamily="34" charset="0"/>
                        <a:buChar char="•"/>
                      </a:pPr>
                      <a:r>
                        <a:rPr lang="en-US" sz="1200" dirty="0"/>
                        <a:t>None</a:t>
                      </a:r>
                    </a:p>
                  </a:txBody>
                  <a:tcPr marL="68580" marR="68580"/>
                </a:tc>
                <a:tc>
                  <a:txBody>
                    <a:bodyPr/>
                    <a:lstStyle/>
                    <a:p>
                      <a:pPr marL="111125" indent="-111125">
                        <a:buFont typeface="Arial" panose="020B0604020202020204" pitchFamily="34" charset="0"/>
                        <a:buChar char="•"/>
                      </a:pPr>
                      <a:r>
                        <a:rPr lang="en-US" sz="1200" dirty="0"/>
                        <a:t>On the fence, trying to serve God and the world</a:t>
                      </a:r>
                    </a:p>
                  </a:txBody>
                  <a:tcPr marL="68580" marR="68580"/>
                </a:tc>
                <a:extLst>
                  <a:ext uri="{0D108BD9-81ED-4DB2-BD59-A6C34878D82A}">
                    <a16:rowId xmlns:a16="http://schemas.microsoft.com/office/drawing/2014/main" val="847642367"/>
                  </a:ext>
                </a:extLst>
              </a:tr>
              <a:tr h="17668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t>What did they need to do?</a:t>
                      </a:r>
                    </a:p>
                  </a:txBody>
                  <a:tcPr marL="68580" marR="68580" anchor="ctr"/>
                </a:tc>
                <a:tc>
                  <a:txBody>
                    <a:bodyPr/>
                    <a:lstStyle/>
                    <a:p>
                      <a:pPr marL="111125" indent="-111125">
                        <a:buFont typeface="Arial" panose="020B0604020202020204" pitchFamily="34" charset="0"/>
                        <a:buChar char="•"/>
                      </a:pPr>
                      <a:r>
                        <a:rPr lang="en-US" sz="1200" dirty="0"/>
                        <a:t>Repent</a:t>
                      </a:r>
                    </a:p>
                    <a:p>
                      <a:pPr marL="111125" indent="-111125">
                        <a:buFont typeface="Arial" panose="020B0604020202020204" pitchFamily="34" charset="0"/>
                        <a:buChar char="•"/>
                      </a:pPr>
                      <a:r>
                        <a:rPr lang="en-US" sz="1200" dirty="0"/>
                        <a:t>Remember what their priorities were</a:t>
                      </a:r>
                    </a:p>
                    <a:p>
                      <a:pPr marL="111125" indent="-111125">
                        <a:buFont typeface="Arial" panose="020B0604020202020204" pitchFamily="34" charset="0"/>
                        <a:buChar char="•"/>
                      </a:pPr>
                      <a:r>
                        <a:rPr lang="en-US" sz="1200" dirty="0"/>
                        <a:t>Return to first works</a:t>
                      </a:r>
                    </a:p>
                  </a:txBody>
                  <a:tcPr marL="68580" marR="68580"/>
                </a:tc>
                <a:tc>
                  <a:txBody>
                    <a:bodyPr/>
                    <a:lstStyle/>
                    <a:p>
                      <a:pPr marL="111125" indent="-111125">
                        <a:buFont typeface="Arial" panose="020B0604020202020204" pitchFamily="34" charset="0"/>
                        <a:buChar char="•"/>
                      </a:pPr>
                      <a:r>
                        <a:rPr lang="en-US" sz="1200" dirty="0"/>
                        <a:t>Continue to be faithful</a:t>
                      </a:r>
                    </a:p>
                  </a:txBody>
                  <a:tcPr marL="68580" marR="68580"/>
                </a:tc>
                <a:tc>
                  <a:txBody>
                    <a:bodyPr/>
                    <a:lstStyle/>
                    <a:p>
                      <a:pPr marL="111125" indent="-111125">
                        <a:buFont typeface="Arial" panose="020B0604020202020204" pitchFamily="34" charset="0"/>
                        <a:buChar char="•"/>
                      </a:pPr>
                      <a:r>
                        <a:rPr lang="en-US" sz="1200" dirty="0"/>
                        <a:t>Repent</a:t>
                      </a:r>
                    </a:p>
                  </a:txBody>
                  <a:tcPr marL="68580" marR="68580"/>
                </a:tc>
                <a:tc>
                  <a:txBody>
                    <a:bodyPr/>
                    <a:lstStyle/>
                    <a:p>
                      <a:pPr marL="111125" indent="-111125">
                        <a:buFont typeface="Arial" panose="020B0604020202020204" pitchFamily="34" charset="0"/>
                        <a:buChar char="•"/>
                      </a:pPr>
                      <a:r>
                        <a:rPr lang="en-US" sz="1200" dirty="0"/>
                        <a:t>Those who followed her must repent</a:t>
                      </a:r>
                    </a:p>
                    <a:p>
                      <a:pPr marL="111125" indent="-111125">
                        <a:buFont typeface="Arial" panose="020B0604020202020204" pitchFamily="34" charset="0"/>
                        <a:buChar char="•"/>
                      </a:pPr>
                      <a:r>
                        <a:rPr lang="en-US" sz="1200" dirty="0"/>
                        <a:t>Those who didn’t follow her needed to hold fast to the truth</a:t>
                      </a:r>
                    </a:p>
                  </a:txBody>
                  <a:tcPr marL="68580" marR="68580"/>
                </a:tc>
                <a:tc>
                  <a:txBody>
                    <a:bodyPr/>
                    <a:lstStyle/>
                    <a:p>
                      <a:pPr marL="111125" indent="-111125">
                        <a:buFont typeface="Arial" panose="020B0604020202020204" pitchFamily="34" charset="0"/>
                        <a:buChar char="•"/>
                      </a:pPr>
                      <a:r>
                        <a:rPr lang="en-US" sz="1200" dirty="0"/>
                        <a:t>Repent</a:t>
                      </a:r>
                    </a:p>
                    <a:p>
                      <a:pPr marL="111125" indent="-111125">
                        <a:buFont typeface="Arial" panose="020B0604020202020204" pitchFamily="34" charset="0"/>
                        <a:buChar char="•"/>
                      </a:pPr>
                      <a:r>
                        <a:rPr lang="en-US" sz="1200" dirty="0"/>
                        <a:t>Follow what they have been taught</a:t>
                      </a:r>
                    </a:p>
                  </a:txBody>
                  <a:tcPr marL="68580" marR="68580"/>
                </a:tc>
                <a:tc>
                  <a:txBody>
                    <a:bodyPr/>
                    <a:lstStyle/>
                    <a:p>
                      <a:pPr marL="111125" indent="-111125">
                        <a:buFont typeface="Arial" panose="020B0604020202020204" pitchFamily="34" charset="0"/>
                        <a:buChar char="•"/>
                      </a:pPr>
                      <a:r>
                        <a:rPr lang="en-US" sz="1200" dirty="0"/>
                        <a:t>Continue to be faithful</a:t>
                      </a:r>
                    </a:p>
                  </a:txBody>
                  <a:tcPr marL="68580" marR="68580"/>
                </a:tc>
                <a:tc>
                  <a:txBody>
                    <a:bodyPr/>
                    <a:lstStyle/>
                    <a:p>
                      <a:pPr marL="111125" indent="-111125">
                        <a:buFont typeface="Arial" panose="020B0604020202020204" pitchFamily="34" charset="0"/>
                        <a:buChar char="•"/>
                      </a:pPr>
                      <a:r>
                        <a:rPr lang="en-US" sz="1200" dirty="0"/>
                        <a:t>Turn their lives to Jesus</a:t>
                      </a:r>
                    </a:p>
                  </a:txBody>
                  <a:tcPr marL="68580" marR="68580"/>
                </a:tc>
                <a:extLst>
                  <a:ext uri="{0D108BD9-81ED-4DB2-BD59-A6C34878D82A}">
                    <a16:rowId xmlns:a16="http://schemas.microsoft.com/office/drawing/2014/main" val="4192018086"/>
                  </a:ext>
                </a:extLst>
              </a:tr>
              <a:tr h="103273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t>Consequence of Failing</a:t>
                      </a:r>
                    </a:p>
                    <a:p>
                      <a:pPr algn="ctr"/>
                      <a:endParaRPr lang="en-US" sz="1600" dirty="0"/>
                    </a:p>
                  </a:txBody>
                  <a:tcPr marL="68580" marR="68580" anchor="ctr"/>
                </a:tc>
                <a:tc>
                  <a:txBody>
                    <a:bodyPr/>
                    <a:lstStyle/>
                    <a:p>
                      <a:pPr marL="111125" indent="-111125">
                        <a:buFont typeface="Arial" panose="020B0604020202020204" pitchFamily="34" charset="0"/>
                        <a:buChar char="•"/>
                      </a:pPr>
                      <a:r>
                        <a:rPr lang="en-US" sz="1200" dirty="0"/>
                        <a:t>Removal of their lampstand</a:t>
                      </a:r>
                    </a:p>
                  </a:txBody>
                  <a:tcPr marL="68580" marR="68580"/>
                </a:tc>
                <a:tc>
                  <a:txBody>
                    <a:bodyPr/>
                    <a:lstStyle/>
                    <a:p>
                      <a:endParaRPr lang="en-US" sz="1200" dirty="0"/>
                    </a:p>
                  </a:txBody>
                  <a:tcPr marL="68580" marR="68580"/>
                </a:tc>
                <a:tc>
                  <a:txBody>
                    <a:bodyPr/>
                    <a:lstStyle/>
                    <a:p>
                      <a:pPr marL="111125" indent="-111125">
                        <a:buFont typeface="Arial" panose="020B0604020202020204" pitchFamily="34" charset="0"/>
                        <a:buChar char="•"/>
                      </a:pPr>
                      <a:r>
                        <a:rPr lang="en-US" sz="1200" dirty="0"/>
                        <a:t>Will be condemned by the Word</a:t>
                      </a:r>
                    </a:p>
                  </a:txBody>
                  <a:tcPr marL="68580" marR="68580"/>
                </a:tc>
                <a:tc>
                  <a:txBody>
                    <a:bodyPr/>
                    <a:lstStyle/>
                    <a:p>
                      <a:pPr marL="111125" indent="-111125">
                        <a:buFont typeface="Arial" panose="020B0604020202020204" pitchFamily="34" charset="0"/>
                        <a:buChar char="•"/>
                      </a:pPr>
                      <a:r>
                        <a:rPr lang="en-US" sz="1200" dirty="0"/>
                        <a:t>Will receive what their deeds deserve</a:t>
                      </a:r>
                    </a:p>
                  </a:txBody>
                  <a:tcPr marL="68580" marR="68580"/>
                </a:tc>
                <a:tc>
                  <a:txBody>
                    <a:bodyPr/>
                    <a:lstStyle/>
                    <a:p>
                      <a:pPr marL="111125" indent="-111125">
                        <a:buFont typeface="Arial" panose="020B0604020202020204" pitchFamily="34" charset="0"/>
                        <a:buChar char="•"/>
                      </a:pPr>
                      <a:r>
                        <a:rPr lang="en-US" sz="1200" dirty="0"/>
                        <a:t>They will be judged</a:t>
                      </a:r>
                    </a:p>
                  </a:txBody>
                  <a:tcPr marL="68580" marR="68580"/>
                </a:tc>
                <a:tc>
                  <a:txBody>
                    <a:bodyPr/>
                    <a:lstStyle/>
                    <a:p>
                      <a:endParaRPr lang="en-US" sz="1200"/>
                    </a:p>
                  </a:txBody>
                  <a:tcPr marL="68580" marR="68580"/>
                </a:tc>
                <a:tc>
                  <a:txBody>
                    <a:bodyPr/>
                    <a:lstStyle/>
                    <a:p>
                      <a:pPr marL="111125" indent="-111125">
                        <a:buFont typeface="Arial" panose="020B0604020202020204" pitchFamily="34" charset="0"/>
                        <a:buChar char="•"/>
                      </a:pPr>
                      <a:r>
                        <a:rPr lang="en-US" sz="1200" dirty="0"/>
                        <a:t>Will not be with Christ for eternity</a:t>
                      </a:r>
                    </a:p>
                  </a:txBody>
                  <a:tcPr marL="68580" marR="68580"/>
                </a:tc>
                <a:extLst>
                  <a:ext uri="{0D108BD9-81ED-4DB2-BD59-A6C34878D82A}">
                    <a16:rowId xmlns:a16="http://schemas.microsoft.com/office/drawing/2014/main" val="1310832853"/>
                  </a:ext>
                </a:extLst>
              </a:tr>
            </a:tbl>
          </a:graphicData>
        </a:graphic>
      </p:graphicFrame>
      <p:sp>
        <p:nvSpPr>
          <p:cNvPr id="2" name="Rectangle 1">
            <a:extLst>
              <a:ext uri="{FF2B5EF4-FFF2-40B4-BE49-F238E27FC236}">
                <a16:creationId xmlns:a16="http://schemas.microsoft.com/office/drawing/2014/main" id="{0ABCEF46-57D0-EDCE-E122-F777933E17D6}"/>
              </a:ext>
            </a:extLst>
          </p:cNvPr>
          <p:cNvSpPr/>
          <p:nvPr/>
        </p:nvSpPr>
        <p:spPr>
          <a:xfrm>
            <a:off x="2402997" y="342900"/>
            <a:ext cx="6741003" cy="63062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84898" tIns="42449" rIns="84898" bIns="42449" rtlCol="0" anchor="ctr"/>
          <a:lstStyle/>
          <a:p>
            <a:pPr algn="ctr"/>
            <a:r>
              <a:rPr lang="en-US" dirty="0"/>
              <a:t>[</a:t>
            </a:r>
          </a:p>
          <a:p>
            <a:pPr algn="ct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a:p>
            <a:pPr algn="ctr"/>
            <a:r>
              <a:rPr lang="en-US" sz="3300" b="1" dirty="0">
                <a:solidFill>
                  <a:schemeClr val="tx1"/>
                </a:solidFill>
              </a:rPr>
              <a:t>Is serving God our number 1 priority?</a:t>
            </a:r>
          </a:p>
        </p:txBody>
      </p:sp>
      <p:sp>
        <p:nvSpPr>
          <p:cNvPr id="3" name="TextBox 2">
            <a:extLst>
              <a:ext uri="{FF2B5EF4-FFF2-40B4-BE49-F238E27FC236}">
                <a16:creationId xmlns:a16="http://schemas.microsoft.com/office/drawing/2014/main" id="{846947CA-340D-9403-B553-B0C9B08B2479}"/>
              </a:ext>
            </a:extLst>
          </p:cNvPr>
          <p:cNvSpPr txBox="1"/>
          <p:nvPr/>
        </p:nvSpPr>
        <p:spPr>
          <a:xfrm>
            <a:off x="3370015" y="1022022"/>
            <a:ext cx="4570029" cy="2701828"/>
          </a:xfrm>
          <a:prstGeom prst="rect">
            <a:avLst/>
          </a:prstGeom>
          <a:noFill/>
        </p:spPr>
        <p:txBody>
          <a:bodyPr wrap="square" lIns="84898" tIns="42449" rIns="84898" bIns="42449">
            <a:spAutoFit/>
          </a:bodyPr>
          <a:lstStyle/>
          <a:p>
            <a:r>
              <a:rPr lang="en-US" dirty="0"/>
              <a:t>And one of them, a lawyer, asked him a question to test him. "Teacher, which is the great commandment in the Law?" And he said to him, </a:t>
            </a:r>
            <a:r>
              <a:rPr lang="en-US" b="1" i="1" dirty="0"/>
              <a:t>"You shall love the Lord your God with all your heart and with all your soul and with all your mind. This is the great and first commandment. </a:t>
            </a:r>
            <a:r>
              <a:rPr lang="en-US" dirty="0"/>
              <a:t>And a second is like it: You shall love your neighbor as yourself.</a:t>
            </a:r>
          </a:p>
          <a:p>
            <a:pPr algn="r"/>
            <a:r>
              <a:rPr lang="en-US" b="1" dirty="0"/>
              <a:t>Matthew 22:36-39</a:t>
            </a:r>
          </a:p>
        </p:txBody>
      </p:sp>
    </p:spTree>
    <p:extLst>
      <p:ext uri="{BB962C8B-B14F-4D97-AF65-F5344CB8AC3E}">
        <p14:creationId xmlns:p14="http://schemas.microsoft.com/office/powerpoint/2010/main" val="4270775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C71376A2-7DB7-0540-3AE6-F9BE3510D05E}"/>
              </a:ext>
            </a:extLst>
          </p:cNvPr>
          <p:cNvGraphicFramePr>
            <a:graphicFrameLocks noGrp="1"/>
          </p:cNvGraphicFramePr>
          <p:nvPr>
            <p:extLst>
              <p:ext uri="{D42A27DB-BD31-4B8C-83A1-F6EECF244321}">
                <p14:modId xmlns:p14="http://schemas.microsoft.com/office/powerpoint/2010/main" val="732200536"/>
              </p:ext>
            </p:extLst>
          </p:nvPr>
        </p:nvGraphicFramePr>
        <p:xfrm>
          <a:off x="168441" y="352738"/>
          <a:ext cx="8807120" cy="6264632"/>
        </p:xfrm>
        <a:graphic>
          <a:graphicData uri="http://schemas.openxmlformats.org/drawingml/2006/table">
            <a:tbl>
              <a:tblPr firstRow="1" bandRow="1">
                <a:tableStyleId>{5C22544A-7EE6-4342-B048-85BDC9FD1C3A}</a:tableStyleId>
              </a:tblPr>
              <a:tblGrid>
                <a:gridCol w="1203159">
                  <a:extLst>
                    <a:ext uri="{9D8B030D-6E8A-4147-A177-3AD203B41FA5}">
                      <a16:colId xmlns:a16="http://schemas.microsoft.com/office/drawing/2014/main" val="1464722358"/>
                    </a:ext>
                  </a:extLst>
                </a:gridCol>
                <a:gridCol w="998621">
                  <a:extLst>
                    <a:ext uri="{9D8B030D-6E8A-4147-A177-3AD203B41FA5}">
                      <a16:colId xmlns:a16="http://schemas.microsoft.com/office/drawing/2014/main" val="700694123"/>
                    </a:ext>
                  </a:extLst>
                </a:gridCol>
                <a:gridCol w="1100890">
                  <a:extLst>
                    <a:ext uri="{9D8B030D-6E8A-4147-A177-3AD203B41FA5}">
                      <a16:colId xmlns:a16="http://schemas.microsoft.com/office/drawing/2014/main" val="3772755068"/>
                    </a:ext>
                  </a:extLst>
                </a:gridCol>
                <a:gridCol w="1100890">
                  <a:extLst>
                    <a:ext uri="{9D8B030D-6E8A-4147-A177-3AD203B41FA5}">
                      <a16:colId xmlns:a16="http://schemas.microsoft.com/office/drawing/2014/main" val="4153637096"/>
                    </a:ext>
                  </a:extLst>
                </a:gridCol>
                <a:gridCol w="1100890">
                  <a:extLst>
                    <a:ext uri="{9D8B030D-6E8A-4147-A177-3AD203B41FA5}">
                      <a16:colId xmlns:a16="http://schemas.microsoft.com/office/drawing/2014/main" val="4155286622"/>
                    </a:ext>
                  </a:extLst>
                </a:gridCol>
                <a:gridCol w="1100890">
                  <a:extLst>
                    <a:ext uri="{9D8B030D-6E8A-4147-A177-3AD203B41FA5}">
                      <a16:colId xmlns:a16="http://schemas.microsoft.com/office/drawing/2014/main" val="1295836879"/>
                    </a:ext>
                  </a:extLst>
                </a:gridCol>
                <a:gridCol w="1100890">
                  <a:extLst>
                    <a:ext uri="{9D8B030D-6E8A-4147-A177-3AD203B41FA5}">
                      <a16:colId xmlns:a16="http://schemas.microsoft.com/office/drawing/2014/main" val="870698532"/>
                    </a:ext>
                  </a:extLst>
                </a:gridCol>
                <a:gridCol w="1100890">
                  <a:extLst>
                    <a:ext uri="{9D8B030D-6E8A-4147-A177-3AD203B41FA5}">
                      <a16:colId xmlns:a16="http://schemas.microsoft.com/office/drawing/2014/main" val="534487582"/>
                    </a:ext>
                  </a:extLst>
                </a:gridCol>
              </a:tblGrid>
              <a:tr h="736898">
                <a:tc>
                  <a:txBody>
                    <a:bodyPr/>
                    <a:lstStyle/>
                    <a:p>
                      <a:endParaRPr lang="en-US" sz="1800" dirty="0"/>
                    </a:p>
                  </a:txBody>
                  <a:tcPr marL="68580" marR="68580"/>
                </a:tc>
                <a:tc>
                  <a:txBody>
                    <a:bodyPr/>
                    <a:lstStyle/>
                    <a:p>
                      <a:pPr algn="ctr"/>
                      <a:r>
                        <a:rPr lang="en-US" sz="1400" dirty="0"/>
                        <a:t>Ephesus       2:1-7</a:t>
                      </a:r>
                    </a:p>
                  </a:txBody>
                  <a:tcPr marL="68580" marR="68580"/>
                </a:tc>
                <a:tc>
                  <a:txBody>
                    <a:bodyPr/>
                    <a:lstStyle/>
                    <a:p>
                      <a:pPr algn="ctr"/>
                      <a:r>
                        <a:rPr lang="en-US" sz="1400" dirty="0"/>
                        <a:t>Smyrna       2:8-11</a:t>
                      </a:r>
                    </a:p>
                  </a:txBody>
                  <a:tcPr marL="68580" marR="68580"/>
                </a:tc>
                <a:tc>
                  <a:txBody>
                    <a:bodyPr/>
                    <a:lstStyle/>
                    <a:p>
                      <a:pPr algn="ctr"/>
                      <a:r>
                        <a:rPr lang="en-US" sz="1400" dirty="0"/>
                        <a:t>Pergamum  2:12-17</a:t>
                      </a:r>
                    </a:p>
                  </a:txBody>
                  <a:tcPr marL="68580" marR="68580"/>
                </a:tc>
                <a:tc>
                  <a:txBody>
                    <a:bodyPr/>
                    <a:lstStyle/>
                    <a:p>
                      <a:pPr algn="ctr"/>
                      <a:r>
                        <a:rPr lang="en-US" sz="1400" dirty="0"/>
                        <a:t>Thyatira    2:18-29</a:t>
                      </a:r>
                    </a:p>
                  </a:txBody>
                  <a:tcPr marL="68580" marR="68580"/>
                </a:tc>
                <a:tc>
                  <a:txBody>
                    <a:bodyPr/>
                    <a:lstStyle/>
                    <a:p>
                      <a:pPr algn="ctr"/>
                      <a:r>
                        <a:rPr lang="en-US" sz="1400" dirty="0"/>
                        <a:t>Sardis           3:1-6</a:t>
                      </a:r>
                    </a:p>
                  </a:txBody>
                  <a:tcPr marL="68580" marR="68580"/>
                </a:tc>
                <a:tc>
                  <a:txBody>
                    <a:bodyPr/>
                    <a:lstStyle/>
                    <a:p>
                      <a:pPr algn="ctr"/>
                      <a:r>
                        <a:rPr lang="en-US" sz="1400" dirty="0"/>
                        <a:t>Philadelphia 3:7-13</a:t>
                      </a:r>
                    </a:p>
                  </a:txBody>
                  <a:tcPr marL="68580" marR="68580"/>
                </a:tc>
                <a:tc>
                  <a:txBody>
                    <a:bodyPr/>
                    <a:lstStyle/>
                    <a:p>
                      <a:pPr algn="ctr"/>
                      <a:r>
                        <a:rPr lang="en-US" sz="1400" dirty="0"/>
                        <a:t>Laodicea 3:14-22</a:t>
                      </a:r>
                    </a:p>
                  </a:txBody>
                  <a:tcPr marL="68580" marR="68580"/>
                </a:tc>
                <a:extLst>
                  <a:ext uri="{0D108BD9-81ED-4DB2-BD59-A6C34878D82A}">
                    <a16:rowId xmlns:a16="http://schemas.microsoft.com/office/drawing/2014/main" val="3759540121"/>
                  </a:ext>
                </a:extLst>
              </a:tr>
              <a:tr h="1409251">
                <a:tc>
                  <a:txBody>
                    <a:bodyPr/>
                    <a:lstStyle/>
                    <a:p>
                      <a:pPr algn="ctr"/>
                      <a:r>
                        <a:rPr lang="en-US" sz="1400" b="1" dirty="0"/>
                        <a:t>Condition      and         Praises</a:t>
                      </a:r>
                    </a:p>
                  </a:txBody>
                  <a:tcPr marL="68580" marR="68580" anchor="ctr"/>
                </a:tc>
                <a:tc>
                  <a:txBody>
                    <a:bodyPr/>
                    <a:lstStyle/>
                    <a:p>
                      <a:pPr marL="111125" indent="-111125">
                        <a:buFont typeface="Arial" panose="020B0604020202020204" pitchFamily="34" charset="0"/>
                        <a:buChar char="•"/>
                      </a:pPr>
                      <a:r>
                        <a:rPr lang="en-US" sz="1200" dirty="0"/>
                        <a:t>Good deeds</a:t>
                      </a:r>
                    </a:p>
                    <a:p>
                      <a:pPr marL="111125" indent="-111125">
                        <a:buFont typeface="Arial" panose="020B0604020202020204" pitchFamily="34" charset="0"/>
                        <a:buChar char="•"/>
                      </a:pPr>
                      <a:r>
                        <a:rPr lang="en-US" sz="1200" dirty="0"/>
                        <a:t>Perseverance</a:t>
                      </a:r>
                    </a:p>
                    <a:p>
                      <a:pPr marL="111125" indent="-111125" defTabSz="1150938">
                        <a:buFont typeface="Arial" panose="020B0604020202020204" pitchFamily="34" charset="0"/>
                        <a:buChar char="•"/>
                      </a:pPr>
                      <a:r>
                        <a:rPr lang="en-US" sz="1200" dirty="0"/>
                        <a:t>Won’t tolerate evil men</a:t>
                      </a:r>
                    </a:p>
                  </a:txBody>
                  <a:tcPr marL="68580" marR="68580"/>
                </a:tc>
                <a:tc>
                  <a:txBody>
                    <a:bodyPr/>
                    <a:lstStyle/>
                    <a:p>
                      <a:pPr marL="111125" indent="-111125">
                        <a:buFont typeface="Arial" panose="020B0604020202020204" pitchFamily="34" charset="0"/>
                        <a:buChar char="•"/>
                      </a:pPr>
                      <a:r>
                        <a:rPr lang="en-US" sz="1200" dirty="0"/>
                        <a:t>Slandered</a:t>
                      </a:r>
                    </a:p>
                    <a:p>
                      <a:pPr marL="111125" indent="-111125">
                        <a:buFont typeface="Arial" panose="020B0604020202020204" pitchFamily="34" charset="0"/>
                        <a:buChar char="•"/>
                      </a:pPr>
                      <a:r>
                        <a:rPr lang="en-US" sz="1200" dirty="0"/>
                        <a:t>Afflicted</a:t>
                      </a:r>
                    </a:p>
                    <a:p>
                      <a:pPr marL="111125" indent="-111125">
                        <a:buFont typeface="Arial" panose="020B0604020202020204" pitchFamily="34" charset="0"/>
                        <a:buChar char="•"/>
                      </a:pPr>
                      <a:r>
                        <a:rPr lang="en-US" sz="1200" dirty="0"/>
                        <a:t>In poverty</a:t>
                      </a:r>
                    </a:p>
                    <a:p>
                      <a:pPr marL="111125" indent="-111125">
                        <a:buFont typeface="Arial" panose="020B0604020202020204" pitchFamily="34" charset="0"/>
                        <a:buChar char="•"/>
                      </a:pPr>
                      <a:r>
                        <a:rPr lang="en-US" sz="1200" dirty="0"/>
                        <a:t>Rich in Jesus</a:t>
                      </a:r>
                    </a:p>
                  </a:txBody>
                  <a:tcPr marL="68580" marR="68580"/>
                </a:tc>
                <a:tc>
                  <a:txBody>
                    <a:bodyPr/>
                    <a:lstStyle/>
                    <a:p>
                      <a:pPr marL="111125" indent="-111125">
                        <a:buFont typeface="Arial" panose="020B0604020202020204" pitchFamily="34" charset="0"/>
                        <a:buChar char="•"/>
                      </a:pPr>
                      <a:r>
                        <a:rPr lang="en-US" sz="1200" dirty="0"/>
                        <a:t>Remained faithful despite the evil around them</a:t>
                      </a:r>
                    </a:p>
                  </a:txBody>
                  <a:tcPr marL="68580" marR="68580"/>
                </a:tc>
                <a:tc>
                  <a:txBody>
                    <a:bodyPr/>
                    <a:lstStyle/>
                    <a:p>
                      <a:pPr marL="111125" indent="-111125">
                        <a:buFont typeface="Arial" panose="020B0604020202020204" pitchFamily="34" charset="0"/>
                        <a:buChar char="•"/>
                      </a:pPr>
                      <a:r>
                        <a:rPr lang="en-US" sz="1200" dirty="0"/>
                        <a:t>Growing</a:t>
                      </a:r>
                    </a:p>
                    <a:p>
                      <a:pPr marL="111125" indent="-111125">
                        <a:buFont typeface="Arial" panose="020B0604020202020204" pitchFamily="34" charset="0"/>
                        <a:buChar char="•"/>
                      </a:pPr>
                      <a:r>
                        <a:rPr lang="en-US" sz="1200" dirty="0"/>
                        <a:t>Progressing</a:t>
                      </a:r>
                    </a:p>
                  </a:txBody>
                  <a:tcPr marL="68580" marR="68580"/>
                </a:tc>
                <a:tc>
                  <a:txBody>
                    <a:bodyPr/>
                    <a:lstStyle/>
                    <a:p>
                      <a:pPr marL="111125" indent="-111125">
                        <a:buFont typeface="Arial" panose="020B0604020202020204" pitchFamily="34" charset="0"/>
                        <a:buChar char="•"/>
                      </a:pPr>
                      <a:r>
                        <a:rPr lang="en-US" sz="1200" dirty="0"/>
                        <a:t>A few still faithful</a:t>
                      </a:r>
                    </a:p>
                  </a:txBody>
                  <a:tcPr marL="68580" marR="68580"/>
                </a:tc>
                <a:tc>
                  <a:txBody>
                    <a:bodyPr/>
                    <a:lstStyle/>
                    <a:p>
                      <a:pPr marL="111125" indent="-111125">
                        <a:buFont typeface="Arial" panose="020B0604020202020204" pitchFamily="34" charset="0"/>
                        <a:buChar char="•"/>
                      </a:pPr>
                      <a:r>
                        <a:rPr lang="en-US" sz="1200" dirty="0"/>
                        <a:t>Weak</a:t>
                      </a:r>
                    </a:p>
                    <a:p>
                      <a:pPr marL="111125" indent="-111125">
                        <a:buFont typeface="Arial" panose="020B0604020202020204" pitchFamily="34" charset="0"/>
                        <a:buChar char="•"/>
                      </a:pPr>
                      <a:r>
                        <a:rPr lang="en-US" sz="1200" dirty="0"/>
                        <a:t>Tired</a:t>
                      </a:r>
                    </a:p>
                    <a:p>
                      <a:pPr marL="111125" indent="-111125">
                        <a:buFont typeface="Arial" panose="020B0604020202020204" pitchFamily="34" charset="0"/>
                        <a:buChar char="•"/>
                      </a:pPr>
                      <a:r>
                        <a:rPr lang="en-US" sz="1200" dirty="0"/>
                        <a:t>Staying faithful</a:t>
                      </a:r>
                    </a:p>
                  </a:txBody>
                  <a:tcPr marL="68580" marR="68580"/>
                </a:tc>
                <a:tc>
                  <a:txBody>
                    <a:bodyPr/>
                    <a:lstStyle/>
                    <a:p>
                      <a:pPr marL="111125" indent="-111125">
                        <a:buFont typeface="Arial" panose="020B0604020202020204" pitchFamily="34" charset="0"/>
                        <a:buChar char="•"/>
                      </a:pPr>
                      <a:r>
                        <a:rPr lang="en-US" sz="1200" dirty="0"/>
                        <a:t>Lukewarm</a:t>
                      </a:r>
                    </a:p>
                  </a:txBody>
                  <a:tcPr marL="68580" marR="68580"/>
                </a:tc>
                <a:extLst>
                  <a:ext uri="{0D108BD9-81ED-4DB2-BD59-A6C34878D82A}">
                    <a16:rowId xmlns:a16="http://schemas.microsoft.com/office/drawing/2014/main" val="3939421918"/>
                  </a:ext>
                </a:extLst>
              </a:tr>
              <a:tr h="1318946">
                <a:tc>
                  <a:txBody>
                    <a:bodyPr/>
                    <a:lstStyle/>
                    <a:p>
                      <a:pPr algn="ctr"/>
                      <a:r>
                        <a:rPr lang="en-US" sz="1400" b="1" dirty="0"/>
                        <a:t>Weaknesses</a:t>
                      </a:r>
                    </a:p>
                  </a:txBody>
                  <a:tcPr marL="68580" marR="68580" anchor="ctr"/>
                </a:tc>
                <a:tc>
                  <a:txBody>
                    <a:bodyPr/>
                    <a:lstStyle/>
                    <a:p>
                      <a:pPr marL="111125" indent="-111125">
                        <a:buFont typeface="Arial" panose="020B0604020202020204" pitchFamily="34" charset="0"/>
                        <a:buChar char="•"/>
                      </a:pPr>
                      <a:r>
                        <a:rPr lang="en-US" sz="1200" dirty="0"/>
                        <a:t>Forgot their first love</a:t>
                      </a:r>
                    </a:p>
                  </a:txBody>
                  <a:tcPr marL="68580" marR="68580"/>
                </a:tc>
                <a:tc>
                  <a:txBody>
                    <a:bodyPr/>
                    <a:lstStyle/>
                    <a:p>
                      <a:pPr marL="111125" indent="-111125">
                        <a:buFont typeface="Arial" panose="020B0604020202020204" pitchFamily="34" charset="0"/>
                        <a:buChar char="•"/>
                      </a:pPr>
                      <a:r>
                        <a:rPr lang="en-US" sz="1200" dirty="0"/>
                        <a:t>None</a:t>
                      </a:r>
                    </a:p>
                  </a:txBody>
                  <a:tcPr marL="68580" marR="68580"/>
                </a:tc>
                <a:tc>
                  <a:txBody>
                    <a:bodyPr/>
                    <a:lstStyle/>
                    <a:p>
                      <a:pPr marL="111125" indent="-111125">
                        <a:buFont typeface="Arial" panose="020B0604020202020204" pitchFamily="34" charset="0"/>
                        <a:buChar char="•"/>
                      </a:pPr>
                      <a:r>
                        <a:rPr lang="en-US" sz="1200" dirty="0"/>
                        <a:t>Allowed false teachers to remain</a:t>
                      </a:r>
                    </a:p>
                  </a:txBody>
                  <a:tcPr marL="68580" marR="68580"/>
                </a:tc>
                <a:tc>
                  <a:txBody>
                    <a:bodyPr/>
                    <a:lstStyle/>
                    <a:p>
                      <a:pPr marL="111125" indent="-111125">
                        <a:buFont typeface="Arial" panose="020B0604020202020204" pitchFamily="34" charset="0"/>
                        <a:buChar char="•"/>
                      </a:pPr>
                      <a:r>
                        <a:rPr lang="en-US" sz="1200" dirty="0"/>
                        <a:t>Tolerated a false prophetess</a:t>
                      </a:r>
                    </a:p>
                    <a:p>
                      <a:pPr marL="111125" indent="-111125">
                        <a:buFont typeface="Arial" panose="020B0604020202020204" pitchFamily="34" charset="0"/>
                        <a:buChar char="•"/>
                      </a:pPr>
                      <a:r>
                        <a:rPr lang="en-US" sz="1200" dirty="0"/>
                        <a:t>Some had followed her teachings</a:t>
                      </a:r>
                    </a:p>
                  </a:txBody>
                  <a:tcPr marL="68580" marR="68580"/>
                </a:tc>
                <a:tc>
                  <a:txBody>
                    <a:bodyPr/>
                    <a:lstStyle/>
                    <a:p>
                      <a:pPr marL="111125" indent="-111125">
                        <a:buFont typeface="Arial" panose="020B0604020202020204" pitchFamily="34" charset="0"/>
                        <a:buChar char="•"/>
                      </a:pPr>
                      <a:r>
                        <a:rPr lang="en-US" sz="1200" dirty="0"/>
                        <a:t>Think they are a living church but they are not</a:t>
                      </a:r>
                    </a:p>
                  </a:txBody>
                  <a:tcPr marL="68580" marR="68580"/>
                </a:tc>
                <a:tc>
                  <a:txBody>
                    <a:bodyPr/>
                    <a:lstStyle/>
                    <a:p>
                      <a:pPr marL="111125" indent="-111125">
                        <a:buFont typeface="Arial" panose="020B0604020202020204" pitchFamily="34" charset="0"/>
                        <a:buChar char="•"/>
                      </a:pPr>
                      <a:r>
                        <a:rPr lang="en-US" sz="1200" dirty="0"/>
                        <a:t>None</a:t>
                      </a:r>
                    </a:p>
                  </a:txBody>
                  <a:tcPr marL="68580" marR="68580"/>
                </a:tc>
                <a:tc>
                  <a:txBody>
                    <a:bodyPr/>
                    <a:lstStyle/>
                    <a:p>
                      <a:pPr marL="111125" indent="-111125">
                        <a:buFont typeface="Arial" panose="020B0604020202020204" pitchFamily="34" charset="0"/>
                        <a:buChar char="•"/>
                      </a:pPr>
                      <a:r>
                        <a:rPr lang="en-US" sz="1200" dirty="0"/>
                        <a:t>On the fence, trying to serve God and the world</a:t>
                      </a:r>
                    </a:p>
                  </a:txBody>
                  <a:tcPr marL="68580" marR="68580"/>
                </a:tc>
                <a:extLst>
                  <a:ext uri="{0D108BD9-81ED-4DB2-BD59-A6C34878D82A}">
                    <a16:rowId xmlns:a16="http://schemas.microsoft.com/office/drawing/2014/main" val="847642367"/>
                  </a:ext>
                </a:extLst>
              </a:tr>
              <a:tr h="17668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t>What did they need to do?</a:t>
                      </a:r>
                    </a:p>
                  </a:txBody>
                  <a:tcPr marL="68580" marR="68580" anchor="ctr"/>
                </a:tc>
                <a:tc>
                  <a:txBody>
                    <a:bodyPr/>
                    <a:lstStyle/>
                    <a:p>
                      <a:pPr marL="111125" indent="-111125">
                        <a:buFont typeface="Arial" panose="020B0604020202020204" pitchFamily="34" charset="0"/>
                        <a:buChar char="•"/>
                      </a:pPr>
                      <a:r>
                        <a:rPr lang="en-US" sz="1200" dirty="0"/>
                        <a:t>Repent</a:t>
                      </a:r>
                    </a:p>
                    <a:p>
                      <a:pPr marL="111125" indent="-111125">
                        <a:buFont typeface="Arial" panose="020B0604020202020204" pitchFamily="34" charset="0"/>
                        <a:buChar char="•"/>
                      </a:pPr>
                      <a:r>
                        <a:rPr lang="en-US" sz="1200" dirty="0"/>
                        <a:t>Remember what their priorities were</a:t>
                      </a:r>
                    </a:p>
                    <a:p>
                      <a:pPr marL="111125" indent="-111125">
                        <a:buFont typeface="Arial" panose="020B0604020202020204" pitchFamily="34" charset="0"/>
                        <a:buChar char="•"/>
                      </a:pPr>
                      <a:r>
                        <a:rPr lang="en-US" sz="1200" dirty="0"/>
                        <a:t>Return to first works</a:t>
                      </a:r>
                    </a:p>
                  </a:txBody>
                  <a:tcPr marL="68580" marR="68580"/>
                </a:tc>
                <a:tc>
                  <a:txBody>
                    <a:bodyPr/>
                    <a:lstStyle/>
                    <a:p>
                      <a:pPr marL="111125" indent="-111125">
                        <a:buFont typeface="Arial" panose="020B0604020202020204" pitchFamily="34" charset="0"/>
                        <a:buChar char="•"/>
                      </a:pPr>
                      <a:r>
                        <a:rPr lang="en-US" sz="1200" dirty="0"/>
                        <a:t>Continue to be faithful</a:t>
                      </a:r>
                    </a:p>
                  </a:txBody>
                  <a:tcPr marL="68580" marR="68580"/>
                </a:tc>
                <a:tc>
                  <a:txBody>
                    <a:bodyPr/>
                    <a:lstStyle/>
                    <a:p>
                      <a:pPr marL="111125" indent="-111125">
                        <a:buFont typeface="Arial" panose="020B0604020202020204" pitchFamily="34" charset="0"/>
                        <a:buChar char="•"/>
                      </a:pPr>
                      <a:r>
                        <a:rPr lang="en-US" sz="1200" dirty="0"/>
                        <a:t>Repent</a:t>
                      </a:r>
                    </a:p>
                  </a:txBody>
                  <a:tcPr marL="68580" marR="68580"/>
                </a:tc>
                <a:tc>
                  <a:txBody>
                    <a:bodyPr/>
                    <a:lstStyle/>
                    <a:p>
                      <a:pPr marL="111125" indent="-111125">
                        <a:buFont typeface="Arial" panose="020B0604020202020204" pitchFamily="34" charset="0"/>
                        <a:buChar char="•"/>
                      </a:pPr>
                      <a:r>
                        <a:rPr lang="en-US" sz="1200" dirty="0"/>
                        <a:t>Those who followed her must repent</a:t>
                      </a:r>
                    </a:p>
                    <a:p>
                      <a:pPr marL="111125" indent="-111125">
                        <a:buFont typeface="Arial" panose="020B0604020202020204" pitchFamily="34" charset="0"/>
                        <a:buChar char="•"/>
                      </a:pPr>
                      <a:r>
                        <a:rPr lang="en-US" sz="1200" dirty="0"/>
                        <a:t>Those who didn’t follow her needed to hold fast to the truth</a:t>
                      </a:r>
                    </a:p>
                  </a:txBody>
                  <a:tcPr marL="68580" marR="68580"/>
                </a:tc>
                <a:tc>
                  <a:txBody>
                    <a:bodyPr/>
                    <a:lstStyle/>
                    <a:p>
                      <a:pPr marL="111125" indent="-111125">
                        <a:buFont typeface="Arial" panose="020B0604020202020204" pitchFamily="34" charset="0"/>
                        <a:buChar char="•"/>
                      </a:pPr>
                      <a:r>
                        <a:rPr lang="en-US" sz="1200" dirty="0"/>
                        <a:t>Repent</a:t>
                      </a:r>
                    </a:p>
                    <a:p>
                      <a:pPr marL="111125" indent="-111125">
                        <a:buFont typeface="Arial" panose="020B0604020202020204" pitchFamily="34" charset="0"/>
                        <a:buChar char="•"/>
                      </a:pPr>
                      <a:r>
                        <a:rPr lang="en-US" sz="1200" dirty="0"/>
                        <a:t>Follow what they have been taught</a:t>
                      </a:r>
                    </a:p>
                  </a:txBody>
                  <a:tcPr marL="68580" marR="68580"/>
                </a:tc>
                <a:tc>
                  <a:txBody>
                    <a:bodyPr/>
                    <a:lstStyle/>
                    <a:p>
                      <a:pPr marL="111125" indent="-111125">
                        <a:buFont typeface="Arial" panose="020B0604020202020204" pitchFamily="34" charset="0"/>
                        <a:buChar char="•"/>
                      </a:pPr>
                      <a:r>
                        <a:rPr lang="en-US" sz="1200" dirty="0"/>
                        <a:t>Continue to be faithful</a:t>
                      </a:r>
                    </a:p>
                  </a:txBody>
                  <a:tcPr marL="68580" marR="68580"/>
                </a:tc>
                <a:tc>
                  <a:txBody>
                    <a:bodyPr/>
                    <a:lstStyle/>
                    <a:p>
                      <a:pPr marL="111125" indent="-111125">
                        <a:buFont typeface="Arial" panose="020B0604020202020204" pitchFamily="34" charset="0"/>
                        <a:buChar char="•"/>
                      </a:pPr>
                      <a:r>
                        <a:rPr lang="en-US" sz="1200" dirty="0"/>
                        <a:t>Turn their lives to Jesus</a:t>
                      </a:r>
                    </a:p>
                  </a:txBody>
                  <a:tcPr marL="68580" marR="68580"/>
                </a:tc>
                <a:extLst>
                  <a:ext uri="{0D108BD9-81ED-4DB2-BD59-A6C34878D82A}">
                    <a16:rowId xmlns:a16="http://schemas.microsoft.com/office/drawing/2014/main" val="4192018086"/>
                  </a:ext>
                </a:extLst>
              </a:tr>
              <a:tr h="103273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t>Consequence of Failing</a:t>
                      </a:r>
                    </a:p>
                    <a:p>
                      <a:pPr algn="ctr"/>
                      <a:endParaRPr lang="en-US" sz="1600" dirty="0"/>
                    </a:p>
                  </a:txBody>
                  <a:tcPr marL="68580" marR="68580" anchor="ctr"/>
                </a:tc>
                <a:tc>
                  <a:txBody>
                    <a:bodyPr/>
                    <a:lstStyle/>
                    <a:p>
                      <a:pPr marL="111125" indent="-111125">
                        <a:buFont typeface="Arial" panose="020B0604020202020204" pitchFamily="34" charset="0"/>
                        <a:buChar char="•"/>
                      </a:pPr>
                      <a:r>
                        <a:rPr lang="en-US" sz="1200" dirty="0"/>
                        <a:t>Removal of their lampstand</a:t>
                      </a:r>
                    </a:p>
                  </a:txBody>
                  <a:tcPr marL="68580" marR="68580"/>
                </a:tc>
                <a:tc>
                  <a:txBody>
                    <a:bodyPr/>
                    <a:lstStyle/>
                    <a:p>
                      <a:endParaRPr lang="en-US" sz="1200" dirty="0"/>
                    </a:p>
                  </a:txBody>
                  <a:tcPr marL="68580" marR="68580"/>
                </a:tc>
                <a:tc>
                  <a:txBody>
                    <a:bodyPr/>
                    <a:lstStyle/>
                    <a:p>
                      <a:pPr marL="111125" indent="-111125">
                        <a:buFont typeface="Arial" panose="020B0604020202020204" pitchFamily="34" charset="0"/>
                        <a:buChar char="•"/>
                      </a:pPr>
                      <a:r>
                        <a:rPr lang="en-US" sz="1200" dirty="0"/>
                        <a:t>Will be condemned by the Word</a:t>
                      </a:r>
                    </a:p>
                  </a:txBody>
                  <a:tcPr marL="68580" marR="68580"/>
                </a:tc>
                <a:tc>
                  <a:txBody>
                    <a:bodyPr/>
                    <a:lstStyle/>
                    <a:p>
                      <a:pPr marL="111125" indent="-111125">
                        <a:buFont typeface="Arial" panose="020B0604020202020204" pitchFamily="34" charset="0"/>
                        <a:buChar char="•"/>
                      </a:pPr>
                      <a:r>
                        <a:rPr lang="en-US" sz="1200" dirty="0"/>
                        <a:t>Will receive what their deeds deserve</a:t>
                      </a:r>
                    </a:p>
                  </a:txBody>
                  <a:tcPr marL="68580" marR="68580"/>
                </a:tc>
                <a:tc>
                  <a:txBody>
                    <a:bodyPr/>
                    <a:lstStyle/>
                    <a:p>
                      <a:pPr marL="111125" indent="-111125">
                        <a:buFont typeface="Arial" panose="020B0604020202020204" pitchFamily="34" charset="0"/>
                        <a:buChar char="•"/>
                      </a:pPr>
                      <a:r>
                        <a:rPr lang="en-US" sz="1200" dirty="0"/>
                        <a:t>They will be judged</a:t>
                      </a:r>
                    </a:p>
                  </a:txBody>
                  <a:tcPr marL="68580" marR="68580"/>
                </a:tc>
                <a:tc>
                  <a:txBody>
                    <a:bodyPr/>
                    <a:lstStyle/>
                    <a:p>
                      <a:endParaRPr lang="en-US" sz="1200"/>
                    </a:p>
                  </a:txBody>
                  <a:tcPr marL="68580" marR="68580"/>
                </a:tc>
                <a:tc>
                  <a:txBody>
                    <a:bodyPr/>
                    <a:lstStyle/>
                    <a:p>
                      <a:pPr marL="111125" indent="-111125">
                        <a:buFont typeface="Arial" panose="020B0604020202020204" pitchFamily="34" charset="0"/>
                        <a:buChar char="•"/>
                      </a:pPr>
                      <a:r>
                        <a:rPr lang="en-US" sz="1200" dirty="0"/>
                        <a:t>Will not be with Christ for eternity</a:t>
                      </a:r>
                    </a:p>
                  </a:txBody>
                  <a:tcPr marL="68580" marR="68580"/>
                </a:tc>
                <a:extLst>
                  <a:ext uri="{0D108BD9-81ED-4DB2-BD59-A6C34878D82A}">
                    <a16:rowId xmlns:a16="http://schemas.microsoft.com/office/drawing/2014/main" val="1310832853"/>
                  </a:ext>
                </a:extLst>
              </a:tr>
            </a:tbl>
          </a:graphicData>
        </a:graphic>
      </p:graphicFrame>
      <p:sp>
        <p:nvSpPr>
          <p:cNvPr id="2" name="Rectangle 1">
            <a:extLst>
              <a:ext uri="{FF2B5EF4-FFF2-40B4-BE49-F238E27FC236}">
                <a16:creationId xmlns:a16="http://schemas.microsoft.com/office/drawing/2014/main" id="{0ABCEF46-57D0-EDCE-E122-F777933E17D6}"/>
              </a:ext>
            </a:extLst>
          </p:cNvPr>
          <p:cNvSpPr/>
          <p:nvPr/>
        </p:nvSpPr>
        <p:spPr>
          <a:xfrm>
            <a:off x="3520440" y="283781"/>
            <a:ext cx="5623560" cy="63062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84898" tIns="42449" rIns="84898" bIns="42449" rtlCol="0" anchor="ct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sz="3300" b="1" dirty="0">
                <a:solidFill>
                  <a:schemeClr val="tx1"/>
                </a:solidFill>
              </a:rPr>
              <a:t>Are we letting trials drag us down?</a:t>
            </a:r>
          </a:p>
        </p:txBody>
      </p:sp>
      <p:sp>
        <p:nvSpPr>
          <p:cNvPr id="3" name="TextBox 2">
            <a:extLst>
              <a:ext uri="{FF2B5EF4-FFF2-40B4-BE49-F238E27FC236}">
                <a16:creationId xmlns:a16="http://schemas.microsoft.com/office/drawing/2014/main" id="{2B065737-5F08-79B7-88C1-F72F9FE45F4C}"/>
              </a:ext>
            </a:extLst>
          </p:cNvPr>
          <p:cNvSpPr txBox="1"/>
          <p:nvPr/>
        </p:nvSpPr>
        <p:spPr>
          <a:xfrm>
            <a:off x="3893099" y="1105475"/>
            <a:ext cx="4570029" cy="1916998"/>
          </a:xfrm>
          <a:prstGeom prst="rect">
            <a:avLst/>
          </a:prstGeom>
          <a:noFill/>
        </p:spPr>
        <p:txBody>
          <a:bodyPr wrap="square" lIns="84898" tIns="42449" rIns="84898" bIns="42449">
            <a:spAutoFit/>
          </a:bodyPr>
          <a:lstStyle/>
          <a:p>
            <a:r>
              <a:rPr lang="en-US" dirty="0"/>
              <a:t>Beloved, do not be surprised at the fiery trial when it comes upon you to test you, as though something strange were happening to you. But rejoice insofar as you share Christ's sufferings, that you may also rejoice and be glad when his glory is revealed.</a:t>
            </a:r>
          </a:p>
          <a:p>
            <a:pPr algn="r"/>
            <a:r>
              <a:rPr lang="en-US" b="1" dirty="0"/>
              <a:t>I Peter 4:12-13</a:t>
            </a:r>
          </a:p>
        </p:txBody>
      </p:sp>
    </p:spTree>
    <p:extLst>
      <p:ext uri="{BB962C8B-B14F-4D97-AF65-F5344CB8AC3E}">
        <p14:creationId xmlns:p14="http://schemas.microsoft.com/office/powerpoint/2010/main" val="2372948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C71376A2-7DB7-0540-3AE6-F9BE3510D05E}"/>
              </a:ext>
            </a:extLst>
          </p:cNvPr>
          <p:cNvGraphicFramePr>
            <a:graphicFrameLocks noGrp="1"/>
          </p:cNvGraphicFramePr>
          <p:nvPr>
            <p:extLst>
              <p:ext uri="{D42A27DB-BD31-4B8C-83A1-F6EECF244321}">
                <p14:modId xmlns:p14="http://schemas.microsoft.com/office/powerpoint/2010/main" val="732200536"/>
              </p:ext>
            </p:extLst>
          </p:nvPr>
        </p:nvGraphicFramePr>
        <p:xfrm>
          <a:off x="168441" y="352738"/>
          <a:ext cx="8807120" cy="6264632"/>
        </p:xfrm>
        <a:graphic>
          <a:graphicData uri="http://schemas.openxmlformats.org/drawingml/2006/table">
            <a:tbl>
              <a:tblPr firstRow="1" bandRow="1">
                <a:tableStyleId>{5C22544A-7EE6-4342-B048-85BDC9FD1C3A}</a:tableStyleId>
              </a:tblPr>
              <a:tblGrid>
                <a:gridCol w="1203159">
                  <a:extLst>
                    <a:ext uri="{9D8B030D-6E8A-4147-A177-3AD203B41FA5}">
                      <a16:colId xmlns:a16="http://schemas.microsoft.com/office/drawing/2014/main" val="1464722358"/>
                    </a:ext>
                  </a:extLst>
                </a:gridCol>
                <a:gridCol w="998621">
                  <a:extLst>
                    <a:ext uri="{9D8B030D-6E8A-4147-A177-3AD203B41FA5}">
                      <a16:colId xmlns:a16="http://schemas.microsoft.com/office/drawing/2014/main" val="700694123"/>
                    </a:ext>
                  </a:extLst>
                </a:gridCol>
                <a:gridCol w="1100890">
                  <a:extLst>
                    <a:ext uri="{9D8B030D-6E8A-4147-A177-3AD203B41FA5}">
                      <a16:colId xmlns:a16="http://schemas.microsoft.com/office/drawing/2014/main" val="3772755068"/>
                    </a:ext>
                  </a:extLst>
                </a:gridCol>
                <a:gridCol w="1100890">
                  <a:extLst>
                    <a:ext uri="{9D8B030D-6E8A-4147-A177-3AD203B41FA5}">
                      <a16:colId xmlns:a16="http://schemas.microsoft.com/office/drawing/2014/main" val="4153637096"/>
                    </a:ext>
                  </a:extLst>
                </a:gridCol>
                <a:gridCol w="1100890">
                  <a:extLst>
                    <a:ext uri="{9D8B030D-6E8A-4147-A177-3AD203B41FA5}">
                      <a16:colId xmlns:a16="http://schemas.microsoft.com/office/drawing/2014/main" val="4155286622"/>
                    </a:ext>
                  </a:extLst>
                </a:gridCol>
                <a:gridCol w="1100890">
                  <a:extLst>
                    <a:ext uri="{9D8B030D-6E8A-4147-A177-3AD203B41FA5}">
                      <a16:colId xmlns:a16="http://schemas.microsoft.com/office/drawing/2014/main" val="1295836879"/>
                    </a:ext>
                  </a:extLst>
                </a:gridCol>
                <a:gridCol w="1100890">
                  <a:extLst>
                    <a:ext uri="{9D8B030D-6E8A-4147-A177-3AD203B41FA5}">
                      <a16:colId xmlns:a16="http://schemas.microsoft.com/office/drawing/2014/main" val="870698532"/>
                    </a:ext>
                  </a:extLst>
                </a:gridCol>
                <a:gridCol w="1100890">
                  <a:extLst>
                    <a:ext uri="{9D8B030D-6E8A-4147-A177-3AD203B41FA5}">
                      <a16:colId xmlns:a16="http://schemas.microsoft.com/office/drawing/2014/main" val="534487582"/>
                    </a:ext>
                  </a:extLst>
                </a:gridCol>
              </a:tblGrid>
              <a:tr h="736898">
                <a:tc>
                  <a:txBody>
                    <a:bodyPr/>
                    <a:lstStyle/>
                    <a:p>
                      <a:endParaRPr lang="en-US" sz="1800" dirty="0"/>
                    </a:p>
                  </a:txBody>
                  <a:tcPr marL="68580" marR="68580"/>
                </a:tc>
                <a:tc>
                  <a:txBody>
                    <a:bodyPr/>
                    <a:lstStyle/>
                    <a:p>
                      <a:pPr algn="ctr"/>
                      <a:r>
                        <a:rPr lang="en-US" sz="1400" dirty="0"/>
                        <a:t>Ephesus       2:1-7</a:t>
                      </a:r>
                    </a:p>
                  </a:txBody>
                  <a:tcPr marL="68580" marR="68580"/>
                </a:tc>
                <a:tc>
                  <a:txBody>
                    <a:bodyPr/>
                    <a:lstStyle/>
                    <a:p>
                      <a:pPr algn="ctr"/>
                      <a:r>
                        <a:rPr lang="en-US" sz="1400" dirty="0"/>
                        <a:t>Smyrna       2:8-11</a:t>
                      </a:r>
                    </a:p>
                  </a:txBody>
                  <a:tcPr marL="68580" marR="68580"/>
                </a:tc>
                <a:tc>
                  <a:txBody>
                    <a:bodyPr/>
                    <a:lstStyle/>
                    <a:p>
                      <a:pPr algn="ctr"/>
                      <a:r>
                        <a:rPr lang="en-US" sz="1400" dirty="0"/>
                        <a:t>Pergamum  2:12-17</a:t>
                      </a:r>
                    </a:p>
                  </a:txBody>
                  <a:tcPr marL="68580" marR="68580"/>
                </a:tc>
                <a:tc>
                  <a:txBody>
                    <a:bodyPr/>
                    <a:lstStyle/>
                    <a:p>
                      <a:pPr algn="ctr"/>
                      <a:r>
                        <a:rPr lang="en-US" sz="1400" dirty="0"/>
                        <a:t>Thyatira    2:18-29</a:t>
                      </a:r>
                    </a:p>
                  </a:txBody>
                  <a:tcPr marL="68580" marR="68580"/>
                </a:tc>
                <a:tc>
                  <a:txBody>
                    <a:bodyPr/>
                    <a:lstStyle/>
                    <a:p>
                      <a:pPr algn="ctr"/>
                      <a:r>
                        <a:rPr lang="en-US" sz="1400" dirty="0"/>
                        <a:t>Sardis           3:1-6</a:t>
                      </a:r>
                    </a:p>
                  </a:txBody>
                  <a:tcPr marL="68580" marR="68580"/>
                </a:tc>
                <a:tc>
                  <a:txBody>
                    <a:bodyPr/>
                    <a:lstStyle/>
                    <a:p>
                      <a:pPr algn="ctr"/>
                      <a:r>
                        <a:rPr lang="en-US" sz="1400" dirty="0"/>
                        <a:t>Philadelphia 3:7-13</a:t>
                      </a:r>
                    </a:p>
                  </a:txBody>
                  <a:tcPr marL="68580" marR="68580"/>
                </a:tc>
                <a:tc>
                  <a:txBody>
                    <a:bodyPr/>
                    <a:lstStyle/>
                    <a:p>
                      <a:pPr algn="ctr"/>
                      <a:r>
                        <a:rPr lang="en-US" sz="1400" dirty="0"/>
                        <a:t>Laodicea 3:14-22</a:t>
                      </a:r>
                    </a:p>
                  </a:txBody>
                  <a:tcPr marL="68580" marR="68580"/>
                </a:tc>
                <a:extLst>
                  <a:ext uri="{0D108BD9-81ED-4DB2-BD59-A6C34878D82A}">
                    <a16:rowId xmlns:a16="http://schemas.microsoft.com/office/drawing/2014/main" val="3759540121"/>
                  </a:ext>
                </a:extLst>
              </a:tr>
              <a:tr h="1409251">
                <a:tc>
                  <a:txBody>
                    <a:bodyPr/>
                    <a:lstStyle/>
                    <a:p>
                      <a:pPr algn="ctr"/>
                      <a:r>
                        <a:rPr lang="en-US" sz="1400" b="1" dirty="0"/>
                        <a:t>Condition      and         Praises</a:t>
                      </a:r>
                    </a:p>
                  </a:txBody>
                  <a:tcPr marL="68580" marR="68580" anchor="ctr"/>
                </a:tc>
                <a:tc>
                  <a:txBody>
                    <a:bodyPr/>
                    <a:lstStyle/>
                    <a:p>
                      <a:pPr marL="111125" indent="-111125">
                        <a:buFont typeface="Arial" panose="020B0604020202020204" pitchFamily="34" charset="0"/>
                        <a:buChar char="•"/>
                      </a:pPr>
                      <a:r>
                        <a:rPr lang="en-US" sz="1200" dirty="0"/>
                        <a:t>Good deeds</a:t>
                      </a:r>
                    </a:p>
                    <a:p>
                      <a:pPr marL="111125" indent="-111125">
                        <a:buFont typeface="Arial" panose="020B0604020202020204" pitchFamily="34" charset="0"/>
                        <a:buChar char="•"/>
                      </a:pPr>
                      <a:r>
                        <a:rPr lang="en-US" sz="1200" dirty="0"/>
                        <a:t>Perseverance</a:t>
                      </a:r>
                    </a:p>
                    <a:p>
                      <a:pPr marL="111125" indent="-111125" defTabSz="1150938">
                        <a:buFont typeface="Arial" panose="020B0604020202020204" pitchFamily="34" charset="0"/>
                        <a:buChar char="•"/>
                      </a:pPr>
                      <a:r>
                        <a:rPr lang="en-US" sz="1200" dirty="0"/>
                        <a:t>Won’t tolerate evil men</a:t>
                      </a:r>
                    </a:p>
                  </a:txBody>
                  <a:tcPr marL="68580" marR="68580"/>
                </a:tc>
                <a:tc>
                  <a:txBody>
                    <a:bodyPr/>
                    <a:lstStyle/>
                    <a:p>
                      <a:pPr marL="111125" indent="-111125">
                        <a:buFont typeface="Arial" panose="020B0604020202020204" pitchFamily="34" charset="0"/>
                        <a:buChar char="•"/>
                      </a:pPr>
                      <a:r>
                        <a:rPr lang="en-US" sz="1200" dirty="0"/>
                        <a:t>Slandered</a:t>
                      </a:r>
                    </a:p>
                    <a:p>
                      <a:pPr marL="111125" indent="-111125">
                        <a:buFont typeface="Arial" panose="020B0604020202020204" pitchFamily="34" charset="0"/>
                        <a:buChar char="•"/>
                      </a:pPr>
                      <a:r>
                        <a:rPr lang="en-US" sz="1200" dirty="0"/>
                        <a:t>Afflicted</a:t>
                      </a:r>
                    </a:p>
                    <a:p>
                      <a:pPr marL="111125" indent="-111125">
                        <a:buFont typeface="Arial" panose="020B0604020202020204" pitchFamily="34" charset="0"/>
                        <a:buChar char="•"/>
                      </a:pPr>
                      <a:r>
                        <a:rPr lang="en-US" sz="1200" dirty="0"/>
                        <a:t>In poverty</a:t>
                      </a:r>
                    </a:p>
                    <a:p>
                      <a:pPr marL="111125" indent="-111125">
                        <a:buFont typeface="Arial" panose="020B0604020202020204" pitchFamily="34" charset="0"/>
                        <a:buChar char="•"/>
                      </a:pPr>
                      <a:r>
                        <a:rPr lang="en-US" sz="1200" dirty="0"/>
                        <a:t>Rich in Jesus</a:t>
                      </a:r>
                    </a:p>
                  </a:txBody>
                  <a:tcPr marL="68580" marR="68580"/>
                </a:tc>
                <a:tc>
                  <a:txBody>
                    <a:bodyPr/>
                    <a:lstStyle/>
                    <a:p>
                      <a:pPr marL="111125" indent="-111125">
                        <a:buFont typeface="Arial" panose="020B0604020202020204" pitchFamily="34" charset="0"/>
                        <a:buChar char="•"/>
                      </a:pPr>
                      <a:r>
                        <a:rPr lang="en-US" sz="1200" dirty="0"/>
                        <a:t>Remained faithful despite the evil around them</a:t>
                      </a:r>
                    </a:p>
                  </a:txBody>
                  <a:tcPr marL="68580" marR="68580"/>
                </a:tc>
                <a:tc>
                  <a:txBody>
                    <a:bodyPr/>
                    <a:lstStyle/>
                    <a:p>
                      <a:pPr marL="111125" indent="-111125">
                        <a:buFont typeface="Arial" panose="020B0604020202020204" pitchFamily="34" charset="0"/>
                        <a:buChar char="•"/>
                      </a:pPr>
                      <a:r>
                        <a:rPr lang="en-US" sz="1200" dirty="0"/>
                        <a:t>Growing</a:t>
                      </a:r>
                    </a:p>
                    <a:p>
                      <a:pPr marL="111125" indent="-111125">
                        <a:buFont typeface="Arial" panose="020B0604020202020204" pitchFamily="34" charset="0"/>
                        <a:buChar char="•"/>
                      </a:pPr>
                      <a:r>
                        <a:rPr lang="en-US" sz="1200" dirty="0"/>
                        <a:t>Progressing</a:t>
                      </a:r>
                    </a:p>
                  </a:txBody>
                  <a:tcPr marL="68580" marR="68580"/>
                </a:tc>
                <a:tc>
                  <a:txBody>
                    <a:bodyPr/>
                    <a:lstStyle/>
                    <a:p>
                      <a:pPr marL="111125" indent="-111125">
                        <a:buFont typeface="Arial" panose="020B0604020202020204" pitchFamily="34" charset="0"/>
                        <a:buChar char="•"/>
                      </a:pPr>
                      <a:r>
                        <a:rPr lang="en-US" sz="1200" dirty="0"/>
                        <a:t>A few still faithful</a:t>
                      </a:r>
                    </a:p>
                  </a:txBody>
                  <a:tcPr marL="68580" marR="68580"/>
                </a:tc>
                <a:tc>
                  <a:txBody>
                    <a:bodyPr/>
                    <a:lstStyle/>
                    <a:p>
                      <a:pPr marL="111125" indent="-111125">
                        <a:buFont typeface="Arial" panose="020B0604020202020204" pitchFamily="34" charset="0"/>
                        <a:buChar char="•"/>
                      </a:pPr>
                      <a:r>
                        <a:rPr lang="en-US" sz="1200" dirty="0"/>
                        <a:t>Weak</a:t>
                      </a:r>
                    </a:p>
                    <a:p>
                      <a:pPr marL="111125" indent="-111125">
                        <a:buFont typeface="Arial" panose="020B0604020202020204" pitchFamily="34" charset="0"/>
                        <a:buChar char="•"/>
                      </a:pPr>
                      <a:r>
                        <a:rPr lang="en-US" sz="1200" dirty="0"/>
                        <a:t>Tired</a:t>
                      </a:r>
                    </a:p>
                    <a:p>
                      <a:pPr marL="111125" indent="-111125">
                        <a:buFont typeface="Arial" panose="020B0604020202020204" pitchFamily="34" charset="0"/>
                        <a:buChar char="•"/>
                      </a:pPr>
                      <a:r>
                        <a:rPr lang="en-US" sz="1200" dirty="0"/>
                        <a:t>Staying faithful</a:t>
                      </a:r>
                    </a:p>
                  </a:txBody>
                  <a:tcPr marL="68580" marR="68580"/>
                </a:tc>
                <a:tc>
                  <a:txBody>
                    <a:bodyPr/>
                    <a:lstStyle/>
                    <a:p>
                      <a:pPr marL="111125" indent="-111125">
                        <a:buFont typeface="Arial" panose="020B0604020202020204" pitchFamily="34" charset="0"/>
                        <a:buChar char="•"/>
                      </a:pPr>
                      <a:r>
                        <a:rPr lang="en-US" sz="1200" dirty="0"/>
                        <a:t>Lukewarm</a:t>
                      </a:r>
                    </a:p>
                  </a:txBody>
                  <a:tcPr marL="68580" marR="68580"/>
                </a:tc>
                <a:extLst>
                  <a:ext uri="{0D108BD9-81ED-4DB2-BD59-A6C34878D82A}">
                    <a16:rowId xmlns:a16="http://schemas.microsoft.com/office/drawing/2014/main" val="3939421918"/>
                  </a:ext>
                </a:extLst>
              </a:tr>
              <a:tr h="1318946">
                <a:tc>
                  <a:txBody>
                    <a:bodyPr/>
                    <a:lstStyle/>
                    <a:p>
                      <a:pPr algn="ctr"/>
                      <a:r>
                        <a:rPr lang="en-US" sz="1400" b="1" dirty="0"/>
                        <a:t>Weaknesses</a:t>
                      </a:r>
                    </a:p>
                  </a:txBody>
                  <a:tcPr marL="68580" marR="68580" anchor="ctr"/>
                </a:tc>
                <a:tc>
                  <a:txBody>
                    <a:bodyPr/>
                    <a:lstStyle/>
                    <a:p>
                      <a:pPr marL="111125" indent="-111125">
                        <a:buFont typeface="Arial" panose="020B0604020202020204" pitchFamily="34" charset="0"/>
                        <a:buChar char="•"/>
                      </a:pPr>
                      <a:r>
                        <a:rPr lang="en-US" sz="1200" dirty="0"/>
                        <a:t>Forgot their first love</a:t>
                      </a:r>
                    </a:p>
                  </a:txBody>
                  <a:tcPr marL="68580" marR="68580"/>
                </a:tc>
                <a:tc>
                  <a:txBody>
                    <a:bodyPr/>
                    <a:lstStyle/>
                    <a:p>
                      <a:pPr marL="111125" indent="-111125">
                        <a:buFont typeface="Arial" panose="020B0604020202020204" pitchFamily="34" charset="0"/>
                        <a:buChar char="•"/>
                      </a:pPr>
                      <a:r>
                        <a:rPr lang="en-US" sz="1200" dirty="0"/>
                        <a:t>None</a:t>
                      </a:r>
                    </a:p>
                  </a:txBody>
                  <a:tcPr marL="68580" marR="68580"/>
                </a:tc>
                <a:tc>
                  <a:txBody>
                    <a:bodyPr/>
                    <a:lstStyle/>
                    <a:p>
                      <a:pPr marL="111125" indent="-111125">
                        <a:buFont typeface="Arial" panose="020B0604020202020204" pitchFamily="34" charset="0"/>
                        <a:buChar char="•"/>
                      </a:pPr>
                      <a:r>
                        <a:rPr lang="en-US" sz="1200" dirty="0"/>
                        <a:t>Allowed false teachers to remain</a:t>
                      </a:r>
                    </a:p>
                  </a:txBody>
                  <a:tcPr marL="68580" marR="68580"/>
                </a:tc>
                <a:tc>
                  <a:txBody>
                    <a:bodyPr/>
                    <a:lstStyle/>
                    <a:p>
                      <a:pPr marL="111125" indent="-111125">
                        <a:buFont typeface="Arial" panose="020B0604020202020204" pitchFamily="34" charset="0"/>
                        <a:buChar char="•"/>
                      </a:pPr>
                      <a:r>
                        <a:rPr lang="en-US" sz="1200" dirty="0"/>
                        <a:t>Tolerated a false prophetess</a:t>
                      </a:r>
                    </a:p>
                    <a:p>
                      <a:pPr marL="111125" indent="-111125">
                        <a:buFont typeface="Arial" panose="020B0604020202020204" pitchFamily="34" charset="0"/>
                        <a:buChar char="•"/>
                      </a:pPr>
                      <a:r>
                        <a:rPr lang="en-US" sz="1200" dirty="0"/>
                        <a:t>Some had followed her teachings</a:t>
                      </a:r>
                    </a:p>
                  </a:txBody>
                  <a:tcPr marL="68580" marR="68580"/>
                </a:tc>
                <a:tc>
                  <a:txBody>
                    <a:bodyPr/>
                    <a:lstStyle/>
                    <a:p>
                      <a:pPr marL="111125" indent="-111125">
                        <a:buFont typeface="Arial" panose="020B0604020202020204" pitchFamily="34" charset="0"/>
                        <a:buChar char="•"/>
                      </a:pPr>
                      <a:r>
                        <a:rPr lang="en-US" sz="1200" dirty="0"/>
                        <a:t>Think they are a living church but they are not</a:t>
                      </a:r>
                    </a:p>
                  </a:txBody>
                  <a:tcPr marL="68580" marR="68580"/>
                </a:tc>
                <a:tc>
                  <a:txBody>
                    <a:bodyPr/>
                    <a:lstStyle/>
                    <a:p>
                      <a:pPr marL="111125" indent="-111125">
                        <a:buFont typeface="Arial" panose="020B0604020202020204" pitchFamily="34" charset="0"/>
                        <a:buChar char="•"/>
                      </a:pPr>
                      <a:r>
                        <a:rPr lang="en-US" sz="1200" dirty="0"/>
                        <a:t>None</a:t>
                      </a:r>
                    </a:p>
                  </a:txBody>
                  <a:tcPr marL="68580" marR="68580"/>
                </a:tc>
                <a:tc>
                  <a:txBody>
                    <a:bodyPr/>
                    <a:lstStyle/>
                    <a:p>
                      <a:pPr marL="111125" indent="-111125">
                        <a:buFont typeface="Arial" panose="020B0604020202020204" pitchFamily="34" charset="0"/>
                        <a:buChar char="•"/>
                      </a:pPr>
                      <a:r>
                        <a:rPr lang="en-US" sz="1200" dirty="0"/>
                        <a:t>On the fence, trying to serve God and the world</a:t>
                      </a:r>
                    </a:p>
                  </a:txBody>
                  <a:tcPr marL="68580" marR="68580"/>
                </a:tc>
                <a:extLst>
                  <a:ext uri="{0D108BD9-81ED-4DB2-BD59-A6C34878D82A}">
                    <a16:rowId xmlns:a16="http://schemas.microsoft.com/office/drawing/2014/main" val="847642367"/>
                  </a:ext>
                </a:extLst>
              </a:tr>
              <a:tr h="17668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t>What did they need to do?</a:t>
                      </a:r>
                    </a:p>
                  </a:txBody>
                  <a:tcPr marL="68580" marR="68580" anchor="ctr"/>
                </a:tc>
                <a:tc>
                  <a:txBody>
                    <a:bodyPr/>
                    <a:lstStyle/>
                    <a:p>
                      <a:pPr marL="111125" indent="-111125">
                        <a:buFont typeface="Arial" panose="020B0604020202020204" pitchFamily="34" charset="0"/>
                        <a:buChar char="•"/>
                      </a:pPr>
                      <a:r>
                        <a:rPr lang="en-US" sz="1200" dirty="0"/>
                        <a:t>Repent</a:t>
                      </a:r>
                    </a:p>
                    <a:p>
                      <a:pPr marL="111125" indent="-111125">
                        <a:buFont typeface="Arial" panose="020B0604020202020204" pitchFamily="34" charset="0"/>
                        <a:buChar char="•"/>
                      </a:pPr>
                      <a:r>
                        <a:rPr lang="en-US" sz="1200" dirty="0"/>
                        <a:t>Remember what their priorities were</a:t>
                      </a:r>
                    </a:p>
                    <a:p>
                      <a:pPr marL="111125" indent="-111125">
                        <a:buFont typeface="Arial" panose="020B0604020202020204" pitchFamily="34" charset="0"/>
                        <a:buChar char="•"/>
                      </a:pPr>
                      <a:r>
                        <a:rPr lang="en-US" sz="1200" dirty="0"/>
                        <a:t>Return to first works</a:t>
                      </a:r>
                    </a:p>
                  </a:txBody>
                  <a:tcPr marL="68580" marR="68580"/>
                </a:tc>
                <a:tc>
                  <a:txBody>
                    <a:bodyPr/>
                    <a:lstStyle/>
                    <a:p>
                      <a:pPr marL="111125" indent="-111125">
                        <a:buFont typeface="Arial" panose="020B0604020202020204" pitchFamily="34" charset="0"/>
                        <a:buChar char="•"/>
                      </a:pPr>
                      <a:r>
                        <a:rPr lang="en-US" sz="1200" dirty="0"/>
                        <a:t>Continue to be faithful</a:t>
                      </a:r>
                    </a:p>
                  </a:txBody>
                  <a:tcPr marL="68580" marR="68580"/>
                </a:tc>
                <a:tc>
                  <a:txBody>
                    <a:bodyPr/>
                    <a:lstStyle/>
                    <a:p>
                      <a:pPr marL="111125" indent="-111125">
                        <a:buFont typeface="Arial" panose="020B0604020202020204" pitchFamily="34" charset="0"/>
                        <a:buChar char="•"/>
                      </a:pPr>
                      <a:r>
                        <a:rPr lang="en-US" sz="1200" dirty="0"/>
                        <a:t>Repent</a:t>
                      </a:r>
                    </a:p>
                  </a:txBody>
                  <a:tcPr marL="68580" marR="68580"/>
                </a:tc>
                <a:tc>
                  <a:txBody>
                    <a:bodyPr/>
                    <a:lstStyle/>
                    <a:p>
                      <a:pPr marL="111125" indent="-111125">
                        <a:buFont typeface="Arial" panose="020B0604020202020204" pitchFamily="34" charset="0"/>
                        <a:buChar char="•"/>
                      </a:pPr>
                      <a:r>
                        <a:rPr lang="en-US" sz="1200" dirty="0"/>
                        <a:t>Those who followed her must repent</a:t>
                      </a:r>
                    </a:p>
                    <a:p>
                      <a:pPr marL="111125" indent="-111125">
                        <a:buFont typeface="Arial" panose="020B0604020202020204" pitchFamily="34" charset="0"/>
                        <a:buChar char="•"/>
                      </a:pPr>
                      <a:r>
                        <a:rPr lang="en-US" sz="1200" dirty="0"/>
                        <a:t>Those who didn’t follow her needed to hold fast to the truth</a:t>
                      </a:r>
                    </a:p>
                  </a:txBody>
                  <a:tcPr marL="68580" marR="68580"/>
                </a:tc>
                <a:tc>
                  <a:txBody>
                    <a:bodyPr/>
                    <a:lstStyle/>
                    <a:p>
                      <a:pPr marL="111125" indent="-111125">
                        <a:buFont typeface="Arial" panose="020B0604020202020204" pitchFamily="34" charset="0"/>
                        <a:buChar char="•"/>
                      </a:pPr>
                      <a:r>
                        <a:rPr lang="en-US" sz="1200" dirty="0"/>
                        <a:t>Repent</a:t>
                      </a:r>
                    </a:p>
                    <a:p>
                      <a:pPr marL="111125" indent="-111125">
                        <a:buFont typeface="Arial" panose="020B0604020202020204" pitchFamily="34" charset="0"/>
                        <a:buChar char="•"/>
                      </a:pPr>
                      <a:r>
                        <a:rPr lang="en-US" sz="1200" dirty="0"/>
                        <a:t>Follow what they have been taught</a:t>
                      </a:r>
                    </a:p>
                  </a:txBody>
                  <a:tcPr marL="68580" marR="68580"/>
                </a:tc>
                <a:tc>
                  <a:txBody>
                    <a:bodyPr/>
                    <a:lstStyle/>
                    <a:p>
                      <a:pPr marL="111125" indent="-111125">
                        <a:buFont typeface="Arial" panose="020B0604020202020204" pitchFamily="34" charset="0"/>
                        <a:buChar char="•"/>
                      </a:pPr>
                      <a:r>
                        <a:rPr lang="en-US" sz="1200" dirty="0"/>
                        <a:t>Continue to be faithful</a:t>
                      </a:r>
                    </a:p>
                  </a:txBody>
                  <a:tcPr marL="68580" marR="68580"/>
                </a:tc>
                <a:tc>
                  <a:txBody>
                    <a:bodyPr/>
                    <a:lstStyle/>
                    <a:p>
                      <a:pPr marL="111125" indent="-111125">
                        <a:buFont typeface="Arial" panose="020B0604020202020204" pitchFamily="34" charset="0"/>
                        <a:buChar char="•"/>
                      </a:pPr>
                      <a:r>
                        <a:rPr lang="en-US" sz="1200" dirty="0"/>
                        <a:t>Turn their lives to Jesus</a:t>
                      </a:r>
                    </a:p>
                  </a:txBody>
                  <a:tcPr marL="68580" marR="68580"/>
                </a:tc>
                <a:extLst>
                  <a:ext uri="{0D108BD9-81ED-4DB2-BD59-A6C34878D82A}">
                    <a16:rowId xmlns:a16="http://schemas.microsoft.com/office/drawing/2014/main" val="4192018086"/>
                  </a:ext>
                </a:extLst>
              </a:tr>
              <a:tr h="103273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t>Consequence of Failing</a:t>
                      </a:r>
                    </a:p>
                    <a:p>
                      <a:pPr algn="ctr"/>
                      <a:endParaRPr lang="en-US" sz="1600" dirty="0"/>
                    </a:p>
                  </a:txBody>
                  <a:tcPr marL="68580" marR="68580" anchor="ctr"/>
                </a:tc>
                <a:tc>
                  <a:txBody>
                    <a:bodyPr/>
                    <a:lstStyle/>
                    <a:p>
                      <a:pPr marL="111125" indent="-111125">
                        <a:buFont typeface="Arial" panose="020B0604020202020204" pitchFamily="34" charset="0"/>
                        <a:buChar char="•"/>
                      </a:pPr>
                      <a:r>
                        <a:rPr lang="en-US" sz="1200" dirty="0"/>
                        <a:t>Removal of their lampstand</a:t>
                      </a:r>
                    </a:p>
                  </a:txBody>
                  <a:tcPr marL="68580" marR="68580"/>
                </a:tc>
                <a:tc>
                  <a:txBody>
                    <a:bodyPr/>
                    <a:lstStyle/>
                    <a:p>
                      <a:endParaRPr lang="en-US" sz="1200" dirty="0"/>
                    </a:p>
                  </a:txBody>
                  <a:tcPr marL="68580" marR="68580"/>
                </a:tc>
                <a:tc>
                  <a:txBody>
                    <a:bodyPr/>
                    <a:lstStyle/>
                    <a:p>
                      <a:pPr marL="111125" indent="-111125">
                        <a:buFont typeface="Arial" panose="020B0604020202020204" pitchFamily="34" charset="0"/>
                        <a:buChar char="•"/>
                      </a:pPr>
                      <a:r>
                        <a:rPr lang="en-US" sz="1200" dirty="0"/>
                        <a:t>Will be condemned by the Word</a:t>
                      </a:r>
                    </a:p>
                  </a:txBody>
                  <a:tcPr marL="68580" marR="68580"/>
                </a:tc>
                <a:tc>
                  <a:txBody>
                    <a:bodyPr/>
                    <a:lstStyle/>
                    <a:p>
                      <a:pPr marL="111125" indent="-111125">
                        <a:buFont typeface="Arial" panose="020B0604020202020204" pitchFamily="34" charset="0"/>
                        <a:buChar char="•"/>
                      </a:pPr>
                      <a:r>
                        <a:rPr lang="en-US" sz="1200" dirty="0"/>
                        <a:t>Will receive what their deeds deserve</a:t>
                      </a:r>
                    </a:p>
                  </a:txBody>
                  <a:tcPr marL="68580" marR="68580"/>
                </a:tc>
                <a:tc>
                  <a:txBody>
                    <a:bodyPr/>
                    <a:lstStyle/>
                    <a:p>
                      <a:pPr marL="111125" indent="-111125">
                        <a:buFont typeface="Arial" panose="020B0604020202020204" pitchFamily="34" charset="0"/>
                        <a:buChar char="•"/>
                      </a:pPr>
                      <a:r>
                        <a:rPr lang="en-US" sz="1200" dirty="0"/>
                        <a:t>They will be judged</a:t>
                      </a:r>
                    </a:p>
                  </a:txBody>
                  <a:tcPr marL="68580" marR="68580"/>
                </a:tc>
                <a:tc>
                  <a:txBody>
                    <a:bodyPr/>
                    <a:lstStyle/>
                    <a:p>
                      <a:endParaRPr lang="en-US" sz="1200"/>
                    </a:p>
                  </a:txBody>
                  <a:tcPr marL="68580" marR="68580"/>
                </a:tc>
                <a:tc>
                  <a:txBody>
                    <a:bodyPr/>
                    <a:lstStyle/>
                    <a:p>
                      <a:pPr marL="111125" indent="-111125">
                        <a:buFont typeface="Arial" panose="020B0604020202020204" pitchFamily="34" charset="0"/>
                        <a:buChar char="•"/>
                      </a:pPr>
                      <a:r>
                        <a:rPr lang="en-US" sz="1200" dirty="0"/>
                        <a:t>Will not be with Christ for eternity</a:t>
                      </a:r>
                    </a:p>
                  </a:txBody>
                  <a:tcPr marL="68580" marR="68580"/>
                </a:tc>
                <a:extLst>
                  <a:ext uri="{0D108BD9-81ED-4DB2-BD59-A6C34878D82A}">
                    <a16:rowId xmlns:a16="http://schemas.microsoft.com/office/drawing/2014/main" val="1310832853"/>
                  </a:ext>
                </a:extLst>
              </a:tr>
            </a:tbl>
          </a:graphicData>
        </a:graphic>
      </p:graphicFrame>
      <p:sp>
        <p:nvSpPr>
          <p:cNvPr id="2" name="Rectangle 1">
            <a:extLst>
              <a:ext uri="{FF2B5EF4-FFF2-40B4-BE49-F238E27FC236}">
                <a16:creationId xmlns:a16="http://schemas.microsoft.com/office/drawing/2014/main" id="{0ABCEF46-57D0-EDCE-E122-F777933E17D6}"/>
              </a:ext>
            </a:extLst>
          </p:cNvPr>
          <p:cNvSpPr/>
          <p:nvPr/>
        </p:nvSpPr>
        <p:spPr>
          <a:xfrm>
            <a:off x="4572000" y="283781"/>
            <a:ext cx="4499810" cy="63062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84898" tIns="42449" rIns="84898" bIns="42449" rtlCol="0" anchor="ct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sz="3300" b="1" dirty="0">
              <a:solidFill>
                <a:schemeClr val="tx1"/>
              </a:solidFill>
            </a:endParaRPr>
          </a:p>
          <a:p>
            <a:pPr algn="ctr"/>
            <a:r>
              <a:rPr lang="en-US" sz="3300" b="1" dirty="0">
                <a:solidFill>
                  <a:schemeClr val="tx1"/>
                </a:solidFill>
              </a:rPr>
              <a:t>Do we make sure everything being taught is true?</a:t>
            </a:r>
          </a:p>
        </p:txBody>
      </p:sp>
      <p:sp>
        <p:nvSpPr>
          <p:cNvPr id="3" name="TextBox 2">
            <a:extLst>
              <a:ext uri="{FF2B5EF4-FFF2-40B4-BE49-F238E27FC236}">
                <a16:creationId xmlns:a16="http://schemas.microsoft.com/office/drawing/2014/main" id="{F0E09370-5D8C-5E81-0B36-8475CBC65195}"/>
              </a:ext>
            </a:extLst>
          </p:cNvPr>
          <p:cNvSpPr txBox="1"/>
          <p:nvPr/>
        </p:nvSpPr>
        <p:spPr>
          <a:xfrm>
            <a:off x="5035112" y="569443"/>
            <a:ext cx="3627054" cy="4009878"/>
          </a:xfrm>
          <a:prstGeom prst="rect">
            <a:avLst/>
          </a:prstGeom>
          <a:noFill/>
        </p:spPr>
        <p:txBody>
          <a:bodyPr wrap="square" lIns="84898" tIns="42449" rIns="84898" bIns="42449">
            <a:spAutoFit/>
          </a:bodyPr>
          <a:lstStyle/>
          <a:p>
            <a:r>
              <a:rPr lang="en-US" dirty="0"/>
              <a:t>Beloved, do not believe every spirit, but test the spirits to see whether they are from God, for many false prophets have gone out into the world..</a:t>
            </a:r>
          </a:p>
          <a:p>
            <a:pPr algn="r"/>
            <a:r>
              <a:rPr lang="en-US" b="1" dirty="0"/>
              <a:t>I John 4:1</a:t>
            </a:r>
          </a:p>
          <a:p>
            <a:pPr algn="r"/>
            <a:endParaRPr lang="en-US" b="1" dirty="0"/>
          </a:p>
          <a:p>
            <a:r>
              <a:rPr lang="en-US" dirty="0"/>
              <a:t>Now these Jews were more noble than those in Thessalonica; they received the word with all eagerness, examining the Scriptures daily to see if these things were so.</a:t>
            </a:r>
          </a:p>
          <a:p>
            <a:endParaRPr lang="en-US" dirty="0"/>
          </a:p>
          <a:p>
            <a:pPr algn="r"/>
            <a:r>
              <a:rPr lang="en-US" b="1" dirty="0"/>
              <a:t>Acts 17:11</a:t>
            </a:r>
          </a:p>
        </p:txBody>
      </p:sp>
    </p:spTree>
    <p:extLst>
      <p:ext uri="{BB962C8B-B14F-4D97-AF65-F5344CB8AC3E}">
        <p14:creationId xmlns:p14="http://schemas.microsoft.com/office/powerpoint/2010/main" val="3914248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C71376A2-7DB7-0540-3AE6-F9BE3510D05E}"/>
              </a:ext>
            </a:extLst>
          </p:cNvPr>
          <p:cNvGraphicFramePr>
            <a:graphicFrameLocks noGrp="1"/>
          </p:cNvGraphicFramePr>
          <p:nvPr>
            <p:extLst>
              <p:ext uri="{D42A27DB-BD31-4B8C-83A1-F6EECF244321}">
                <p14:modId xmlns:p14="http://schemas.microsoft.com/office/powerpoint/2010/main" val="732200536"/>
              </p:ext>
            </p:extLst>
          </p:nvPr>
        </p:nvGraphicFramePr>
        <p:xfrm>
          <a:off x="168441" y="352738"/>
          <a:ext cx="8807120" cy="6226981"/>
        </p:xfrm>
        <a:graphic>
          <a:graphicData uri="http://schemas.openxmlformats.org/drawingml/2006/table">
            <a:tbl>
              <a:tblPr firstRow="1" bandRow="1">
                <a:tableStyleId>{5C22544A-7EE6-4342-B048-85BDC9FD1C3A}</a:tableStyleId>
              </a:tblPr>
              <a:tblGrid>
                <a:gridCol w="1203159">
                  <a:extLst>
                    <a:ext uri="{9D8B030D-6E8A-4147-A177-3AD203B41FA5}">
                      <a16:colId xmlns:a16="http://schemas.microsoft.com/office/drawing/2014/main" val="1464722358"/>
                    </a:ext>
                  </a:extLst>
                </a:gridCol>
                <a:gridCol w="998621">
                  <a:extLst>
                    <a:ext uri="{9D8B030D-6E8A-4147-A177-3AD203B41FA5}">
                      <a16:colId xmlns:a16="http://schemas.microsoft.com/office/drawing/2014/main" val="700694123"/>
                    </a:ext>
                  </a:extLst>
                </a:gridCol>
                <a:gridCol w="1100890">
                  <a:extLst>
                    <a:ext uri="{9D8B030D-6E8A-4147-A177-3AD203B41FA5}">
                      <a16:colId xmlns:a16="http://schemas.microsoft.com/office/drawing/2014/main" val="3772755068"/>
                    </a:ext>
                  </a:extLst>
                </a:gridCol>
                <a:gridCol w="1100890">
                  <a:extLst>
                    <a:ext uri="{9D8B030D-6E8A-4147-A177-3AD203B41FA5}">
                      <a16:colId xmlns:a16="http://schemas.microsoft.com/office/drawing/2014/main" val="4153637096"/>
                    </a:ext>
                  </a:extLst>
                </a:gridCol>
                <a:gridCol w="1100890">
                  <a:extLst>
                    <a:ext uri="{9D8B030D-6E8A-4147-A177-3AD203B41FA5}">
                      <a16:colId xmlns:a16="http://schemas.microsoft.com/office/drawing/2014/main" val="4155286622"/>
                    </a:ext>
                  </a:extLst>
                </a:gridCol>
                <a:gridCol w="1100890">
                  <a:extLst>
                    <a:ext uri="{9D8B030D-6E8A-4147-A177-3AD203B41FA5}">
                      <a16:colId xmlns:a16="http://schemas.microsoft.com/office/drawing/2014/main" val="1295836879"/>
                    </a:ext>
                  </a:extLst>
                </a:gridCol>
                <a:gridCol w="1100890">
                  <a:extLst>
                    <a:ext uri="{9D8B030D-6E8A-4147-A177-3AD203B41FA5}">
                      <a16:colId xmlns:a16="http://schemas.microsoft.com/office/drawing/2014/main" val="870698532"/>
                    </a:ext>
                  </a:extLst>
                </a:gridCol>
                <a:gridCol w="1100890">
                  <a:extLst>
                    <a:ext uri="{9D8B030D-6E8A-4147-A177-3AD203B41FA5}">
                      <a16:colId xmlns:a16="http://schemas.microsoft.com/office/drawing/2014/main" val="534487582"/>
                    </a:ext>
                  </a:extLst>
                </a:gridCol>
              </a:tblGrid>
              <a:tr h="736898">
                <a:tc>
                  <a:txBody>
                    <a:bodyPr/>
                    <a:lstStyle/>
                    <a:p>
                      <a:endParaRPr lang="en-US" sz="1800" dirty="0"/>
                    </a:p>
                  </a:txBody>
                  <a:tcPr marL="68580" marR="68580"/>
                </a:tc>
                <a:tc>
                  <a:txBody>
                    <a:bodyPr/>
                    <a:lstStyle/>
                    <a:p>
                      <a:pPr algn="ctr"/>
                      <a:r>
                        <a:rPr lang="en-US" sz="1400" dirty="0"/>
                        <a:t>Ephesus       2:1-7</a:t>
                      </a:r>
                    </a:p>
                  </a:txBody>
                  <a:tcPr marL="68580" marR="68580"/>
                </a:tc>
                <a:tc>
                  <a:txBody>
                    <a:bodyPr/>
                    <a:lstStyle/>
                    <a:p>
                      <a:pPr algn="ctr"/>
                      <a:r>
                        <a:rPr lang="en-US" sz="1400" dirty="0"/>
                        <a:t>Smyrna       2:8-11</a:t>
                      </a:r>
                    </a:p>
                  </a:txBody>
                  <a:tcPr marL="68580" marR="68580"/>
                </a:tc>
                <a:tc>
                  <a:txBody>
                    <a:bodyPr/>
                    <a:lstStyle/>
                    <a:p>
                      <a:pPr algn="ctr"/>
                      <a:r>
                        <a:rPr lang="en-US" sz="1400" dirty="0"/>
                        <a:t>Pergamum  2:12-17</a:t>
                      </a:r>
                    </a:p>
                  </a:txBody>
                  <a:tcPr marL="68580" marR="68580"/>
                </a:tc>
                <a:tc>
                  <a:txBody>
                    <a:bodyPr/>
                    <a:lstStyle/>
                    <a:p>
                      <a:pPr algn="ctr"/>
                      <a:r>
                        <a:rPr lang="en-US" sz="1400" dirty="0"/>
                        <a:t>Thyatira    2:18-29</a:t>
                      </a:r>
                    </a:p>
                  </a:txBody>
                  <a:tcPr marL="68580" marR="68580"/>
                </a:tc>
                <a:tc>
                  <a:txBody>
                    <a:bodyPr/>
                    <a:lstStyle/>
                    <a:p>
                      <a:pPr algn="ctr"/>
                      <a:r>
                        <a:rPr lang="en-US" sz="1400" dirty="0"/>
                        <a:t>Sardis           3:1-6</a:t>
                      </a:r>
                    </a:p>
                  </a:txBody>
                  <a:tcPr marL="68580" marR="68580"/>
                </a:tc>
                <a:tc>
                  <a:txBody>
                    <a:bodyPr/>
                    <a:lstStyle/>
                    <a:p>
                      <a:pPr algn="ctr"/>
                      <a:r>
                        <a:rPr lang="en-US" sz="1400" dirty="0"/>
                        <a:t>Philadelphia 3:7-13</a:t>
                      </a:r>
                    </a:p>
                  </a:txBody>
                  <a:tcPr marL="68580" marR="68580"/>
                </a:tc>
                <a:tc>
                  <a:txBody>
                    <a:bodyPr/>
                    <a:lstStyle/>
                    <a:p>
                      <a:pPr algn="ctr"/>
                      <a:r>
                        <a:rPr lang="en-US" sz="1400" dirty="0"/>
                        <a:t>Laodicea 3:14-22</a:t>
                      </a:r>
                    </a:p>
                  </a:txBody>
                  <a:tcPr marL="68580" marR="68580"/>
                </a:tc>
                <a:extLst>
                  <a:ext uri="{0D108BD9-81ED-4DB2-BD59-A6C34878D82A}">
                    <a16:rowId xmlns:a16="http://schemas.microsoft.com/office/drawing/2014/main" val="3759540121"/>
                  </a:ext>
                </a:extLst>
              </a:tr>
              <a:tr h="1104924">
                <a:tc>
                  <a:txBody>
                    <a:bodyPr/>
                    <a:lstStyle/>
                    <a:p>
                      <a:pPr algn="ctr"/>
                      <a:r>
                        <a:rPr lang="en-US" sz="1400" b="1" dirty="0"/>
                        <a:t>Condition      and         Praises</a:t>
                      </a:r>
                    </a:p>
                  </a:txBody>
                  <a:tcPr marL="68580" marR="68580" anchor="ctr"/>
                </a:tc>
                <a:tc>
                  <a:txBody>
                    <a:bodyPr/>
                    <a:lstStyle/>
                    <a:p>
                      <a:pPr marL="111125" indent="-111125">
                        <a:buFont typeface="Arial" panose="020B0604020202020204" pitchFamily="34" charset="0"/>
                        <a:buChar char="•"/>
                      </a:pPr>
                      <a:r>
                        <a:rPr lang="en-US" sz="1200" dirty="0"/>
                        <a:t>Good deeds</a:t>
                      </a:r>
                    </a:p>
                    <a:p>
                      <a:pPr marL="111125" indent="-111125">
                        <a:buFont typeface="Arial" panose="020B0604020202020204" pitchFamily="34" charset="0"/>
                        <a:buChar char="•"/>
                      </a:pPr>
                      <a:r>
                        <a:rPr lang="en-US" sz="1200" dirty="0"/>
                        <a:t>Perseverance</a:t>
                      </a:r>
                    </a:p>
                    <a:p>
                      <a:pPr marL="111125" indent="-111125" defTabSz="1150938">
                        <a:buFont typeface="Arial" panose="020B0604020202020204" pitchFamily="34" charset="0"/>
                        <a:buChar char="•"/>
                      </a:pPr>
                      <a:r>
                        <a:rPr lang="en-US" sz="1200" dirty="0"/>
                        <a:t>Won’t tolerate evil men</a:t>
                      </a:r>
                    </a:p>
                  </a:txBody>
                  <a:tcPr marL="68580" marR="68580"/>
                </a:tc>
                <a:tc>
                  <a:txBody>
                    <a:bodyPr/>
                    <a:lstStyle/>
                    <a:p>
                      <a:pPr marL="111125" indent="-111125">
                        <a:buFont typeface="Arial" panose="020B0604020202020204" pitchFamily="34" charset="0"/>
                        <a:buChar char="•"/>
                      </a:pPr>
                      <a:r>
                        <a:rPr lang="en-US" sz="1200" dirty="0"/>
                        <a:t>Slandered</a:t>
                      </a:r>
                    </a:p>
                    <a:p>
                      <a:pPr marL="111125" indent="-111125">
                        <a:buFont typeface="Arial" panose="020B0604020202020204" pitchFamily="34" charset="0"/>
                        <a:buChar char="•"/>
                      </a:pPr>
                      <a:r>
                        <a:rPr lang="en-US" sz="1200" dirty="0"/>
                        <a:t>Afflicted</a:t>
                      </a:r>
                    </a:p>
                    <a:p>
                      <a:pPr marL="111125" indent="-111125">
                        <a:buFont typeface="Arial" panose="020B0604020202020204" pitchFamily="34" charset="0"/>
                        <a:buChar char="•"/>
                      </a:pPr>
                      <a:r>
                        <a:rPr lang="en-US" sz="1200" dirty="0"/>
                        <a:t>In poverty</a:t>
                      </a:r>
                    </a:p>
                    <a:p>
                      <a:pPr marL="111125" indent="-111125">
                        <a:buFont typeface="Arial" panose="020B0604020202020204" pitchFamily="34" charset="0"/>
                        <a:buChar char="•"/>
                      </a:pPr>
                      <a:r>
                        <a:rPr lang="en-US" sz="1200" dirty="0"/>
                        <a:t>Rich in Jesus</a:t>
                      </a:r>
                    </a:p>
                  </a:txBody>
                  <a:tcPr marL="68580" marR="68580"/>
                </a:tc>
                <a:tc>
                  <a:txBody>
                    <a:bodyPr/>
                    <a:lstStyle/>
                    <a:p>
                      <a:pPr marL="111125" indent="-111125">
                        <a:buFont typeface="Arial" panose="020B0604020202020204" pitchFamily="34" charset="0"/>
                        <a:buChar char="•"/>
                      </a:pPr>
                      <a:r>
                        <a:rPr lang="en-US" sz="1200" dirty="0"/>
                        <a:t>Remained faithful despite the evil around them</a:t>
                      </a:r>
                    </a:p>
                  </a:txBody>
                  <a:tcPr marL="68580" marR="68580"/>
                </a:tc>
                <a:tc>
                  <a:txBody>
                    <a:bodyPr/>
                    <a:lstStyle/>
                    <a:p>
                      <a:pPr marL="111125" indent="-111125">
                        <a:buFont typeface="Arial" panose="020B0604020202020204" pitchFamily="34" charset="0"/>
                        <a:buChar char="•"/>
                      </a:pPr>
                      <a:r>
                        <a:rPr lang="en-US" sz="1200" dirty="0"/>
                        <a:t>Growing</a:t>
                      </a:r>
                    </a:p>
                    <a:p>
                      <a:pPr marL="111125" indent="-111125">
                        <a:buFont typeface="Arial" panose="020B0604020202020204" pitchFamily="34" charset="0"/>
                        <a:buChar char="•"/>
                      </a:pPr>
                      <a:r>
                        <a:rPr lang="en-US" sz="1200" dirty="0"/>
                        <a:t>Progressing</a:t>
                      </a:r>
                    </a:p>
                  </a:txBody>
                  <a:tcPr marL="68580" marR="68580"/>
                </a:tc>
                <a:tc>
                  <a:txBody>
                    <a:bodyPr/>
                    <a:lstStyle/>
                    <a:p>
                      <a:pPr marL="111125" indent="-111125">
                        <a:buFont typeface="Arial" panose="020B0604020202020204" pitchFamily="34" charset="0"/>
                        <a:buChar char="•"/>
                      </a:pPr>
                      <a:r>
                        <a:rPr lang="en-US" sz="1200" dirty="0"/>
                        <a:t>A few still faithful</a:t>
                      </a:r>
                    </a:p>
                  </a:txBody>
                  <a:tcPr marL="68580" marR="68580"/>
                </a:tc>
                <a:tc>
                  <a:txBody>
                    <a:bodyPr/>
                    <a:lstStyle/>
                    <a:p>
                      <a:pPr marL="111125" indent="-111125">
                        <a:buFont typeface="Arial" panose="020B0604020202020204" pitchFamily="34" charset="0"/>
                        <a:buChar char="•"/>
                      </a:pPr>
                      <a:r>
                        <a:rPr lang="en-US" sz="1200" dirty="0"/>
                        <a:t>Weak</a:t>
                      </a:r>
                    </a:p>
                    <a:p>
                      <a:pPr marL="111125" indent="-111125">
                        <a:buFont typeface="Arial" panose="020B0604020202020204" pitchFamily="34" charset="0"/>
                        <a:buChar char="•"/>
                      </a:pPr>
                      <a:r>
                        <a:rPr lang="en-US" sz="1200" dirty="0"/>
                        <a:t>Tired</a:t>
                      </a:r>
                    </a:p>
                    <a:p>
                      <a:pPr marL="111125" indent="-111125">
                        <a:buFont typeface="Arial" panose="020B0604020202020204" pitchFamily="34" charset="0"/>
                        <a:buChar char="•"/>
                      </a:pPr>
                      <a:r>
                        <a:rPr lang="en-US" sz="1200" dirty="0"/>
                        <a:t>Staying faithful</a:t>
                      </a:r>
                    </a:p>
                  </a:txBody>
                  <a:tcPr marL="68580" marR="68580"/>
                </a:tc>
                <a:tc>
                  <a:txBody>
                    <a:bodyPr/>
                    <a:lstStyle/>
                    <a:p>
                      <a:pPr marL="111125" indent="-111125">
                        <a:buFont typeface="Arial" panose="020B0604020202020204" pitchFamily="34" charset="0"/>
                        <a:buChar char="•"/>
                      </a:pPr>
                      <a:r>
                        <a:rPr lang="en-US" sz="1200" dirty="0"/>
                        <a:t>Lukewarm</a:t>
                      </a:r>
                    </a:p>
                  </a:txBody>
                  <a:tcPr marL="68580" marR="68580"/>
                </a:tc>
                <a:extLst>
                  <a:ext uri="{0D108BD9-81ED-4DB2-BD59-A6C34878D82A}">
                    <a16:rowId xmlns:a16="http://schemas.microsoft.com/office/drawing/2014/main" val="3939421918"/>
                  </a:ext>
                </a:extLst>
              </a:tr>
              <a:tr h="1318946">
                <a:tc>
                  <a:txBody>
                    <a:bodyPr/>
                    <a:lstStyle/>
                    <a:p>
                      <a:pPr algn="ctr"/>
                      <a:r>
                        <a:rPr lang="en-US" sz="1400" b="1" dirty="0"/>
                        <a:t>Weaknesses</a:t>
                      </a:r>
                    </a:p>
                  </a:txBody>
                  <a:tcPr marL="68580" marR="68580" anchor="ctr"/>
                </a:tc>
                <a:tc>
                  <a:txBody>
                    <a:bodyPr/>
                    <a:lstStyle/>
                    <a:p>
                      <a:pPr marL="111125" indent="-111125">
                        <a:buFont typeface="Arial" panose="020B0604020202020204" pitchFamily="34" charset="0"/>
                        <a:buChar char="•"/>
                      </a:pPr>
                      <a:r>
                        <a:rPr lang="en-US" sz="1200" dirty="0"/>
                        <a:t>Forgot their first love</a:t>
                      </a:r>
                    </a:p>
                  </a:txBody>
                  <a:tcPr marL="68580" marR="68580"/>
                </a:tc>
                <a:tc>
                  <a:txBody>
                    <a:bodyPr/>
                    <a:lstStyle/>
                    <a:p>
                      <a:pPr marL="111125" indent="-111125">
                        <a:buFont typeface="Arial" panose="020B0604020202020204" pitchFamily="34" charset="0"/>
                        <a:buChar char="•"/>
                      </a:pPr>
                      <a:r>
                        <a:rPr lang="en-US" sz="1200" dirty="0"/>
                        <a:t>None</a:t>
                      </a:r>
                    </a:p>
                  </a:txBody>
                  <a:tcPr marL="68580" marR="68580"/>
                </a:tc>
                <a:tc>
                  <a:txBody>
                    <a:bodyPr/>
                    <a:lstStyle/>
                    <a:p>
                      <a:pPr marL="111125" indent="-111125">
                        <a:buFont typeface="Arial" panose="020B0604020202020204" pitchFamily="34" charset="0"/>
                        <a:buChar char="•"/>
                      </a:pPr>
                      <a:r>
                        <a:rPr lang="en-US" sz="1200" dirty="0"/>
                        <a:t>Allowed false teachers to remain</a:t>
                      </a:r>
                    </a:p>
                  </a:txBody>
                  <a:tcPr marL="68580" marR="68580"/>
                </a:tc>
                <a:tc>
                  <a:txBody>
                    <a:bodyPr/>
                    <a:lstStyle/>
                    <a:p>
                      <a:pPr marL="111125" indent="-111125">
                        <a:buFont typeface="Arial" panose="020B0604020202020204" pitchFamily="34" charset="0"/>
                        <a:buChar char="•"/>
                      </a:pPr>
                      <a:r>
                        <a:rPr lang="en-US" sz="1200" dirty="0"/>
                        <a:t>Tolerated a false prophetess</a:t>
                      </a:r>
                    </a:p>
                    <a:p>
                      <a:pPr marL="111125" indent="-111125">
                        <a:buFont typeface="Arial" panose="020B0604020202020204" pitchFamily="34" charset="0"/>
                        <a:buChar char="•"/>
                      </a:pPr>
                      <a:r>
                        <a:rPr lang="en-US" sz="1200" dirty="0"/>
                        <a:t>Some had followed her teachings</a:t>
                      </a:r>
                    </a:p>
                  </a:txBody>
                  <a:tcPr marL="68580" marR="68580"/>
                </a:tc>
                <a:tc>
                  <a:txBody>
                    <a:bodyPr/>
                    <a:lstStyle/>
                    <a:p>
                      <a:pPr marL="111125" indent="-111125">
                        <a:buFont typeface="Arial" panose="020B0604020202020204" pitchFamily="34" charset="0"/>
                        <a:buChar char="•"/>
                      </a:pPr>
                      <a:r>
                        <a:rPr lang="en-US" sz="1200" dirty="0"/>
                        <a:t>Think they are a living church but they are not</a:t>
                      </a:r>
                    </a:p>
                  </a:txBody>
                  <a:tcPr marL="68580" marR="68580"/>
                </a:tc>
                <a:tc>
                  <a:txBody>
                    <a:bodyPr/>
                    <a:lstStyle/>
                    <a:p>
                      <a:pPr marL="111125" indent="-111125">
                        <a:buFont typeface="Arial" panose="020B0604020202020204" pitchFamily="34" charset="0"/>
                        <a:buChar char="•"/>
                      </a:pPr>
                      <a:r>
                        <a:rPr lang="en-US" sz="1200" dirty="0"/>
                        <a:t>None</a:t>
                      </a:r>
                    </a:p>
                  </a:txBody>
                  <a:tcPr marL="68580" marR="68580"/>
                </a:tc>
                <a:tc>
                  <a:txBody>
                    <a:bodyPr/>
                    <a:lstStyle/>
                    <a:p>
                      <a:pPr marL="111125" indent="-111125">
                        <a:buFont typeface="Arial" panose="020B0604020202020204" pitchFamily="34" charset="0"/>
                        <a:buChar char="•"/>
                      </a:pPr>
                      <a:r>
                        <a:rPr lang="en-US" sz="1200" dirty="0"/>
                        <a:t>On the fence, trying to serve God and the world</a:t>
                      </a:r>
                    </a:p>
                  </a:txBody>
                  <a:tcPr marL="68580" marR="68580"/>
                </a:tc>
                <a:extLst>
                  <a:ext uri="{0D108BD9-81ED-4DB2-BD59-A6C34878D82A}">
                    <a16:rowId xmlns:a16="http://schemas.microsoft.com/office/drawing/2014/main" val="847642367"/>
                  </a:ext>
                </a:extLst>
              </a:tr>
              <a:tr h="17668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t>What did they need to do?</a:t>
                      </a:r>
                    </a:p>
                  </a:txBody>
                  <a:tcPr marL="68580" marR="68580" anchor="ctr"/>
                </a:tc>
                <a:tc>
                  <a:txBody>
                    <a:bodyPr/>
                    <a:lstStyle/>
                    <a:p>
                      <a:pPr marL="111125" indent="-111125">
                        <a:buFont typeface="Arial" panose="020B0604020202020204" pitchFamily="34" charset="0"/>
                        <a:buChar char="•"/>
                      </a:pPr>
                      <a:r>
                        <a:rPr lang="en-US" sz="1200" dirty="0"/>
                        <a:t>Repent</a:t>
                      </a:r>
                    </a:p>
                    <a:p>
                      <a:pPr marL="111125" indent="-111125">
                        <a:buFont typeface="Arial" panose="020B0604020202020204" pitchFamily="34" charset="0"/>
                        <a:buChar char="•"/>
                      </a:pPr>
                      <a:r>
                        <a:rPr lang="en-US" sz="1200" dirty="0"/>
                        <a:t>Remember what their priorities were</a:t>
                      </a:r>
                    </a:p>
                    <a:p>
                      <a:pPr marL="111125" indent="-111125">
                        <a:buFont typeface="Arial" panose="020B0604020202020204" pitchFamily="34" charset="0"/>
                        <a:buChar char="•"/>
                      </a:pPr>
                      <a:r>
                        <a:rPr lang="en-US" sz="1200" dirty="0"/>
                        <a:t>Return to first works</a:t>
                      </a:r>
                    </a:p>
                  </a:txBody>
                  <a:tcPr marL="68580" marR="68580"/>
                </a:tc>
                <a:tc>
                  <a:txBody>
                    <a:bodyPr/>
                    <a:lstStyle/>
                    <a:p>
                      <a:pPr marL="111125" indent="-111125">
                        <a:buFont typeface="Arial" panose="020B0604020202020204" pitchFamily="34" charset="0"/>
                        <a:buChar char="•"/>
                      </a:pPr>
                      <a:r>
                        <a:rPr lang="en-US" sz="1200" dirty="0"/>
                        <a:t>Continue to be faithful</a:t>
                      </a:r>
                    </a:p>
                  </a:txBody>
                  <a:tcPr marL="68580" marR="68580"/>
                </a:tc>
                <a:tc>
                  <a:txBody>
                    <a:bodyPr/>
                    <a:lstStyle/>
                    <a:p>
                      <a:pPr marL="111125" indent="-111125">
                        <a:buFont typeface="Arial" panose="020B0604020202020204" pitchFamily="34" charset="0"/>
                        <a:buChar char="•"/>
                      </a:pPr>
                      <a:r>
                        <a:rPr lang="en-US" sz="1200" dirty="0"/>
                        <a:t>Repent</a:t>
                      </a:r>
                    </a:p>
                  </a:txBody>
                  <a:tcPr marL="68580" marR="68580"/>
                </a:tc>
                <a:tc>
                  <a:txBody>
                    <a:bodyPr/>
                    <a:lstStyle/>
                    <a:p>
                      <a:pPr marL="111125" indent="-111125">
                        <a:buFont typeface="Arial" panose="020B0604020202020204" pitchFamily="34" charset="0"/>
                        <a:buChar char="•"/>
                      </a:pPr>
                      <a:r>
                        <a:rPr lang="en-US" sz="1200" dirty="0"/>
                        <a:t>Those who followed her must repent</a:t>
                      </a:r>
                    </a:p>
                    <a:p>
                      <a:pPr marL="111125" indent="-111125">
                        <a:buFont typeface="Arial" panose="020B0604020202020204" pitchFamily="34" charset="0"/>
                        <a:buChar char="•"/>
                      </a:pPr>
                      <a:r>
                        <a:rPr lang="en-US" sz="1200" dirty="0"/>
                        <a:t>Those who didn’t follow her needed to hold fast to the truth</a:t>
                      </a:r>
                    </a:p>
                  </a:txBody>
                  <a:tcPr marL="68580" marR="68580"/>
                </a:tc>
                <a:tc>
                  <a:txBody>
                    <a:bodyPr/>
                    <a:lstStyle/>
                    <a:p>
                      <a:pPr marL="111125" indent="-111125">
                        <a:buFont typeface="Arial" panose="020B0604020202020204" pitchFamily="34" charset="0"/>
                        <a:buChar char="•"/>
                      </a:pPr>
                      <a:r>
                        <a:rPr lang="en-US" sz="1200" dirty="0"/>
                        <a:t>Repent</a:t>
                      </a:r>
                    </a:p>
                    <a:p>
                      <a:pPr marL="111125" indent="-111125">
                        <a:buFont typeface="Arial" panose="020B0604020202020204" pitchFamily="34" charset="0"/>
                        <a:buChar char="•"/>
                      </a:pPr>
                      <a:r>
                        <a:rPr lang="en-US" sz="1200" dirty="0"/>
                        <a:t>Follow what they have been taught</a:t>
                      </a:r>
                    </a:p>
                  </a:txBody>
                  <a:tcPr marL="68580" marR="68580"/>
                </a:tc>
                <a:tc>
                  <a:txBody>
                    <a:bodyPr/>
                    <a:lstStyle/>
                    <a:p>
                      <a:pPr marL="111125" indent="-111125">
                        <a:buFont typeface="Arial" panose="020B0604020202020204" pitchFamily="34" charset="0"/>
                        <a:buChar char="•"/>
                      </a:pPr>
                      <a:r>
                        <a:rPr lang="en-US" sz="1200" dirty="0"/>
                        <a:t>Continue to be faithful</a:t>
                      </a:r>
                    </a:p>
                  </a:txBody>
                  <a:tcPr marL="68580" marR="68580"/>
                </a:tc>
                <a:tc>
                  <a:txBody>
                    <a:bodyPr/>
                    <a:lstStyle/>
                    <a:p>
                      <a:pPr marL="111125" indent="-111125">
                        <a:buFont typeface="Arial" panose="020B0604020202020204" pitchFamily="34" charset="0"/>
                        <a:buChar char="•"/>
                      </a:pPr>
                      <a:r>
                        <a:rPr lang="en-US" sz="1200" dirty="0"/>
                        <a:t>Turn their lives to Jesus</a:t>
                      </a:r>
                    </a:p>
                  </a:txBody>
                  <a:tcPr marL="68580" marR="68580"/>
                </a:tc>
                <a:extLst>
                  <a:ext uri="{0D108BD9-81ED-4DB2-BD59-A6C34878D82A}">
                    <a16:rowId xmlns:a16="http://schemas.microsoft.com/office/drawing/2014/main" val="4192018086"/>
                  </a:ext>
                </a:extLst>
              </a:tr>
              <a:tr h="103273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t>Consequence of Failing</a:t>
                      </a:r>
                    </a:p>
                    <a:p>
                      <a:pPr algn="ctr"/>
                      <a:endParaRPr lang="en-US" sz="1600" dirty="0"/>
                    </a:p>
                  </a:txBody>
                  <a:tcPr marL="68580" marR="68580" anchor="ctr"/>
                </a:tc>
                <a:tc>
                  <a:txBody>
                    <a:bodyPr/>
                    <a:lstStyle/>
                    <a:p>
                      <a:pPr marL="111125" indent="-111125">
                        <a:buFont typeface="Arial" panose="020B0604020202020204" pitchFamily="34" charset="0"/>
                        <a:buChar char="•"/>
                      </a:pPr>
                      <a:r>
                        <a:rPr lang="en-US" sz="1200" dirty="0"/>
                        <a:t>Removal of their lampstand</a:t>
                      </a:r>
                    </a:p>
                  </a:txBody>
                  <a:tcPr marL="68580" marR="68580"/>
                </a:tc>
                <a:tc>
                  <a:txBody>
                    <a:bodyPr/>
                    <a:lstStyle/>
                    <a:p>
                      <a:endParaRPr lang="en-US" sz="1200" dirty="0"/>
                    </a:p>
                  </a:txBody>
                  <a:tcPr marL="68580" marR="68580"/>
                </a:tc>
                <a:tc>
                  <a:txBody>
                    <a:bodyPr/>
                    <a:lstStyle/>
                    <a:p>
                      <a:pPr marL="111125" indent="-111125">
                        <a:buFont typeface="Arial" panose="020B0604020202020204" pitchFamily="34" charset="0"/>
                        <a:buChar char="•"/>
                      </a:pPr>
                      <a:r>
                        <a:rPr lang="en-US" sz="1200" dirty="0"/>
                        <a:t>Will be condemned by the Word</a:t>
                      </a:r>
                    </a:p>
                  </a:txBody>
                  <a:tcPr marL="68580" marR="68580"/>
                </a:tc>
                <a:tc>
                  <a:txBody>
                    <a:bodyPr/>
                    <a:lstStyle/>
                    <a:p>
                      <a:pPr marL="111125" indent="-111125">
                        <a:buFont typeface="Arial" panose="020B0604020202020204" pitchFamily="34" charset="0"/>
                        <a:buChar char="•"/>
                      </a:pPr>
                      <a:r>
                        <a:rPr lang="en-US" sz="1200" dirty="0"/>
                        <a:t>Will receive what their deeds deserve</a:t>
                      </a:r>
                    </a:p>
                  </a:txBody>
                  <a:tcPr marL="68580" marR="68580"/>
                </a:tc>
                <a:tc>
                  <a:txBody>
                    <a:bodyPr/>
                    <a:lstStyle/>
                    <a:p>
                      <a:pPr marL="111125" indent="-111125">
                        <a:buFont typeface="Arial" panose="020B0604020202020204" pitchFamily="34" charset="0"/>
                        <a:buChar char="•"/>
                      </a:pPr>
                      <a:r>
                        <a:rPr lang="en-US" sz="1200" dirty="0"/>
                        <a:t>They will be judged</a:t>
                      </a:r>
                    </a:p>
                  </a:txBody>
                  <a:tcPr marL="68580" marR="68580"/>
                </a:tc>
                <a:tc>
                  <a:txBody>
                    <a:bodyPr/>
                    <a:lstStyle/>
                    <a:p>
                      <a:endParaRPr lang="en-US" sz="1200"/>
                    </a:p>
                  </a:txBody>
                  <a:tcPr marL="68580" marR="68580"/>
                </a:tc>
                <a:tc>
                  <a:txBody>
                    <a:bodyPr/>
                    <a:lstStyle/>
                    <a:p>
                      <a:pPr marL="111125" indent="-111125">
                        <a:buFont typeface="Arial" panose="020B0604020202020204" pitchFamily="34" charset="0"/>
                        <a:buChar char="•"/>
                      </a:pPr>
                      <a:r>
                        <a:rPr lang="en-US" sz="1200" dirty="0"/>
                        <a:t>Will not be with Christ for eternity</a:t>
                      </a:r>
                    </a:p>
                  </a:txBody>
                  <a:tcPr marL="68580" marR="68580"/>
                </a:tc>
                <a:extLst>
                  <a:ext uri="{0D108BD9-81ED-4DB2-BD59-A6C34878D82A}">
                    <a16:rowId xmlns:a16="http://schemas.microsoft.com/office/drawing/2014/main" val="1310832853"/>
                  </a:ext>
                </a:extLst>
              </a:tr>
            </a:tbl>
          </a:graphicData>
        </a:graphic>
      </p:graphicFrame>
      <p:sp>
        <p:nvSpPr>
          <p:cNvPr id="2" name="Rectangle 1">
            <a:extLst>
              <a:ext uri="{FF2B5EF4-FFF2-40B4-BE49-F238E27FC236}">
                <a16:creationId xmlns:a16="http://schemas.microsoft.com/office/drawing/2014/main" id="{0ABCEF46-57D0-EDCE-E122-F777933E17D6}"/>
              </a:ext>
            </a:extLst>
          </p:cNvPr>
          <p:cNvSpPr/>
          <p:nvPr/>
        </p:nvSpPr>
        <p:spPr>
          <a:xfrm>
            <a:off x="5669280" y="283781"/>
            <a:ext cx="3366437" cy="63062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84898" tIns="42449" rIns="84898" bIns="42449" rtlCol="0" anchor="ctr"/>
          <a:lstStyle/>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r>
              <a:rPr lang="en-US" sz="2600" b="1" dirty="0">
                <a:solidFill>
                  <a:schemeClr val="tx1"/>
                </a:solidFill>
              </a:rPr>
              <a:t>Do we focus on teachers who tell us what we want to hear or on teachers who tell us what we need to hear?</a:t>
            </a:r>
          </a:p>
        </p:txBody>
      </p:sp>
      <p:sp>
        <p:nvSpPr>
          <p:cNvPr id="3" name="TextBox 2">
            <a:extLst>
              <a:ext uri="{FF2B5EF4-FFF2-40B4-BE49-F238E27FC236}">
                <a16:creationId xmlns:a16="http://schemas.microsoft.com/office/drawing/2014/main" id="{9B31B880-1E37-7A92-7B87-785E370CB9CE}"/>
              </a:ext>
            </a:extLst>
          </p:cNvPr>
          <p:cNvSpPr txBox="1"/>
          <p:nvPr/>
        </p:nvSpPr>
        <p:spPr>
          <a:xfrm>
            <a:off x="5847348" y="569444"/>
            <a:ext cx="3022332" cy="2963438"/>
          </a:xfrm>
          <a:prstGeom prst="rect">
            <a:avLst/>
          </a:prstGeom>
          <a:noFill/>
        </p:spPr>
        <p:txBody>
          <a:bodyPr wrap="square" lIns="84898" tIns="42449" rIns="84898" bIns="42449">
            <a:spAutoFit/>
          </a:bodyPr>
          <a:lstStyle/>
          <a:p>
            <a:r>
              <a:rPr lang="en-US" dirty="0"/>
              <a:t>For the time is coming when people will not endure sound teaching, but having itching ears they will accumulate for themselves teachers to suit their own passions, and will turn away from listening to the truth and wander off into myths..</a:t>
            </a:r>
          </a:p>
          <a:p>
            <a:endParaRPr lang="en-US" dirty="0"/>
          </a:p>
          <a:p>
            <a:pPr algn="r"/>
            <a:r>
              <a:rPr lang="en-US" b="1" dirty="0"/>
              <a:t>I Timothy 4:3-4</a:t>
            </a:r>
          </a:p>
        </p:txBody>
      </p:sp>
    </p:spTree>
    <p:extLst>
      <p:ext uri="{BB962C8B-B14F-4D97-AF65-F5344CB8AC3E}">
        <p14:creationId xmlns:p14="http://schemas.microsoft.com/office/powerpoint/2010/main" val="97429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71376A2-7DB7-0540-3AE6-F9BE3510D05E}"/>
              </a:ext>
            </a:extLst>
          </p:cNvPr>
          <p:cNvGraphicFramePr>
            <a:graphicFrameLocks noGrp="1"/>
          </p:cNvGraphicFramePr>
          <p:nvPr>
            <p:extLst>
              <p:ext uri="{D42A27DB-BD31-4B8C-83A1-F6EECF244321}">
                <p14:modId xmlns:p14="http://schemas.microsoft.com/office/powerpoint/2010/main" val="732200536"/>
              </p:ext>
            </p:extLst>
          </p:nvPr>
        </p:nvGraphicFramePr>
        <p:xfrm>
          <a:off x="168441" y="352738"/>
          <a:ext cx="8807120" cy="6264632"/>
        </p:xfrm>
        <a:graphic>
          <a:graphicData uri="http://schemas.openxmlformats.org/drawingml/2006/table">
            <a:tbl>
              <a:tblPr firstRow="1" bandRow="1">
                <a:tableStyleId>{5C22544A-7EE6-4342-B048-85BDC9FD1C3A}</a:tableStyleId>
              </a:tblPr>
              <a:tblGrid>
                <a:gridCol w="1203159">
                  <a:extLst>
                    <a:ext uri="{9D8B030D-6E8A-4147-A177-3AD203B41FA5}">
                      <a16:colId xmlns:a16="http://schemas.microsoft.com/office/drawing/2014/main" val="1464722358"/>
                    </a:ext>
                  </a:extLst>
                </a:gridCol>
                <a:gridCol w="998621">
                  <a:extLst>
                    <a:ext uri="{9D8B030D-6E8A-4147-A177-3AD203B41FA5}">
                      <a16:colId xmlns:a16="http://schemas.microsoft.com/office/drawing/2014/main" val="700694123"/>
                    </a:ext>
                  </a:extLst>
                </a:gridCol>
                <a:gridCol w="1100890">
                  <a:extLst>
                    <a:ext uri="{9D8B030D-6E8A-4147-A177-3AD203B41FA5}">
                      <a16:colId xmlns:a16="http://schemas.microsoft.com/office/drawing/2014/main" val="3772755068"/>
                    </a:ext>
                  </a:extLst>
                </a:gridCol>
                <a:gridCol w="1100890">
                  <a:extLst>
                    <a:ext uri="{9D8B030D-6E8A-4147-A177-3AD203B41FA5}">
                      <a16:colId xmlns:a16="http://schemas.microsoft.com/office/drawing/2014/main" val="4153637096"/>
                    </a:ext>
                  </a:extLst>
                </a:gridCol>
                <a:gridCol w="1100890">
                  <a:extLst>
                    <a:ext uri="{9D8B030D-6E8A-4147-A177-3AD203B41FA5}">
                      <a16:colId xmlns:a16="http://schemas.microsoft.com/office/drawing/2014/main" val="4155286622"/>
                    </a:ext>
                  </a:extLst>
                </a:gridCol>
                <a:gridCol w="1100890">
                  <a:extLst>
                    <a:ext uri="{9D8B030D-6E8A-4147-A177-3AD203B41FA5}">
                      <a16:colId xmlns:a16="http://schemas.microsoft.com/office/drawing/2014/main" val="1295836879"/>
                    </a:ext>
                  </a:extLst>
                </a:gridCol>
                <a:gridCol w="1100890">
                  <a:extLst>
                    <a:ext uri="{9D8B030D-6E8A-4147-A177-3AD203B41FA5}">
                      <a16:colId xmlns:a16="http://schemas.microsoft.com/office/drawing/2014/main" val="870698532"/>
                    </a:ext>
                  </a:extLst>
                </a:gridCol>
                <a:gridCol w="1100890">
                  <a:extLst>
                    <a:ext uri="{9D8B030D-6E8A-4147-A177-3AD203B41FA5}">
                      <a16:colId xmlns:a16="http://schemas.microsoft.com/office/drawing/2014/main" val="534487582"/>
                    </a:ext>
                  </a:extLst>
                </a:gridCol>
              </a:tblGrid>
              <a:tr h="736898">
                <a:tc>
                  <a:txBody>
                    <a:bodyPr/>
                    <a:lstStyle/>
                    <a:p>
                      <a:endParaRPr lang="en-US" sz="1800" dirty="0"/>
                    </a:p>
                  </a:txBody>
                  <a:tcPr marL="68580" marR="68580"/>
                </a:tc>
                <a:tc>
                  <a:txBody>
                    <a:bodyPr/>
                    <a:lstStyle/>
                    <a:p>
                      <a:pPr algn="ctr"/>
                      <a:r>
                        <a:rPr lang="en-US" sz="1400" dirty="0"/>
                        <a:t>Ephesus       2:1-7</a:t>
                      </a:r>
                    </a:p>
                  </a:txBody>
                  <a:tcPr marL="68580" marR="68580"/>
                </a:tc>
                <a:tc>
                  <a:txBody>
                    <a:bodyPr/>
                    <a:lstStyle/>
                    <a:p>
                      <a:pPr algn="ctr"/>
                      <a:r>
                        <a:rPr lang="en-US" sz="1400" dirty="0"/>
                        <a:t>Smyrna       2:8-11</a:t>
                      </a:r>
                    </a:p>
                  </a:txBody>
                  <a:tcPr marL="68580" marR="68580"/>
                </a:tc>
                <a:tc>
                  <a:txBody>
                    <a:bodyPr/>
                    <a:lstStyle/>
                    <a:p>
                      <a:pPr algn="ctr"/>
                      <a:r>
                        <a:rPr lang="en-US" sz="1400" dirty="0"/>
                        <a:t>Pergamum  2:12-17</a:t>
                      </a:r>
                    </a:p>
                  </a:txBody>
                  <a:tcPr marL="68580" marR="68580"/>
                </a:tc>
                <a:tc>
                  <a:txBody>
                    <a:bodyPr/>
                    <a:lstStyle/>
                    <a:p>
                      <a:pPr algn="ctr"/>
                      <a:r>
                        <a:rPr lang="en-US" sz="1400" dirty="0"/>
                        <a:t>Thyatira    2:18-29</a:t>
                      </a:r>
                    </a:p>
                  </a:txBody>
                  <a:tcPr marL="68580" marR="68580"/>
                </a:tc>
                <a:tc>
                  <a:txBody>
                    <a:bodyPr/>
                    <a:lstStyle/>
                    <a:p>
                      <a:pPr algn="ctr"/>
                      <a:r>
                        <a:rPr lang="en-US" sz="1400" dirty="0"/>
                        <a:t>Sardis           3:1-6</a:t>
                      </a:r>
                    </a:p>
                  </a:txBody>
                  <a:tcPr marL="68580" marR="68580"/>
                </a:tc>
                <a:tc>
                  <a:txBody>
                    <a:bodyPr/>
                    <a:lstStyle/>
                    <a:p>
                      <a:pPr algn="ctr"/>
                      <a:r>
                        <a:rPr lang="en-US" sz="1400" dirty="0"/>
                        <a:t>Philadelphia 3:7-13</a:t>
                      </a:r>
                    </a:p>
                  </a:txBody>
                  <a:tcPr marL="68580" marR="68580"/>
                </a:tc>
                <a:tc>
                  <a:txBody>
                    <a:bodyPr/>
                    <a:lstStyle/>
                    <a:p>
                      <a:pPr algn="ctr"/>
                      <a:r>
                        <a:rPr lang="en-US" sz="1400" dirty="0"/>
                        <a:t>Laodicea 3:14-22</a:t>
                      </a:r>
                    </a:p>
                  </a:txBody>
                  <a:tcPr marL="68580" marR="68580"/>
                </a:tc>
                <a:extLst>
                  <a:ext uri="{0D108BD9-81ED-4DB2-BD59-A6C34878D82A}">
                    <a16:rowId xmlns:a16="http://schemas.microsoft.com/office/drawing/2014/main" val="3759540121"/>
                  </a:ext>
                </a:extLst>
              </a:tr>
              <a:tr h="1409251">
                <a:tc>
                  <a:txBody>
                    <a:bodyPr/>
                    <a:lstStyle/>
                    <a:p>
                      <a:pPr algn="ctr"/>
                      <a:r>
                        <a:rPr lang="en-US" sz="1400" b="1" dirty="0"/>
                        <a:t>Condition      and         Praises</a:t>
                      </a:r>
                    </a:p>
                  </a:txBody>
                  <a:tcPr marL="68580" marR="68580" anchor="ctr"/>
                </a:tc>
                <a:tc>
                  <a:txBody>
                    <a:bodyPr/>
                    <a:lstStyle/>
                    <a:p>
                      <a:pPr marL="111125" indent="-111125">
                        <a:buFont typeface="Arial" panose="020B0604020202020204" pitchFamily="34" charset="0"/>
                        <a:buChar char="•"/>
                      </a:pPr>
                      <a:r>
                        <a:rPr lang="en-US" sz="1200" dirty="0"/>
                        <a:t>Good deeds</a:t>
                      </a:r>
                    </a:p>
                    <a:p>
                      <a:pPr marL="111125" indent="-111125">
                        <a:buFont typeface="Arial" panose="020B0604020202020204" pitchFamily="34" charset="0"/>
                        <a:buChar char="•"/>
                      </a:pPr>
                      <a:r>
                        <a:rPr lang="en-US" sz="1200" dirty="0"/>
                        <a:t>Perseverance</a:t>
                      </a:r>
                    </a:p>
                    <a:p>
                      <a:pPr marL="111125" indent="-111125" defTabSz="1150938">
                        <a:buFont typeface="Arial" panose="020B0604020202020204" pitchFamily="34" charset="0"/>
                        <a:buChar char="•"/>
                      </a:pPr>
                      <a:r>
                        <a:rPr lang="en-US" sz="1200" dirty="0"/>
                        <a:t>Won’t tolerate evil men</a:t>
                      </a:r>
                    </a:p>
                  </a:txBody>
                  <a:tcPr marL="68580" marR="68580"/>
                </a:tc>
                <a:tc>
                  <a:txBody>
                    <a:bodyPr/>
                    <a:lstStyle/>
                    <a:p>
                      <a:pPr marL="111125" indent="-111125">
                        <a:buFont typeface="Arial" panose="020B0604020202020204" pitchFamily="34" charset="0"/>
                        <a:buChar char="•"/>
                      </a:pPr>
                      <a:r>
                        <a:rPr lang="en-US" sz="1200" dirty="0"/>
                        <a:t>Slandered</a:t>
                      </a:r>
                    </a:p>
                    <a:p>
                      <a:pPr marL="111125" indent="-111125">
                        <a:buFont typeface="Arial" panose="020B0604020202020204" pitchFamily="34" charset="0"/>
                        <a:buChar char="•"/>
                      </a:pPr>
                      <a:r>
                        <a:rPr lang="en-US" sz="1200" dirty="0"/>
                        <a:t>Afflicted</a:t>
                      </a:r>
                    </a:p>
                    <a:p>
                      <a:pPr marL="111125" indent="-111125">
                        <a:buFont typeface="Arial" panose="020B0604020202020204" pitchFamily="34" charset="0"/>
                        <a:buChar char="•"/>
                      </a:pPr>
                      <a:r>
                        <a:rPr lang="en-US" sz="1200" dirty="0"/>
                        <a:t>In poverty</a:t>
                      </a:r>
                    </a:p>
                    <a:p>
                      <a:pPr marL="111125" indent="-111125">
                        <a:buFont typeface="Arial" panose="020B0604020202020204" pitchFamily="34" charset="0"/>
                        <a:buChar char="•"/>
                      </a:pPr>
                      <a:r>
                        <a:rPr lang="en-US" sz="1200" dirty="0"/>
                        <a:t>Rich in Jesus</a:t>
                      </a:r>
                    </a:p>
                  </a:txBody>
                  <a:tcPr marL="68580" marR="68580"/>
                </a:tc>
                <a:tc>
                  <a:txBody>
                    <a:bodyPr/>
                    <a:lstStyle/>
                    <a:p>
                      <a:pPr marL="111125" indent="-111125">
                        <a:buFont typeface="Arial" panose="020B0604020202020204" pitchFamily="34" charset="0"/>
                        <a:buChar char="•"/>
                      </a:pPr>
                      <a:r>
                        <a:rPr lang="en-US" sz="1200" dirty="0"/>
                        <a:t>Remained faithful despite the evil around them</a:t>
                      </a:r>
                    </a:p>
                  </a:txBody>
                  <a:tcPr marL="68580" marR="68580"/>
                </a:tc>
                <a:tc>
                  <a:txBody>
                    <a:bodyPr/>
                    <a:lstStyle/>
                    <a:p>
                      <a:pPr marL="111125" indent="-111125">
                        <a:buFont typeface="Arial" panose="020B0604020202020204" pitchFamily="34" charset="0"/>
                        <a:buChar char="•"/>
                      </a:pPr>
                      <a:r>
                        <a:rPr lang="en-US" sz="1200" dirty="0"/>
                        <a:t>Growing</a:t>
                      </a:r>
                    </a:p>
                    <a:p>
                      <a:pPr marL="111125" indent="-111125">
                        <a:buFont typeface="Arial" panose="020B0604020202020204" pitchFamily="34" charset="0"/>
                        <a:buChar char="•"/>
                      </a:pPr>
                      <a:r>
                        <a:rPr lang="en-US" sz="1200" dirty="0"/>
                        <a:t>Progressing</a:t>
                      </a:r>
                    </a:p>
                  </a:txBody>
                  <a:tcPr marL="68580" marR="68580"/>
                </a:tc>
                <a:tc>
                  <a:txBody>
                    <a:bodyPr/>
                    <a:lstStyle/>
                    <a:p>
                      <a:pPr marL="111125" indent="-111125">
                        <a:buFont typeface="Arial" panose="020B0604020202020204" pitchFamily="34" charset="0"/>
                        <a:buChar char="•"/>
                      </a:pPr>
                      <a:r>
                        <a:rPr lang="en-US" sz="1200" dirty="0"/>
                        <a:t>A few still faithful</a:t>
                      </a:r>
                    </a:p>
                  </a:txBody>
                  <a:tcPr marL="68580" marR="68580"/>
                </a:tc>
                <a:tc>
                  <a:txBody>
                    <a:bodyPr/>
                    <a:lstStyle/>
                    <a:p>
                      <a:pPr marL="111125" indent="-111125">
                        <a:buFont typeface="Arial" panose="020B0604020202020204" pitchFamily="34" charset="0"/>
                        <a:buChar char="•"/>
                      </a:pPr>
                      <a:r>
                        <a:rPr lang="en-US" sz="1200" dirty="0"/>
                        <a:t>Weak</a:t>
                      </a:r>
                    </a:p>
                    <a:p>
                      <a:pPr marL="111125" indent="-111125">
                        <a:buFont typeface="Arial" panose="020B0604020202020204" pitchFamily="34" charset="0"/>
                        <a:buChar char="•"/>
                      </a:pPr>
                      <a:r>
                        <a:rPr lang="en-US" sz="1200" dirty="0"/>
                        <a:t>Tired</a:t>
                      </a:r>
                    </a:p>
                    <a:p>
                      <a:pPr marL="111125" indent="-111125">
                        <a:buFont typeface="Arial" panose="020B0604020202020204" pitchFamily="34" charset="0"/>
                        <a:buChar char="•"/>
                      </a:pPr>
                      <a:r>
                        <a:rPr lang="en-US" sz="1200" dirty="0"/>
                        <a:t>Staying faithful</a:t>
                      </a:r>
                    </a:p>
                  </a:txBody>
                  <a:tcPr marL="68580" marR="68580"/>
                </a:tc>
                <a:tc>
                  <a:txBody>
                    <a:bodyPr/>
                    <a:lstStyle/>
                    <a:p>
                      <a:pPr marL="111125" indent="-111125">
                        <a:buFont typeface="Arial" panose="020B0604020202020204" pitchFamily="34" charset="0"/>
                        <a:buChar char="•"/>
                      </a:pPr>
                      <a:r>
                        <a:rPr lang="en-US" sz="1200" dirty="0"/>
                        <a:t>Lukewarm</a:t>
                      </a:r>
                    </a:p>
                  </a:txBody>
                  <a:tcPr marL="68580" marR="68580"/>
                </a:tc>
                <a:extLst>
                  <a:ext uri="{0D108BD9-81ED-4DB2-BD59-A6C34878D82A}">
                    <a16:rowId xmlns:a16="http://schemas.microsoft.com/office/drawing/2014/main" val="3939421918"/>
                  </a:ext>
                </a:extLst>
              </a:tr>
              <a:tr h="1318946">
                <a:tc>
                  <a:txBody>
                    <a:bodyPr/>
                    <a:lstStyle/>
                    <a:p>
                      <a:pPr algn="ctr"/>
                      <a:r>
                        <a:rPr lang="en-US" sz="1400" b="1" dirty="0"/>
                        <a:t>Weaknesses</a:t>
                      </a:r>
                    </a:p>
                  </a:txBody>
                  <a:tcPr marL="68580" marR="68580" anchor="ctr"/>
                </a:tc>
                <a:tc>
                  <a:txBody>
                    <a:bodyPr/>
                    <a:lstStyle/>
                    <a:p>
                      <a:pPr marL="111125" indent="-111125">
                        <a:buFont typeface="Arial" panose="020B0604020202020204" pitchFamily="34" charset="0"/>
                        <a:buChar char="•"/>
                      </a:pPr>
                      <a:r>
                        <a:rPr lang="en-US" sz="1200" dirty="0"/>
                        <a:t>Forgot their first love</a:t>
                      </a:r>
                    </a:p>
                  </a:txBody>
                  <a:tcPr marL="68580" marR="68580"/>
                </a:tc>
                <a:tc>
                  <a:txBody>
                    <a:bodyPr/>
                    <a:lstStyle/>
                    <a:p>
                      <a:pPr marL="111125" indent="-111125">
                        <a:buFont typeface="Arial" panose="020B0604020202020204" pitchFamily="34" charset="0"/>
                        <a:buChar char="•"/>
                      </a:pPr>
                      <a:r>
                        <a:rPr lang="en-US" sz="1200" dirty="0"/>
                        <a:t>None</a:t>
                      </a:r>
                    </a:p>
                  </a:txBody>
                  <a:tcPr marL="68580" marR="68580"/>
                </a:tc>
                <a:tc>
                  <a:txBody>
                    <a:bodyPr/>
                    <a:lstStyle/>
                    <a:p>
                      <a:pPr marL="111125" indent="-111125">
                        <a:buFont typeface="Arial" panose="020B0604020202020204" pitchFamily="34" charset="0"/>
                        <a:buChar char="•"/>
                      </a:pPr>
                      <a:r>
                        <a:rPr lang="en-US" sz="1200" dirty="0"/>
                        <a:t>Allowed false teachers to remain</a:t>
                      </a:r>
                    </a:p>
                  </a:txBody>
                  <a:tcPr marL="68580" marR="68580"/>
                </a:tc>
                <a:tc>
                  <a:txBody>
                    <a:bodyPr/>
                    <a:lstStyle/>
                    <a:p>
                      <a:pPr marL="111125" indent="-111125">
                        <a:buFont typeface="Arial" panose="020B0604020202020204" pitchFamily="34" charset="0"/>
                        <a:buChar char="•"/>
                      </a:pPr>
                      <a:r>
                        <a:rPr lang="en-US" sz="1200" dirty="0"/>
                        <a:t>Tolerated a false prophetess</a:t>
                      </a:r>
                    </a:p>
                    <a:p>
                      <a:pPr marL="111125" indent="-111125">
                        <a:buFont typeface="Arial" panose="020B0604020202020204" pitchFamily="34" charset="0"/>
                        <a:buChar char="•"/>
                      </a:pPr>
                      <a:r>
                        <a:rPr lang="en-US" sz="1200" dirty="0"/>
                        <a:t>Some had followed her teachings</a:t>
                      </a:r>
                    </a:p>
                  </a:txBody>
                  <a:tcPr marL="68580" marR="68580"/>
                </a:tc>
                <a:tc>
                  <a:txBody>
                    <a:bodyPr/>
                    <a:lstStyle/>
                    <a:p>
                      <a:pPr marL="111125" indent="-111125">
                        <a:buFont typeface="Arial" panose="020B0604020202020204" pitchFamily="34" charset="0"/>
                        <a:buChar char="•"/>
                      </a:pPr>
                      <a:r>
                        <a:rPr lang="en-US" sz="1200" dirty="0"/>
                        <a:t>Think they are a living church but they are not</a:t>
                      </a:r>
                    </a:p>
                  </a:txBody>
                  <a:tcPr marL="68580" marR="68580"/>
                </a:tc>
                <a:tc>
                  <a:txBody>
                    <a:bodyPr/>
                    <a:lstStyle/>
                    <a:p>
                      <a:pPr marL="111125" indent="-111125">
                        <a:buFont typeface="Arial" panose="020B0604020202020204" pitchFamily="34" charset="0"/>
                        <a:buChar char="•"/>
                      </a:pPr>
                      <a:r>
                        <a:rPr lang="en-US" sz="1200" dirty="0"/>
                        <a:t>None</a:t>
                      </a:r>
                    </a:p>
                  </a:txBody>
                  <a:tcPr marL="68580" marR="68580"/>
                </a:tc>
                <a:tc>
                  <a:txBody>
                    <a:bodyPr/>
                    <a:lstStyle/>
                    <a:p>
                      <a:pPr marL="111125" indent="-111125">
                        <a:buFont typeface="Arial" panose="020B0604020202020204" pitchFamily="34" charset="0"/>
                        <a:buChar char="•"/>
                      </a:pPr>
                      <a:r>
                        <a:rPr lang="en-US" sz="1200" dirty="0"/>
                        <a:t>On the fence, trying to serve God and the world</a:t>
                      </a:r>
                    </a:p>
                  </a:txBody>
                  <a:tcPr marL="68580" marR="68580"/>
                </a:tc>
                <a:extLst>
                  <a:ext uri="{0D108BD9-81ED-4DB2-BD59-A6C34878D82A}">
                    <a16:rowId xmlns:a16="http://schemas.microsoft.com/office/drawing/2014/main" val="847642367"/>
                  </a:ext>
                </a:extLst>
              </a:tr>
              <a:tr h="17668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t>What did they need to do?</a:t>
                      </a:r>
                    </a:p>
                  </a:txBody>
                  <a:tcPr marL="68580" marR="68580" anchor="ctr"/>
                </a:tc>
                <a:tc>
                  <a:txBody>
                    <a:bodyPr/>
                    <a:lstStyle/>
                    <a:p>
                      <a:pPr marL="111125" indent="-111125">
                        <a:buFont typeface="Arial" panose="020B0604020202020204" pitchFamily="34" charset="0"/>
                        <a:buChar char="•"/>
                      </a:pPr>
                      <a:r>
                        <a:rPr lang="en-US" sz="1200" dirty="0"/>
                        <a:t>Repent</a:t>
                      </a:r>
                    </a:p>
                    <a:p>
                      <a:pPr marL="111125" indent="-111125">
                        <a:buFont typeface="Arial" panose="020B0604020202020204" pitchFamily="34" charset="0"/>
                        <a:buChar char="•"/>
                      </a:pPr>
                      <a:r>
                        <a:rPr lang="en-US" sz="1200" dirty="0"/>
                        <a:t>Remember what their priorities were</a:t>
                      </a:r>
                    </a:p>
                    <a:p>
                      <a:pPr marL="111125" indent="-111125">
                        <a:buFont typeface="Arial" panose="020B0604020202020204" pitchFamily="34" charset="0"/>
                        <a:buChar char="•"/>
                      </a:pPr>
                      <a:r>
                        <a:rPr lang="en-US" sz="1200" dirty="0"/>
                        <a:t>Return to first works</a:t>
                      </a:r>
                    </a:p>
                  </a:txBody>
                  <a:tcPr marL="68580" marR="68580"/>
                </a:tc>
                <a:tc>
                  <a:txBody>
                    <a:bodyPr/>
                    <a:lstStyle/>
                    <a:p>
                      <a:pPr marL="111125" indent="-111125">
                        <a:buFont typeface="Arial" panose="020B0604020202020204" pitchFamily="34" charset="0"/>
                        <a:buChar char="•"/>
                      </a:pPr>
                      <a:r>
                        <a:rPr lang="en-US" sz="1200" dirty="0"/>
                        <a:t>Continue to be faithful</a:t>
                      </a:r>
                    </a:p>
                  </a:txBody>
                  <a:tcPr marL="68580" marR="68580"/>
                </a:tc>
                <a:tc>
                  <a:txBody>
                    <a:bodyPr/>
                    <a:lstStyle/>
                    <a:p>
                      <a:pPr marL="111125" indent="-111125">
                        <a:buFont typeface="Arial" panose="020B0604020202020204" pitchFamily="34" charset="0"/>
                        <a:buChar char="•"/>
                      </a:pPr>
                      <a:r>
                        <a:rPr lang="en-US" sz="1200" dirty="0"/>
                        <a:t>Repent</a:t>
                      </a:r>
                    </a:p>
                  </a:txBody>
                  <a:tcPr marL="68580" marR="68580"/>
                </a:tc>
                <a:tc>
                  <a:txBody>
                    <a:bodyPr/>
                    <a:lstStyle/>
                    <a:p>
                      <a:pPr marL="111125" indent="-111125">
                        <a:buFont typeface="Arial" panose="020B0604020202020204" pitchFamily="34" charset="0"/>
                        <a:buChar char="•"/>
                      </a:pPr>
                      <a:r>
                        <a:rPr lang="en-US" sz="1200" dirty="0"/>
                        <a:t>Those who followed her must repent</a:t>
                      </a:r>
                    </a:p>
                    <a:p>
                      <a:pPr marL="111125" indent="-111125">
                        <a:buFont typeface="Arial" panose="020B0604020202020204" pitchFamily="34" charset="0"/>
                        <a:buChar char="•"/>
                      </a:pPr>
                      <a:r>
                        <a:rPr lang="en-US" sz="1200" dirty="0"/>
                        <a:t>Those who didn’t follow her needed to hold fast to the truth</a:t>
                      </a:r>
                    </a:p>
                  </a:txBody>
                  <a:tcPr marL="68580" marR="68580"/>
                </a:tc>
                <a:tc>
                  <a:txBody>
                    <a:bodyPr/>
                    <a:lstStyle/>
                    <a:p>
                      <a:pPr marL="111125" indent="-111125">
                        <a:buFont typeface="Arial" panose="020B0604020202020204" pitchFamily="34" charset="0"/>
                        <a:buChar char="•"/>
                      </a:pPr>
                      <a:r>
                        <a:rPr lang="en-US" sz="1200" dirty="0"/>
                        <a:t>Repent</a:t>
                      </a:r>
                    </a:p>
                    <a:p>
                      <a:pPr marL="111125" indent="-111125">
                        <a:buFont typeface="Arial" panose="020B0604020202020204" pitchFamily="34" charset="0"/>
                        <a:buChar char="•"/>
                      </a:pPr>
                      <a:r>
                        <a:rPr lang="en-US" sz="1200" dirty="0"/>
                        <a:t>Follow what they have been taught</a:t>
                      </a:r>
                    </a:p>
                  </a:txBody>
                  <a:tcPr marL="68580" marR="68580"/>
                </a:tc>
                <a:tc>
                  <a:txBody>
                    <a:bodyPr/>
                    <a:lstStyle/>
                    <a:p>
                      <a:pPr marL="111125" indent="-111125">
                        <a:buFont typeface="Arial" panose="020B0604020202020204" pitchFamily="34" charset="0"/>
                        <a:buChar char="•"/>
                      </a:pPr>
                      <a:r>
                        <a:rPr lang="en-US" sz="1200" dirty="0"/>
                        <a:t>Continue to be faithful</a:t>
                      </a:r>
                    </a:p>
                  </a:txBody>
                  <a:tcPr marL="68580" marR="68580"/>
                </a:tc>
                <a:tc>
                  <a:txBody>
                    <a:bodyPr/>
                    <a:lstStyle/>
                    <a:p>
                      <a:pPr marL="111125" indent="-111125">
                        <a:buFont typeface="Arial" panose="020B0604020202020204" pitchFamily="34" charset="0"/>
                        <a:buChar char="•"/>
                      </a:pPr>
                      <a:r>
                        <a:rPr lang="en-US" sz="1200" dirty="0"/>
                        <a:t>Turn their lives to Jesus</a:t>
                      </a:r>
                    </a:p>
                  </a:txBody>
                  <a:tcPr marL="68580" marR="68580"/>
                </a:tc>
                <a:extLst>
                  <a:ext uri="{0D108BD9-81ED-4DB2-BD59-A6C34878D82A}">
                    <a16:rowId xmlns:a16="http://schemas.microsoft.com/office/drawing/2014/main" val="4192018086"/>
                  </a:ext>
                </a:extLst>
              </a:tr>
              <a:tr h="103273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t>Consequence of Failing</a:t>
                      </a:r>
                    </a:p>
                    <a:p>
                      <a:pPr algn="ctr"/>
                      <a:endParaRPr lang="en-US" sz="1600" dirty="0"/>
                    </a:p>
                  </a:txBody>
                  <a:tcPr marL="68580" marR="68580" anchor="ctr"/>
                </a:tc>
                <a:tc>
                  <a:txBody>
                    <a:bodyPr/>
                    <a:lstStyle/>
                    <a:p>
                      <a:pPr marL="111125" indent="-111125">
                        <a:buFont typeface="Arial" panose="020B0604020202020204" pitchFamily="34" charset="0"/>
                        <a:buChar char="•"/>
                      </a:pPr>
                      <a:r>
                        <a:rPr lang="en-US" sz="1200" dirty="0"/>
                        <a:t>Removal of their lampstand</a:t>
                      </a:r>
                    </a:p>
                  </a:txBody>
                  <a:tcPr marL="68580" marR="68580"/>
                </a:tc>
                <a:tc>
                  <a:txBody>
                    <a:bodyPr/>
                    <a:lstStyle/>
                    <a:p>
                      <a:endParaRPr lang="en-US" sz="1200" dirty="0"/>
                    </a:p>
                  </a:txBody>
                  <a:tcPr marL="68580" marR="68580"/>
                </a:tc>
                <a:tc>
                  <a:txBody>
                    <a:bodyPr/>
                    <a:lstStyle/>
                    <a:p>
                      <a:pPr marL="111125" indent="-111125">
                        <a:buFont typeface="Arial" panose="020B0604020202020204" pitchFamily="34" charset="0"/>
                        <a:buChar char="•"/>
                      </a:pPr>
                      <a:r>
                        <a:rPr lang="en-US" sz="1200" dirty="0"/>
                        <a:t>Will be condemned by the Word</a:t>
                      </a:r>
                    </a:p>
                  </a:txBody>
                  <a:tcPr marL="68580" marR="68580"/>
                </a:tc>
                <a:tc>
                  <a:txBody>
                    <a:bodyPr/>
                    <a:lstStyle/>
                    <a:p>
                      <a:pPr marL="111125" indent="-111125">
                        <a:buFont typeface="Arial" panose="020B0604020202020204" pitchFamily="34" charset="0"/>
                        <a:buChar char="•"/>
                      </a:pPr>
                      <a:r>
                        <a:rPr lang="en-US" sz="1200" dirty="0"/>
                        <a:t>Will receive what their deeds deserve</a:t>
                      </a:r>
                    </a:p>
                  </a:txBody>
                  <a:tcPr marL="68580" marR="68580"/>
                </a:tc>
                <a:tc>
                  <a:txBody>
                    <a:bodyPr/>
                    <a:lstStyle/>
                    <a:p>
                      <a:pPr marL="111125" indent="-111125">
                        <a:buFont typeface="Arial" panose="020B0604020202020204" pitchFamily="34" charset="0"/>
                        <a:buChar char="•"/>
                      </a:pPr>
                      <a:r>
                        <a:rPr lang="en-US" sz="1200" dirty="0"/>
                        <a:t>They will be judged</a:t>
                      </a:r>
                    </a:p>
                  </a:txBody>
                  <a:tcPr marL="68580" marR="68580"/>
                </a:tc>
                <a:tc>
                  <a:txBody>
                    <a:bodyPr/>
                    <a:lstStyle/>
                    <a:p>
                      <a:endParaRPr lang="en-US" sz="1200"/>
                    </a:p>
                  </a:txBody>
                  <a:tcPr marL="68580" marR="68580"/>
                </a:tc>
                <a:tc>
                  <a:txBody>
                    <a:bodyPr/>
                    <a:lstStyle/>
                    <a:p>
                      <a:pPr marL="111125" indent="-111125">
                        <a:buFont typeface="Arial" panose="020B0604020202020204" pitchFamily="34" charset="0"/>
                        <a:buChar char="•"/>
                      </a:pPr>
                      <a:r>
                        <a:rPr lang="en-US" sz="1200" dirty="0"/>
                        <a:t>Will not be with Christ for eternity</a:t>
                      </a:r>
                    </a:p>
                  </a:txBody>
                  <a:tcPr marL="68580" marR="68580"/>
                </a:tc>
                <a:extLst>
                  <a:ext uri="{0D108BD9-81ED-4DB2-BD59-A6C34878D82A}">
                    <a16:rowId xmlns:a16="http://schemas.microsoft.com/office/drawing/2014/main" val="1310832853"/>
                  </a:ext>
                </a:extLst>
              </a:tr>
            </a:tbl>
          </a:graphicData>
        </a:graphic>
      </p:graphicFrame>
      <p:sp>
        <p:nvSpPr>
          <p:cNvPr id="2" name="Rectangle 1">
            <a:extLst>
              <a:ext uri="{FF2B5EF4-FFF2-40B4-BE49-F238E27FC236}">
                <a16:creationId xmlns:a16="http://schemas.microsoft.com/office/drawing/2014/main" id="{0ABCEF46-57D0-EDCE-E122-F777933E17D6}"/>
              </a:ext>
            </a:extLst>
          </p:cNvPr>
          <p:cNvSpPr/>
          <p:nvPr/>
        </p:nvSpPr>
        <p:spPr>
          <a:xfrm>
            <a:off x="6812280" y="283781"/>
            <a:ext cx="2331720" cy="63062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84898" tIns="42449" rIns="84898" bIns="42449" rtlCol="0" anchor="ctr"/>
          <a:lstStyle/>
          <a:p>
            <a:pPr algn="ctr"/>
            <a:endParaRPr lang="en-US"/>
          </a:p>
        </p:txBody>
      </p:sp>
      <p:sp>
        <p:nvSpPr>
          <p:cNvPr id="3" name="Rectangle 2">
            <a:extLst>
              <a:ext uri="{FF2B5EF4-FFF2-40B4-BE49-F238E27FC236}">
                <a16:creationId xmlns:a16="http://schemas.microsoft.com/office/drawing/2014/main" id="{E9F5DA0F-0865-B5F0-9086-D686E89210ED}"/>
              </a:ext>
            </a:extLst>
          </p:cNvPr>
          <p:cNvSpPr/>
          <p:nvPr/>
        </p:nvSpPr>
        <p:spPr>
          <a:xfrm>
            <a:off x="1594185" y="1106907"/>
            <a:ext cx="3783932" cy="51996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84898" tIns="42449" rIns="84898" bIns="42449" rtlCol="0" anchor="ctr"/>
          <a:lstStyle/>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r>
              <a:rPr lang="en-US" sz="2600" b="1" dirty="0">
                <a:solidFill>
                  <a:schemeClr val="tx1"/>
                </a:solidFill>
              </a:rPr>
              <a:t>Have we honestly evaluated how we are doing as a congregation?</a:t>
            </a:r>
          </a:p>
        </p:txBody>
      </p:sp>
      <p:sp>
        <p:nvSpPr>
          <p:cNvPr id="5" name="TextBox 4">
            <a:extLst>
              <a:ext uri="{FF2B5EF4-FFF2-40B4-BE49-F238E27FC236}">
                <a16:creationId xmlns:a16="http://schemas.microsoft.com/office/drawing/2014/main" id="{A72239DD-C01D-07F2-7E24-0EA7761A321A}"/>
              </a:ext>
            </a:extLst>
          </p:cNvPr>
          <p:cNvSpPr txBox="1"/>
          <p:nvPr/>
        </p:nvSpPr>
        <p:spPr>
          <a:xfrm>
            <a:off x="1753384" y="1549966"/>
            <a:ext cx="3436070" cy="1916998"/>
          </a:xfrm>
          <a:prstGeom prst="rect">
            <a:avLst/>
          </a:prstGeom>
          <a:noFill/>
        </p:spPr>
        <p:txBody>
          <a:bodyPr wrap="square" lIns="84898" tIns="42449" rIns="84898" bIns="42449">
            <a:spAutoFit/>
          </a:bodyPr>
          <a:lstStyle/>
          <a:p>
            <a:r>
              <a:rPr lang="en-US" dirty="0"/>
              <a:t>Examine yourselves, to see whether you are in the faith. Test yourselves. Or do you not realize this about yourselves, that Jesus Christ is in you?--unless indeed you fail to meet the test!</a:t>
            </a:r>
          </a:p>
          <a:p>
            <a:pPr algn="r"/>
            <a:r>
              <a:rPr lang="en-US" b="1" dirty="0"/>
              <a:t>II Corinthians 13:5</a:t>
            </a:r>
          </a:p>
        </p:txBody>
      </p:sp>
    </p:spTree>
    <p:extLst>
      <p:ext uri="{BB962C8B-B14F-4D97-AF65-F5344CB8AC3E}">
        <p14:creationId xmlns:p14="http://schemas.microsoft.com/office/powerpoint/2010/main" val="2636126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71376A2-7DB7-0540-3AE6-F9BE3510D05E}"/>
              </a:ext>
            </a:extLst>
          </p:cNvPr>
          <p:cNvGraphicFramePr>
            <a:graphicFrameLocks noGrp="1"/>
          </p:cNvGraphicFramePr>
          <p:nvPr>
            <p:extLst>
              <p:ext uri="{D42A27DB-BD31-4B8C-83A1-F6EECF244321}">
                <p14:modId xmlns:p14="http://schemas.microsoft.com/office/powerpoint/2010/main" val="732200536"/>
              </p:ext>
            </p:extLst>
          </p:nvPr>
        </p:nvGraphicFramePr>
        <p:xfrm>
          <a:off x="168441" y="352738"/>
          <a:ext cx="8807120" cy="6264632"/>
        </p:xfrm>
        <a:graphic>
          <a:graphicData uri="http://schemas.openxmlformats.org/drawingml/2006/table">
            <a:tbl>
              <a:tblPr firstRow="1" bandRow="1">
                <a:tableStyleId>{5C22544A-7EE6-4342-B048-85BDC9FD1C3A}</a:tableStyleId>
              </a:tblPr>
              <a:tblGrid>
                <a:gridCol w="1203159">
                  <a:extLst>
                    <a:ext uri="{9D8B030D-6E8A-4147-A177-3AD203B41FA5}">
                      <a16:colId xmlns:a16="http://schemas.microsoft.com/office/drawing/2014/main" val="1464722358"/>
                    </a:ext>
                  </a:extLst>
                </a:gridCol>
                <a:gridCol w="998621">
                  <a:extLst>
                    <a:ext uri="{9D8B030D-6E8A-4147-A177-3AD203B41FA5}">
                      <a16:colId xmlns:a16="http://schemas.microsoft.com/office/drawing/2014/main" val="700694123"/>
                    </a:ext>
                  </a:extLst>
                </a:gridCol>
                <a:gridCol w="1100890">
                  <a:extLst>
                    <a:ext uri="{9D8B030D-6E8A-4147-A177-3AD203B41FA5}">
                      <a16:colId xmlns:a16="http://schemas.microsoft.com/office/drawing/2014/main" val="3772755068"/>
                    </a:ext>
                  </a:extLst>
                </a:gridCol>
                <a:gridCol w="1100890">
                  <a:extLst>
                    <a:ext uri="{9D8B030D-6E8A-4147-A177-3AD203B41FA5}">
                      <a16:colId xmlns:a16="http://schemas.microsoft.com/office/drawing/2014/main" val="4153637096"/>
                    </a:ext>
                  </a:extLst>
                </a:gridCol>
                <a:gridCol w="1100890">
                  <a:extLst>
                    <a:ext uri="{9D8B030D-6E8A-4147-A177-3AD203B41FA5}">
                      <a16:colId xmlns:a16="http://schemas.microsoft.com/office/drawing/2014/main" val="4155286622"/>
                    </a:ext>
                  </a:extLst>
                </a:gridCol>
                <a:gridCol w="1100890">
                  <a:extLst>
                    <a:ext uri="{9D8B030D-6E8A-4147-A177-3AD203B41FA5}">
                      <a16:colId xmlns:a16="http://schemas.microsoft.com/office/drawing/2014/main" val="1295836879"/>
                    </a:ext>
                  </a:extLst>
                </a:gridCol>
                <a:gridCol w="1100890">
                  <a:extLst>
                    <a:ext uri="{9D8B030D-6E8A-4147-A177-3AD203B41FA5}">
                      <a16:colId xmlns:a16="http://schemas.microsoft.com/office/drawing/2014/main" val="870698532"/>
                    </a:ext>
                  </a:extLst>
                </a:gridCol>
                <a:gridCol w="1100890">
                  <a:extLst>
                    <a:ext uri="{9D8B030D-6E8A-4147-A177-3AD203B41FA5}">
                      <a16:colId xmlns:a16="http://schemas.microsoft.com/office/drawing/2014/main" val="534487582"/>
                    </a:ext>
                  </a:extLst>
                </a:gridCol>
              </a:tblGrid>
              <a:tr h="736898">
                <a:tc>
                  <a:txBody>
                    <a:bodyPr/>
                    <a:lstStyle/>
                    <a:p>
                      <a:endParaRPr lang="en-US" sz="1800" dirty="0"/>
                    </a:p>
                  </a:txBody>
                  <a:tcPr marL="68580" marR="68580"/>
                </a:tc>
                <a:tc>
                  <a:txBody>
                    <a:bodyPr/>
                    <a:lstStyle/>
                    <a:p>
                      <a:pPr algn="ctr"/>
                      <a:r>
                        <a:rPr lang="en-US" sz="1400" dirty="0"/>
                        <a:t>Ephesus       2:1-7</a:t>
                      </a:r>
                    </a:p>
                  </a:txBody>
                  <a:tcPr marL="68580" marR="68580"/>
                </a:tc>
                <a:tc>
                  <a:txBody>
                    <a:bodyPr/>
                    <a:lstStyle/>
                    <a:p>
                      <a:pPr algn="ctr"/>
                      <a:r>
                        <a:rPr lang="en-US" sz="1400" dirty="0"/>
                        <a:t>Smyrna       2:8-11</a:t>
                      </a:r>
                    </a:p>
                  </a:txBody>
                  <a:tcPr marL="68580" marR="68580"/>
                </a:tc>
                <a:tc>
                  <a:txBody>
                    <a:bodyPr/>
                    <a:lstStyle/>
                    <a:p>
                      <a:pPr algn="ctr"/>
                      <a:r>
                        <a:rPr lang="en-US" sz="1400" dirty="0"/>
                        <a:t>Pergamum  2:12-17</a:t>
                      </a:r>
                    </a:p>
                  </a:txBody>
                  <a:tcPr marL="68580" marR="68580"/>
                </a:tc>
                <a:tc>
                  <a:txBody>
                    <a:bodyPr/>
                    <a:lstStyle/>
                    <a:p>
                      <a:pPr algn="ctr"/>
                      <a:r>
                        <a:rPr lang="en-US" sz="1400" dirty="0"/>
                        <a:t>Thyatira    2:18-29</a:t>
                      </a:r>
                    </a:p>
                  </a:txBody>
                  <a:tcPr marL="68580" marR="68580"/>
                </a:tc>
                <a:tc>
                  <a:txBody>
                    <a:bodyPr/>
                    <a:lstStyle/>
                    <a:p>
                      <a:pPr algn="ctr"/>
                      <a:r>
                        <a:rPr lang="en-US" sz="1400" dirty="0"/>
                        <a:t>Sardis           3:1-6</a:t>
                      </a:r>
                    </a:p>
                  </a:txBody>
                  <a:tcPr marL="68580" marR="68580"/>
                </a:tc>
                <a:tc>
                  <a:txBody>
                    <a:bodyPr/>
                    <a:lstStyle/>
                    <a:p>
                      <a:pPr algn="ctr"/>
                      <a:r>
                        <a:rPr lang="en-US" sz="1400" dirty="0"/>
                        <a:t>Philadelphia 3:7-13</a:t>
                      </a:r>
                    </a:p>
                  </a:txBody>
                  <a:tcPr marL="68580" marR="68580"/>
                </a:tc>
                <a:tc>
                  <a:txBody>
                    <a:bodyPr/>
                    <a:lstStyle/>
                    <a:p>
                      <a:pPr algn="ctr"/>
                      <a:r>
                        <a:rPr lang="en-US" sz="1400" dirty="0"/>
                        <a:t>Laodicea 3:14-22</a:t>
                      </a:r>
                    </a:p>
                  </a:txBody>
                  <a:tcPr marL="68580" marR="68580"/>
                </a:tc>
                <a:extLst>
                  <a:ext uri="{0D108BD9-81ED-4DB2-BD59-A6C34878D82A}">
                    <a16:rowId xmlns:a16="http://schemas.microsoft.com/office/drawing/2014/main" val="3759540121"/>
                  </a:ext>
                </a:extLst>
              </a:tr>
              <a:tr h="1409251">
                <a:tc>
                  <a:txBody>
                    <a:bodyPr/>
                    <a:lstStyle/>
                    <a:p>
                      <a:pPr algn="ctr"/>
                      <a:r>
                        <a:rPr lang="en-US" sz="1400" b="1" dirty="0"/>
                        <a:t>Condition      and         Praises</a:t>
                      </a:r>
                    </a:p>
                  </a:txBody>
                  <a:tcPr marL="68580" marR="68580" anchor="ctr"/>
                </a:tc>
                <a:tc>
                  <a:txBody>
                    <a:bodyPr/>
                    <a:lstStyle/>
                    <a:p>
                      <a:pPr marL="111125" indent="-111125">
                        <a:buFont typeface="Arial" panose="020B0604020202020204" pitchFamily="34" charset="0"/>
                        <a:buChar char="•"/>
                      </a:pPr>
                      <a:r>
                        <a:rPr lang="en-US" sz="1200" dirty="0"/>
                        <a:t>Good deeds</a:t>
                      </a:r>
                    </a:p>
                    <a:p>
                      <a:pPr marL="111125" indent="-111125">
                        <a:buFont typeface="Arial" panose="020B0604020202020204" pitchFamily="34" charset="0"/>
                        <a:buChar char="•"/>
                      </a:pPr>
                      <a:r>
                        <a:rPr lang="en-US" sz="1200" dirty="0"/>
                        <a:t>Perseverance</a:t>
                      </a:r>
                    </a:p>
                    <a:p>
                      <a:pPr marL="111125" indent="-111125" defTabSz="1150938">
                        <a:buFont typeface="Arial" panose="020B0604020202020204" pitchFamily="34" charset="0"/>
                        <a:buChar char="•"/>
                      </a:pPr>
                      <a:r>
                        <a:rPr lang="en-US" sz="1200" dirty="0"/>
                        <a:t>Won’t tolerate evil men</a:t>
                      </a:r>
                    </a:p>
                  </a:txBody>
                  <a:tcPr marL="68580" marR="68580"/>
                </a:tc>
                <a:tc>
                  <a:txBody>
                    <a:bodyPr/>
                    <a:lstStyle/>
                    <a:p>
                      <a:pPr marL="111125" indent="-111125">
                        <a:buFont typeface="Arial" panose="020B0604020202020204" pitchFamily="34" charset="0"/>
                        <a:buChar char="•"/>
                      </a:pPr>
                      <a:r>
                        <a:rPr lang="en-US" sz="1200" dirty="0"/>
                        <a:t>Slandered</a:t>
                      </a:r>
                    </a:p>
                    <a:p>
                      <a:pPr marL="111125" indent="-111125">
                        <a:buFont typeface="Arial" panose="020B0604020202020204" pitchFamily="34" charset="0"/>
                        <a:buChar char="•"/>
                      </a:pPr>
                      <a:r>
                        <a:rPr lang="en-US" sz="1200" dirty="0"/>
                        <a:t>Afflicted</a:t>
                      </a:r>
                    </a:p>
                    <a:p>
                      <a:pPr marL="111125" indent="-111125">
                        <a:buFont typeface="Arial" panose="020B0604020202020204" pitchFamily="34" charset="0"/>
                        <a:buChar char="•"/>
                      </a:pPr>
                      <a:r>
                        <a:rPr lang="en-US" sz="1200" dirty="0"/>
                        <a:t>In poverty</a:t>
                      </a:r>
                    </a:p>
                    <a:p>
                      <a:pPr marL="111125" indent="-111125">
                        <a:buFont typeface="Arial" panose="020B0604020202020204" pitchFamily="34" charset="0"/>
                        <a:buChar char="•"/>
                      </a:pPr>
                      <a:r>
                        <a:rPr lang="en-US" sz="1200" dirty="0"/>
                        <a:t>Rich in Jesus</a:t>
                      </a:r>
                    </a:p>
                  </a:txBody>
                  <a:tcPr marL="68580" marR="68580"/>
                </a:tc>
                <a:tc>
                  <a:txBody>
                    <a:bodyPr/>
                    <a:lstStyle/>
                    <a:p>
                      <a:pPr marL="111125" indent="-111125">
                        <a:buFont typeface="Arial" panose="020B0604020202020204" pitchFamily="34" charset="0"/>
                        <a:buChar char="•"/>
                      </a:pPr>
                      <a:r>
                        <a:rPr lang="en-US" sz="1200" dirty="0"/>
                        <a:t>Remained faithful despite the evil around them</a:t>
                      </a:r>
                    </a:p>
                  </a:txBody>
                  <a:tcPr marL="68580" marR="68580"/>
                </a:tc>
                <a:tc>
                  <a:txBody>
                    <a:bodyPr/>
                    <a:lstStyle/>
                    <a:p>
                      <a:pPr marL="111125" indent="-111125">
                        <a:buFont typeface="Arial" panose="020B0604020202020204" pitchFamily="34" charset="0"/>
                        <a:buChar char="•"/>
                      </a:pPr>
                      <a:r>
                        <a:rPr lang="en-US" sz="1200" dirty="0"/>
                        <a:t>Growing</a:t>
                      </a:r>
                    </a:p>
                    <a:p>
                      <a:pPr marL="111125" indent="-111125">
                        <a:buFont typeface="Arial" panose="020B0604020202020204" pitchFamily="34" charset="0"/>
                        <a:buChar char="•"/>
                      </a:pPr>
                      <a:r>
                        <a:rPr lang="en-US" sz="1200" dirty="0"/>
                        <a:t>Progressing</a:t>
                      </a:r>
                    </a:p>
                  </a:txBody>
                  <a:tcPr marL="68580" marR="68580"/>
                </a:tc>
                <a:tc>
                  <a:txBody>
                    <a:bodyPr/>
                    <a:lstStyle/>
                    <a:p>
                      <a:pPr marL="111125" indent="-111125">
                        <a:buFont typeface="Arial" panose="020B0604020202020204" pitchFamily="34" charset="0"/>
                        <a:buChar char="•"/>
                      </a:pPr>
                      <a:r>
                        <a:rPr lang="en-US" sz="1200" dirty="0"/>
                        <a:t>A few still faithful</a:t>
                      </a:r>
                    </a:p>
                  </a:txBody>
                  <a:tcPr marL="68580" marR="68580"/>
                </a:tc>
                <a:tc>
                  <a:txBody>
                    <a:bodyPr/>
                    <a:lstStyle/>
                    <a:p>
                      <a:pPr marL="111125" indent="-111125">
                        <a:buFont typeface="Arial" panose="020B0604020202020204" pitchFamily="34" charset="0"/>
                        <a:buChar char="•"/>
                      </a:pPr>
                      <a:r>
                        <a:rPr lang="en-US" sz="1200" dirty="0"/>
                        <a:t>Weak</a:t>
                      </a:r>
                    </a:p>
                    <a:p>
                      <a:pPr marL="111125" indent="-111125">
                        <a:buFont typeface="Arial" panose="020B0604020202020204" pitchFamily="34" charset="0"/>
                        <a:buChar char="•"/>
                      </a:pPr>
                      <a:r>
                        <a:rPr lang="en-US" sz="1200" dirty="0"/>
                        <a:t>Tired</a:t>
                      </a:r>
                    </a:p>
                    <a:p>
                      <a:pPr marL="111125" indent="-111125">
                        <a:buFont typeface="Arial" panose="020B0604020202020204" pitchFamily="34" charset="0"/>
                        <a:buChar char="•"/>
                      </a:pPr>
                      <a:r>
                        <a:rPr lang="en-US" sz="1200" dirty="0"/>
                        <a:t>Staying faithful</a:t>
                      </a:r>
                    </a:p>
                  </a:txBody>
                  <a:tcPr marL="68580" marR="68580"/>
                </a:tc>
                <a:tc>
                  <a:txBody>
                    <a:bodyPr/>
                    <a:lstStyle/>
                    <a:p>
                      <a:pPr marL="111125" indent="-111125">
                        <a:buFont typeface="Arial" panose="020B0604020202020204" pitchFamily="34" charset="0"/>
                        <a:buChar char="•"/>
                      </a:pPr>
                      <a:r>
                        <a:rPr lang="en-US" sz="1200" dirty="0"/>
                        <a:t>Lukewarm</a:t>
                      </a:r>
                    </a:p>
                  </a:txBody>
                  <a:tcPr marL="68580" marR="68580"/>
                </a:tc>
                <a:extLst>
                  <a:ext uri="{0D108BD9-81ED-4DB2-BD59-A6C34878D82A}">
                    <a16:rowId xmlns:a16="http://schemas.microsoft.com/office/drawing/2014/main" val="3939421918"/>
                  </a:ext>
                </a:extLst>
              </a:tr>
              <a:tr h="1318946">
                <a:tc>
                  <a:txBody>
                    <a:bodyPr/>
                    <a:lstStyle/>
                    <a:p>
                      <a:pPr algn="ctr"/>
                      <a:r>
                        <a:rPr lang="en-US" sz="1400" b="1" dirty="0"/>
                        <a:t>Weaknesses</a:t>
                      </a:r>
                    </a:p>
                  </a:txBody>
                  <a:tcPr marL="68580" marR="68580" anchor="ctr"/>
                </a:tc>
                <a:tc>
                  <a:txBody>
                    <a:bodyPr/>
                    <a:lstStyle/>
                    <a:p>
                      <a:pPr marL="111125" indent="-111125">
                        <a:buFont typeface="Arial" panose="020B0604020202020204" pitchFamily="34" charset="0"/>
                        <a:buChar char="•"/>
                      </a:pPr>
                      <a:r>
                        <a:rPr lang="en-US" sz="1200" dirty="0"/>
                        <a:t>Forgot their first love</a:t>
                      </a:r>
                    </a:p>
                  </a:txBody>
                  <a:tcPr marL="68580" marR="68580"/>
                </a:tc>
                <a:tc>
                  <a:txBody>
                    <a:bodyPr/>
                    <a:lstStyle/>
                    <a:p>
                      <a:pPr marL="111125" indent="-111125">
                        <a:buFont typeface="Arial" panose="020B0604020202020204" pitchFamily="34" charset="0"/>
                        <a:buChar char="•"/>
                      </a:pPr>
                      <a:r>
                        <a:rPr lang="en-US" sz="1200" dirty="0"/>
                        <a:t>None</a:t>
                      </a:r>
                    </a:p>
                  </a:txBody>
                  <a:tcPr marL="68580" marR="68580"/>
                </a:tc>
                <a:tc>
                  <a:txBody>
                    <a:bodyPr/>
                    <a:lstStyle/>
                    <a:p>
                      <a:pPr marL="111125" indent="-111125">
                        <a:buFont typeface="Arial" panose="020B0604020202020204" pitchFamily="34" charset="0"/>
                        <a:buChar char="•"/>
                      </a:pPr>
                      <a:r>
                        <a:rPr lang="en-US" sz="1200" dirty="0"/>
                        <a:t>Allowed false teachers to remain</a:t>
                      </a:r>
                    </a:p>
                  </a:txBody>
                  <a:tcPr marL="68580" marR="68580"/>
                </a:tc>
                <a:tc>
                  <a:txBody>
                    <a:bodyPr/>
                    <a:lstStyle/>
                    <a:p>
                      <a:pPr marL="111125" indent="-111125">
                        <a:buFont typeface="Arial" panose="020B0604020202020204" pitchFamily="34" charset="0"/>
                        <a:buChar char="•"/>
                      </a:pPr>
                      <a:r>
                        <a:rPr lang="en-US" sz="1200" dirty="0"/>
                        <a:t>Tolerated a false prophetess</a:t>
                      </a:r>
                    </a:p>
                    <a:p>
                      <a:pPr marL="111125" indent="-111125">
                        <a:buFont typeface="Arial" panose="020B0604020202020204" pitchFamily="34" charset="0"/>
                        <a:buChar char="•"/>
                      </a:pPr>
                      <a:r>
                        <a:rPr lang="en-US" sz="1200" dirty="0"/>
                        <a:t>Some had followed her teachings</a:t>
                      </a:r>
                    </a:p>
                  </a:txBody>
                  <a:tcPr marL="68580" marR="68580"/>
                </a:tc>
                <a:tc>
                  <a:txBody>
                    <a:bodyPr/>
                    <a:lstStyle/>
                    <a:p>
                      <a:pPr marL="111125" indent="-111125">
                        <a:buFont typeface="Arial" panose="020B0604020202020204" pitchFamily="34" charset="0"/>
                        <a:buChar char="•"/>
                      </a:pPr>
                      <a:r>
                        <a:rPr lang="en-US" sz="1200" dirty="0"/>
                        <a:t>Think they are a living church but they are not</a:t>
                      </a:r>
                    </a:p>
                  </a:txBody>
                  <a:tcPr marL="68580" marR="68580"/>
                </a:tc>
                <a:tc>
                  <a:txBody>
                    <a:bodyPr/>
                    <a:lstStyle/>
                    <a:p>
                      <a:pPr marL="111125" indent="-111125">
                        <a:buFont typeface="Arial" panose="020B0604020202020204" pitchFamily="34" charset="0"/>
                        <a:buChar char="•"/>
                      </a:pPr>
                      <a:r>
                        <a:rPr lang="en-US" sz="1200" dirty="0"/>
                        <a:t>None</a:t>
                      </a:r>
                    </a:p>
                  </a:txBody>
                  <a:tcPr marL="68580" marR="68580"/>
                </a:tc>
                <a:tc>
                  <a:txBody>
                    <a:bodyPr/>
                    <a:lstStyle/>
                    <a:p>
                      <a:pPr marL="111125" indent="-111125">
                        <a:buFont typeface="Arial" panose="020B0604020202020204" pitchFamily="34" charset="0"/>
                        <a:buChar char="•"/>
                      </a:pPr>
                      <a:r>
                        <a:rPr lang="en-US" sz="1200" dirty="0"/>
                        <a:t>On the fence, trying to serve God and the world</a:t>
                      </a:r>
                    </a:p>
                  </a:txBody>
                  <a:tcPr marL="68580" marR="68580"/>
                </a:tc>
                <a:extLst>
                  <a:ext uri="{0D108BD9-81ED-4DB2-BD59-A6C34878D82A}">
                    <a16:rowId xmlns:a16="http://schemas.microsoft.com/office/drawing/2014/main" val="847642367"/>
                  </a:ext>
                </a:extLst>
              </a:tr>
              <a:tr h="17668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t>What did they need to do?</a:t>
                      </a:r>
                    </a:p>
                  </a:txBody>
                  <a:tcPr marL="68580" marR="68580" anchor="ctr"/>
                </a:tc>
                <a:tc>
                  <a:txBody>
                    <a:bodyPr/>
                    <a:lstStyle/>
                    <a:p>
                      <a:pPr marL="111125" indent="-111125">
                        <a:buFont typeface="Arial" panose="020B0604020202020204" pitchFamily="34" charset="0"/>
                        <a:buChar char="•"/>
                      </a:pPr>
                      <a:r>
                        <a:rPr lang="en-US" sz="1200" dirty="0"/>
                        <a:t>Repent</a:t>
                      </a:r>
                    </a:p>
                    <a:p>
                      <a:pPr marL="111125" indent="-111125">
                        <a:buFont typeface="Arial" panose="020B0604020202020204" pitchFamily="34" charset="0"/>
                        <a:buChar char="•"/>
                      </a:pPr>
                      <a:r>
                        <a:rPr lang="en-US" sz="1200" dirty="0"/>
                        <a:t>Remember what their priorities were</a:t>
                      </a:r>
                    </a:p>
                    <a:p>
                      <a:pPr marL="111125" indent="-111125">
                        <a:buFont typeface="Arial" panose="020B0604020202020204" pitchFamily="34" charset="0"/>
                        <a:buChar char="•"/>
                      </a:pPr>
                      <a:r>
                        <a:rPr lang="en-US" sz="1200" dirty="0"/>
                        <a:t>Return to first works</a:t>
                      </a:r>
                    </a:p>
                  </a:txBody>
                  <a:tcPr marL="68580" marR="68580"/>
                </a:tc>
                <a:tc>
                  <a:txBody>
                    <a:bodyPr/>
                    <a:lstStyle/>
                    <a:p>
                      <a:pPr marL="111125" indent="-111125">
                        <a:buFont typeface="Arial" panose="020B0604020202020204" pitchFamily="34" charset="0"/>
                        <a:buChar char="•"/>
                      </a:pPr>
                      <a:r>
                        <a:rPr lang="en-US" sz="1200" dirty="0"/>
                        <a:t>Continue to be faithful</a:t>
                      </a:r>
                    </a:p>
                  </a:txBody>
                  <a:tcPr marL="68580" marR="68580"/>
                </a:tc>
                <a:tc>
                  <a:txBody>
                    <a:bodyPr/>
                    <a:lstStyle/>
                    <a:p>
                      <a:pPr marL="111125" indent="-111125">
                        <a:buFont typeface="Arial" panose="020B0604020202020204" pitchFamily="34" charset="0"/>
                        <a:buChar char="•"/>
                      </a:pPr>
                      <a:r>
                        <a:rPr lang="en-US" sz="1200" dirty="0"/>
                        <a:t>Repent</a:t>
                      </a:r>
                    </a:p>
                  </a:txBody>
                  <a:tcPr marL="68580" marR="68580"/>
                </a:tc>
                <a:tc>
                  <a:txBody>
                    <a:bodyPr/>
                    <a:lstStyle/>
                    <a:p>
                      <a:pPr marL="111125" indent="-111125">
                        <a:buFont typeface="Arial" panose="020B0604020202020204" pitchFamily="34" charset="0"/>
                        <a:buChar char="•"/>
                      </a:pPr>
                      <a:r>
                        <a:rPr lang="en-US" sz="1200" dirty="0"/>
                        <a:t>Those who followed her must repent</a:t>
                      </a:r>
                    </a:p>
                    <a:p>
                      <a:pPr marL="111125" indent="-111125">
                        <a:buFont typeface="Arial" panose="020B0604020202020204" pitchFamily="34" charset="0"/>
                        <a:buChar char="•"/>
                      </a:pPr>
                      <a:r>
                        <a:rPr lang="en-US" sz="1200" dirty="0"/>
                        <a:t>Those who didn’t follow her needed to hold fast to the truth</a:t>
                      </a:r>
                    </a:p>
                  </a:txBody>
                  <a:tcPr marL="68580" marR="68580"/>
                </a:tc>
                <a:tc>
                  <a:txBody>
                    <a:bodyPr/>
                    <a:lstStyle/>
                    <a:p>
                      <a:pPr marL="111125" indent="-111125">
                        <a:buFont typeface="Arial" panose="020B0604020202020204" pitchFamily="34" charset="0"/>
                        <a:buChar char="•"/>
                      </a:pPr>
                      <a:r>
                        <a:rPr lang="en-US" sz="1200" dirty="0"/>
                        <a:t>Repent</a:t>
                      </a:r>
                    </a:p>
                    <a:p>
                      <a:pPr marL="111125" indent="-111125">
                        <a:buFont typeface="Arial" panose="020B0604020202020204" pitchFamily="34" charset="0"/>
                        <a:buChar char="•"/>
                      </a:pPr>
                      <a:r>
                        <a:rPr lang="en-US" sz="1200" dirty="0"/>
                        <a:t>Follow what they have been taught</a:t>
                      </a:r>
                    </a:p>
                  </a:txBody>
                  <a:tcPr marL="68580" marR="68580"/>
                </a:tc>
                <a:tc>
                  <a:txBody>
                    <a:bodyPr/>
                    <a:lstStyle/>
                    <a:p>
                      <a:pPr marL="111125" indent="-111125">
                        <a:buFont typeface="Arial" panose="020B0604020202020204" pitchFamily="34" charset="0"/>
                        <a:buChar char="•"/>
                      </a:pPr>
                      <a:r>
                        <a:rPr lang="en-US" sz="1200" dirty="0"/>
                        <a:t>Continue to be faithful</a:t>
                      </a:r>
                    </a:p>
                  </a:txBody>
                  <a:tcPr marL="68580" marR="68580"/>
                </a:tc>
                <a:tc>
                  <a:txBody>
                    <a:bodyPr/>
                    <a:lstStyle/>
                    <a:p>
                      <a:pPr marL="111125" indent="-111125">
                        <a:buFont typeface="Arial" panose="020B0604020202020204" pitchFamily="34" charset="0"/>
                        <a:buChar char="•"/>
                      </a:pPr>
                      <a:r>
                        <a:rPr lang="en-US" sz="1200" dirty="0"/>
                        <a:t>Turn their lives to Jesus</a:t>
                      </a:r>
                    </a:p>
                  </a:txBody>
                  <a:tcPr marL="68580" marR="68580"/>
                </a:tc>
                <a:extLst>
                  <a:ext uri="{0D108BD9-81ED-4DB2-BD59-A6C34878D82A}">
                    <a16:rowId xmlns:a16="http://schemas.microsoft.com/office/drawing/2014/main" val="4192018086"/>
                  </a:ext>
                </a:extLst>
              </a:tr>
              <a:tr h="103273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t>Consequence of Failing</a:t>
                      </a:r>
                    </a:p>
                    <a:p>
                      <a:pPr algn="ctr"/>
                      <a:endParaRPr lang="en-US" sz="1600" dirty="0"/>
                    </a:p>
                  </a:txBody>
                  <a:tcPr marL="68580" marR="68580" anchor="ctr"/>
                </a:tc>
                <a:tc>
                  <a:txBody>
                    <a:bodyPr/>
                    <a:lstStyle/>
                    <a:p>
                      <a:pPr marL="111125" indent="-111125">
                        <a:buFont typeface="Arial" panose="020B0604020202020204" pitchFamily="34" charset="0"/>
                        <a:buChar char="•"/>
                      </a:pPr>
                      <a:r>
                        <a:rPr lang="en-US" sz="1200" dirty="0"/>
                        <a:t>Removal of their lampstand</a:t>
                      </a:r>
                    </a:p>
                  </a:txBody>
                  <a:tcPr marL="68580" marR="68580"/>
                </a:tc>
                <a:tc>
                  <a:txBody>
                    <a:bodyPr/>
                    <a:lstStyle/>
                    <a:p>
                      <a:endParaRPr lang="en-US" sz="1200" dirty="0"/>
                    </a:p>
                  </a:txBody>
                  <a:tcPr marL="68580" marR="68580"/>
                </a:tc>
                <a:tc>
                  <a:txBody>
                    <a:bodyPr/>
                    <a:lstStyle/>
                    <a:p>
                      <a:pPr marL="111125" indent="-111125">
                        <a:buFont typeface="Arial" panose="020B0604020202020204" pitchFamily="34" charset="0"/>
                        <a:buChar char="•"/>
                      </a:pPr>
                      <a:r>
                        <a:rPr lang="en-US" sz="1200" dirty="0"/>
                        <a:t>Will be condemned by the Word</a:t>
                      </a:r>
                    </a:p>
                  </a:txBody>
                  <a:tcPr marL="68580" marR="68580"/>
                </a:tc>
                <a:tc>
                  <a:txBody>
                    <a:bodyPr/>
                    <a:lstStyle/>
                    <a:p>
                      <a:pPr marL="111125" indent="-111125">
                        <a:buFont typeface="Arial" panose="020B0604020202020204" pitchFamily="34" charset="0"/>
                        <a:buChar char="•"/>
                      </a:pPr>
                      <a:r>
                        <a:rPr lang="en-US" sz="1200" dirty="0"/>
                        <a:t>Will receive what their deeds deserve</a:t>
                      </a:r>
                    </a:p>
                  </a:txBody>
                  <a:tcPr marL="68580" marR="68580"/>
                </a:tc>
                <a:tc>
                  <a:txBody>
                    <a:bodyPr/>
                    <a:lstStyle/>
                    <a:p>
                      <a:pPr marL="111125" indent="-111125">
                        <a:buFont typeface="Arial" panose="020B0604020202020204" pitchFamily="34" charset="0"/>
                        <a:buChar char="•"/>
                      </a:pPr>
                      <a:r>
                        <a:rPr lang="en-US" sz="1200" dirty="0"/>
                        <a:t>They will be judged</a:t>
                      </a:r>
                    </a:p>
                  </a:txBody>
                  <a:tcPr marL="68580" marR="68580"/>
                </a:tc>
                <a:tc>
                  <a:txBody>
                    <a:bodyPr/>
                    <a:lstStyle/>
                    <a:p>
                      <a:endParaRPr lang="en-US" sz="1200"/>
                    </a:p>
                  </a:txBody>
                  <a:tcPr marL="68580" marR="68580"/>
                </a:tc>
                <a:tc>
                  <a:txBody>
                    <a:bodyPr/>
                    <a:lstStyle/>
                    <a:p>
                      <a:pPr marL="111125" indent="-111125">
                        <a:buFont typeface="Arial" panose="020B0604020202020204" pitchFamily="34" charset="0"/>
                        <a:buChar char="•"/>
                      </a:pPr>
                      <a:r>
                        <a:rPr lang="en-US" sz="1200" dirty="0"/>
                        <a:t>Will not be with Christ for eternity</a:t>
                      </a:r>
                    </a:p>
                  </a:txBody>
                  <a:tcPr marL="68580" marR="68580"/>
                </a:tc>
                <a:extLst>
                  <a:ext uri="{0D108BD9-81ED-4DB2-BD59-A6C34878D82A}">
                    <a16:rowId xmlns:a16="http://schemas.microsoft.com/office/drawing/2014/main" val="1310832853"/>
                  </a:ext>
                </a:extLst>
              </a:tr>
            </a:tbl>
          </a:graphicData>
        </a:graphic>
      </p:graphicFrame>
      <p:sp>
        <p:nvSpPr>
          <p:cNvPr id="2" name="Rectangle 1">
            <a:extLst>
              <a:ext uri="{FF2B5EF4-FFF2-40B4-BE49-F238E27FC236}">
                <a16:creationId xmlns:a16="http://schemas.microsoft.com/office/drawing/2014/main" id="{0ABCEF46-57D0-EDCE-E122-F777933E17D6}"/>
              </a:ext>
            </a:extLst>
          </p:cNvPr>
          <p:cNvSpPr/>
          <p:nvPr/>
        </p:nvSpPr>
        <p:spPr>
          <a:xfrm>
            <a:off x="7920597" y="283781"/>
            <a:ext cx="1241534" cy="63062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84898" tIns="42449" rIns="84898" bIns="42449" rtlCol="0" anchor="ctr"/>
          <a:lstStyle/>
          <a:p>
            <a:pPr algn="ctr"/>
            <a:endParaRPr lang="en-US"/>
          </a:p>
        </p:txBody>
      </p:sp>
      <p:sp>
        <p:nvSpPr>
          <p:cNvPr id="3" name="Rectangle 2">
            <a:extLst>
              <a:ext uri="{FF2B5EF4-FFF2-40B4-BE49-F238E27FC236}">
                <a16:creationId xmlns:a16="http://schemas.microsoft.com/office/drawing/2014/main" id="{088800BC-9891-E795-9850-B623D075F15E}"/>
              </a:ext>
            </a:extLst>
          </p:cNvPr>
          <p:cNvSpPr/>
          <p:nvPr/>
        </p:nvSpPr>
        <p:spPr>
          <a:xfrm>
            <a:off x="1594185" y="1112363"/>
            <a:ext cx="3783932" cy="51941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84898" tIns="42449" rIns="84898" bIns="42449" rtlCol="0" anchor="ctr"/>
          <a:lstStyle/>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r>
              <a:rPr lang="en-US" sz="2600" b="1" dirty="0">
                <a:solidFill>
                  <a:schemeClr val="tx1"/>
                </a:solidFill>
              </a:rPr>
              <a:t>Have we gotten tired and started to give up?</a:t>
            </a:r>
          </a:p>
        </p:txBody>
      </p:sp>
      <p:sp>
        <p:nvSpPr>
          <p:cNvPr id="5" name="TextBox 4">
            <a:extLst>
              <a:ext uri="{FF2B5EF4-FFF2-40B4-BE49-F238E27FC236}">
                <a16:creationId xmlns:a16="http://schemas.microsoft.com/office/drawing/2014/main" id="{6ACA7645-F7CB-3101-C8D8-5C3222B035D1}"/>
              </a:ext>
            </a:extLst>
          </p:cNvPr>
          <p:cNvSpPr txBox="1"/>
          <p:nvPr/>
        </p:nvSpPr>
        <p:spPr>
          <a:xfrm>
            <a:off x="1746314" y="1813918"/>
            <a:ext cx="3436070" cy="1132167"/>
          </a:xfrm>
          <a:prstGeom prst="rect">
            <a:avLst/>
          </a:prstGeom>
          <a:noFill/>
        </p:spPr>
        <p:txBody>
          <a:bodyPr wrap="square" lIns="84898" tIns="42449" rIns="84898" bIns="42449">
            <a:spAutoFit/>
          </a:bodyPr>
          <a:lstStyle/>
          <a:p>
            <a:r>
              <a:rPr lang="en-US" dirty="0"/>
              <a:t>And let us not grow weary of doing good, for in due season we will reap, if we do not give up.</a:t>
            </a:r>
          </a:p>
          <a:p>
            <a:pPr algn="r"/>
            <a:r>
              <a:rPr lang="en-US" b="1" dirty="0"/>
              <a:t>Galatians 6:9</a:t>
            </a:r>
          </a:p>
        </p:txBody>
      </p:sp>
    </p:spTree>
    <p:extLst>
      <p:ext uri="{BB962C8B-B14F-4D97-AF65-F5344CB8AC3E}">
        <p14:creationId xmlns:p14="http://schemas.microsoft.com/office/powerpoint/2010/main" val="1631718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C71376A2-7DB7-0540-3AE6-F9BE3510D05E}"/>
              </a:ext>
            </a:extLst>
          </p:cNvPr>
          <p:cNvGraphicFramePr>
            <a:graphicFrameLocks noGrp="1"/>
          </p:cNvGraphicFramePr>
          <p:nvPr>
            <p:extLst>
              <p:ext uri="{D42A27DB-BD31-4B8C-83A1-F6EECF244321}">
                <p14:modId xmlns:p14="http://schemas.microsoft.com/office/powerpoint/2010/main" val="732200536"/>
              </p:ext>
            </p:extLst>
          </p:nvPr>
        </p:nvGraphicFramePr>
        <p:xfrm>
          <a:off x="168441" y="352738"/>
          <a:ext cx="8807120" cy="6264632"/>
        </p:xfrm>
        <a:graphic>
          <a:graphicData uri="http://schemas.openxmlformats.org/drawingml/2006/table">
            <a:tbl>
              <a:tblPr firstRow="1" bandRow="1">
                <a:tableStyleId>{5C22544A-7EE6-4342-B048-85BDC9FD1C3A}</a:tableStyleId>
              </a:tblPr>
              <a:tblGrid>
                <a:gridCol w="1203159">
                  <a:extLst>
                    <a:ext uri="{9D8B030D-6E8A-4147-A177-3AD203B41FA5}">
                      <a16:colId xmlns:a16="http://schemas.microsoft.com/office/drawing/2014/main" val="1464722358"/>
                    </a:ext>
                  </a:extLst>
                </a:gridCol>
                <a:gridCol w="998621">
                  <a:extLst>
                    <a:ext uri="{9D8B030D-6E8A-4147-A177-3AD203B41FA5}">
                      <a16:colId xmlns:a16="http://schemas.microsoft.com/office/drawing/2014/main" val="700694123"/>
                    </a:ext>
                  </a:extLst>
                </a:gridCol>
                <a:gridCol w="1100890">
                  <a:extLst>
                    <a:ext uri="{9D8B030D-6E8A-4147-A177-3AD203B41FA5}">
                      <a16:colId xmlns:a16="http://schemas.microsoft.com/office/drawing/2014/main" val="3772755068"/>
                    </a:ext>
                  </a:extLst>
                </a:gridCol>
                <a:gridCol w="1100890">
                  <a:extLst>
                    <a:ext uri="{9D8B030D-6E8A-4147-A177-3AD203B41FA5}">
                      <a16:colId xmlns:a16="http://schemas.microsoft.com/office/drawing/2014/main" val="4153637096"/>
                    </a:ext>
                  </a:extLst>
                </a:gridCol>
                <a:gridCol w="1100890">
                  <a:extLst>
                    <a:ext uri="{9D8B030D-6E8A-4147-A177-3AD203B41FA5}">
                      <a16:colId xmlns:a16="http://schemas.microsoft.com/office/drawing/2014/main" val="4155286622"/>
                    </a:ext>
                  </a:extLst>
                </a:gridCol>
                <a:gridCol w="1100890">
                  <a:extLst>
                    <a:ext uri="{9D8B030D-6E8A-4147-A177-3AD203B41FA5}">
                      <a16:colId xmlns:a16="http://schemas.microsoft.com/office/drawing/2014/main" val="1295836879"/>
                    </a:ext>
                  </a:extLst>
                </a:gridCol>
                <a:gridCol w="1100890">
                  <a:extLst>
                    <a:ext uri="{9D8B030D-6E8A-4147-A177-3AD203B41FA5}">
                      <a16:colId xmlns:a16="http://schemas.microsoft.com/office/drawing/2014/main" val="870698532"/>
                    </a:ext>
                  </a:extLst>
                </a:gridCol>
                <a:gridCol w="1100890">
                  <a:extLst>
                    <a:ext uri="{9D8B030D-6E8A-4147-A177-3AD203B41FA5}">
                      <a16:colId xmlns:a16="http://schemas.microsoft.com/office/drawing/2014/main" val="534487582"/>
                    </a:ext>
                  </a:extLst>
                </a:gridCol>
              </a:tblGrid>
              <a:tr h="736898">
                <a:tc>
                  <a:txBody>
                    <a:bodyPr/>
                    <a:lstStyle/>
                    <a:p>
                      <a:endParaRPr lang="en-US" sz="1800" dirty="0"/>
                    </a:p>
                  </a:txBody>
                  <a:tcPr marL="68580" marR="68580"/>
                </a:tc>
                <a:tc>
                  <a:txBody>
                    <a:bodyPr/>
                    <a:lstStyle/>
                    <a:p>
                      <a:pPr algn="ctr"/>
                      <a:r>
                        <a:rPr lang="en-US" sz="1400" dirty="0"/>
                        <a:t>Ephesus       2:1-7</a:t>
                      </a:r>
                    </a:p>
                  </a:txBody>
                  <a:tcPr marL="68580" marR="68580"/>
                </a:tc>
                <a:tc>
                  <a:txBody>
                    <a:bodyPr/>
                    <a:lstStyle/>
                    <a:p>
                      <a:pPr algn="ctr"/>
                      <a:r>
                        <a:rPr lang="en-US" sz="1400" dirty="0"/>
                        <a:t>Smyrna       2:8-11</a:t>
                      </a:r>
                    </a:p>
                  </a:txBody>
                  <a:tcPr marL="68580" marR="68580"/>
                </a:tc>
                <a:tc>
                  <a:txBody>
                    <a:bodyPr/>
                    <a:lstStyle/>
                    <a:p>
                      <a:pPr algn="ctr"/>
                      <a:r>
                        <a:rPr lang="en-US" sz="1400" dirty="0"/>
                        <a:t>Pergamum  2:12-17</a:t>
                      </a:r>
                    </a:p>
                  </a:txBody>
                  <a:tcPr marL="68580" marR="68580"/>
                </a:tc>
                <a:tc>
                  <a:txBody>
                    <a:bodyPr/>
                    <a:lstStyle/>
                    <a:p>
                      <a:pPr algn="ctr"/>
                      <a:r>
                        <a:rPr lang="en-US" sz="1400" dirty="0"/>
                        <a:t>Thyatira    2:18-29</a:t>
                      </a:r>
                    </a:p>
                  </a:txBody>
                  <a:tcPr marL="68580" marR="68580"/>
                </a:tc>
                <a:tc>
                  <a:txBody>
                    <a:bodyPr/>
                    <a:lstStyle/>
                    <a:p>
                      <a:pPr algn="ctr"/>
                      <a:r>
                        <a:rPr lang="en-US" sz="1400" dirty="0"/>
                        <a:t>Sardis           3:1-6</a:t>
                      </a:r>
                    </a:p>
                  </a:txBody>
                  <a:tcPr marL="68580" marR="68580"/>
                </a:tc>
                <a:tc>
                  <a:txBody>
                    <a:bodyPr/>
                    <a:lstStyle/>
                    <a:p>
                      <a:pPr algn="ctr"/>
                      <a:r>
                        <a:rPr lang="en-US" sz="1400" dirty="0"/>
                        <a:t>Philadelphia 3:7-13</a:t>
                      </a:r>
                    </a:p>
                  </a:txBody>
                  <a:tcPr marL="68580" marR="68580"/>
                </a:tc>
                <a:tc>
                  <a:txBody>
                    <a:bodyPr/>
                    <a:lstStyle/>
                    <a:p>
                      <a:pPr algn="ctr"/>
                      <a:r>
                        <a:rPr lang="en-US" sz="1400" dirty="0"/>
                        <a:t>Laodicea 3:14-22</a:t>
                      </a:r>
                    </a:p>
                  </a:txBody>
                  <a:tcPr marL="68580" marR="68580"/>
                </a:tc>
                <a:extLst>
                  <a:ext uri="{0D108BD9-81ED-4DB2-BD59-A6C34878D82A}">
                    <a16:rowId xmlns:a16="http://schemas.microsoft.com/office/drawing/2014/main" val="3759540121"/>
                  </a:ext>
                </a:extLst>
              </a:tr>
              <a:tr h="1409251">
                <a:tc>
                  <a:txBody>
                    <a:bodyPr/>
                    <a:lstStyle/>
                    <a:p>
                      <a:pPr algn="ctr"/>
                      <a:r>
                        <a:rPr lang="en-US" sz="1400" b="1" dirty="0"/>
                        <a:t>Condition      and         Praises</a:t>
                      </a:r>
                    </a:p>
                  </a:txBody>
                  <a:tcPr marL="68580" marR="68580" anchor="ctr"/>
                </a:tc>
                <a:tc>
                  <a:txBody>
                    <a:bodyPr/>
                    <a:lstStyle/>
                    <a:p>
                      <a:pPr marL="111125" indent="-111125">
                        <a:buFont typeface="Arial" panose="020B0604020202020204" pitchFamily="34" charset="0"/>
                        <a:buChar char="•"/>
                      </a:pPr>
                      <a:r>
                        <a:rPr lang="en-US" sz="1200" dirty="0"/>
                        <a:t>Good deeds</a:t>
                      </a:r>
                    </a:p>
                    <a:p>
                      <a:pPr marL="111125" indent="-111125">
                        <a:buFont typeface="Arial" panose="020B0604020202020204" pitchFamily="34" charset="0"/>
                        <a:buChar char="•"/>
                      </a:pPr>
                      <a:r>
                        <a:rPr lang="en-US" sz="1200" dirty="0"/>
                        <a:t>Perseverance</a:t>
                      </a:r>
                    </a:p>
                    <a:p>
                      <a:pPr marL="111125" indent="-111125" defTabSz="1150938">
                        <a:buFont typeface="Arial" panose="020B0604020202020204" pitchFamily="34" charset="0"/>
                        <a:buChar char="•"/>
                      </a:pPr>
                      <a:r>
                        <a:rPr lang="en-US" sz="1200" dirty="0"/>
                        <a:t>Won’t tolerate evil men</a:t>
                      </a:r>
                    </a:p>
                  </a:txBody>
                  <a:tcPr marL="68580" marR="68580"/>
                </a:tc>
                <a:tc>
                  <a:txBody>
                    <a:bodyPr/>
                    <a:lstStyle/>
                    <a:p>
                      <a:pPr marL="111125" indent="-111125">
                        <a:buFont typeface="Arial" panose="020B0604020202020204" pitchFamily="34" charset="0"/>
                        <a:buChar char="•"/>
                      </a:pPr>
                      <a:r>
                        <a:rPr lang="en-US" sz="1200" dirty="0"/>
                        <a:t>Slandered</a:t>
                      </a:r>
                    </a:p>
                    <a:p>
                      <a:pPr marL="111125" indent="-111125">
                        <a:buFont typeface="Arial" panose="020B0604020202020204" pitchFamily="34" charset="0"/>
                        <a:buChar char="•"/>
                      </a:pPr>
                      <a:r>
                        <a:rPr lang="en-US" sz="1200" dirty="0"/>
                        <a:t>Afflicted</a:t>
                      </a:r>
                    </a:p>
                    <a:p>
                      <a:pPr marL="111125" indent="-111125">
                        <a:buFont typeface="Arial" panose="020B0604020202020204" pitchFamily="34" charset="0"/>
                        <a:buChar char="•"/>
                      </a:pPr>
                      <a:r>
                        <a:rPr lang="en-US" sz="1200" dirty="0"/>
                        <a:t>In poverty</a:t>
                      </a:r>
                    </a:p>
                    <a:p>
                      <a:pPr marL="111125" indent="-111125">
                        <a:buFont typeface="Arial" panose="020B0604020202020204" pitchFamily="34" charset="0"/>
                        <a:buChar char="•"/>
                      </a:pPr>
                      <a:r>
                        <a:rPr lang="en-US" sz="1200" dirty="0"/>
                        <a:t>Rich in Jesus</a:t>
                      </a:r>
                    </a:p>
                  </a:txBody>
                  <a:tcPr marL="68580" marR="68580"/>
                </a:tc>
                <a:tc>
                  <a:txBody>
                    <a:bodyPr/>
                    <a:lstStyle/>
                    <a:p>
                      <a:pPr marL="111125" indent="-111125">
                        <a:buFont typeface="Arial" panose="020B0604020202020204" pitchFamily="34" charset="0"/>
                        <a:buChar char="•"/>
                      </a:pPr>
                      <a:r>
                        <a:rPr lang="en-US" sz="1200" dirty="0"/>
                        <a:t>Remained faithful despite the evil around them</a:t>
                      </a:r>
                    </a:p>
                  </a:txBody>
                  <a:tcPr marL="68580" marR="68580"/>
                </a:tc>
                <a:tc>
                  <a:txBody>
                    <a:bodyPr/>
                    <a:lstStyle/>
                    <a:p>
                      <a:pPr marL="111125" indent="-111125">
                        <a:buFont typeface="Arial" panose="020B0604020202020204" pitchFamily="34" charset="0"/>
                        <a:buChar char="•"/>
                      </a:pPr>
                      <a:r>
                        <a:rPr lang="en-US" sz="1200" dirty="0"/>
                        <a:t>Growing</a:t>
                      </a:r>
                    </a:p>
                    <a:p>
                      <a:pPr marL="111125" indent="-111125">
                        <a:buFont typeface="Arial" panose="020B0604020202020204" pitchFamily="34" charset="0"/>
                        <a:buChar char="•"/>
                      </a:pPr>
                      <a:r>
                        <a:rPr lang="en-US" sz="1200" dirty="0"/>
                        <a:t>Progressing</a:t>
                      </a:r>
                    </a:p>
                  </a:txBody>
                  <a:tcPr marL="68580" marR="68580"/>
                </a:tc>
                <a:tc>
                  <a:txBody>
                    <a:bodyPr/>
                    <a:lstStyle/>
                    <a:p>
                      <a:pPr marL="111125" indent="-111125">
                        <a:buFont typeface="Arial" panose="020B0604020202020204" pitchFamily="34" charset="0"/>
                        <a:buChar char="•"/>
                      </a:pPr>
                      <a:r>
                        <a:rPr lang="en-US" sz="1200" dirty="0"/>
                        <a:t>A few still faithful</a:t>
                      </a:r>
                    </a:p>
                  </a:txBody>
                  <a:tcPr marL="68580" marR="68580"/>
                </a:tc>
                <a:tc>
                  <a:txBody>
                    <a:bodyPr/>
                    <a:lstStyle/>
                    <a:p>
                      <a:pPr marL="111125" indent="-111125">
                        <a:buFont typeface="Arial" panose="020B0604020202020204" pitchFamily="34" charset="0"/>
                        <a:buChar char="•"/>
                      </a:pPr>
                      <a:r>
                        <a:rPr lang="en-US" sz="1200" dirty="0"/>
                        <a:t>Weak</a:t>
                      </a:r>
                    </a:p>
                    <a:p>
                      <a:pPr marL="111125" indent="-111125">
                        <a:buFont typeface="Arial" panose="020B0604020202020204" pitchFamily="34" charset="0"/>
                        <a:buChar char="•"/>
                      </a:pPr>
                      <a:r>
                        <a:rPr lang="en-US" sz="1200" dirty="0"/>
                        <a:t>Tired</a:t>
                      </a:r>
                    </a:p>
                    <a:p>
                      <a:pPr marL="111125" indent="-111125">
                        <a:buFont typeface="Arial" panose="020B0604020202020204" pitchFamily="34" charset="0"/>
                        <a:buChar char="•"/>
                      </a:pPr>
                      <a:r>
                        <a:rPr lang="en-US" sz="1200" dirty="0"/>
                        <a:t>Staying faithful</a:t>
                      </a:r>
                    </a:p>
                  </a:txBody>
                  <a:tcPr marL="68580" marR="68580"/>
                </a:tc>
                <a:tc>
                  <a:txBody>
                    <a:bodyPr/>
                    <a:lstStyle/>
                    <a:p>
                      <a:pPr marL="111125" indent="-111125">
                        <a:buFont typeface="Arial" panose="020B0604020202020204" pitchFamily="34" charset="0"/>
                        <a:buChar char="•"/>
                      </a:pPr>
                      <a:r>
                        <a:rPr lang="en-US" sz="1200" dirty="0"/>
                        <a:t>Lukewarm</a:t>
                      </a:r>
                    </a:p>
                  </a:txBody>
                  <a:tcPr marL="68580" marR="68580"/>
                </a:tc>
                <a:extLst>
                  <a:ext uri="{0D108BD9-81ED-4DB2-BD59-A6C34878D82A}">
                    <a16:rowId xmlns:a16="http://schemas.microsoft.com/office/drawing/2014/main" val="3939421918"/>
                  </a:ext>
                </a:extLst>
              </a:tr>
              <a:tr h="1318946">
                <a:tc>
                  <a:txBody>
                    <a:bodyPr/>
                    <a:lstStyle/>
                    <a:p>
                      <a:pPr algn="ctr"/>
                      <a:r>
                        <a:rPr lang="en-US" sz="1400" b="1" dirty="0"/>
                        <a:t>Weaknesses</a:t>
                      </a:r>
                    </a:p>
                  </a:txBody>
                  <a:tcPr marL="68580" marR="68580" anchor="ctr"/>
                </a:tc>
                <a:tc>
                  <a:txBody>
                    <a:bodyPr/>
                    <a:lstStyle/>
                    <a:p>
                      <a:pPr marL="111125" indent="-111125">
                        <a:buFont typeface="Arial" panose="020B0604020202020204" pitchFamily="34" charset="0"/>
                        <a:buChar char="•"/>
                      </a:pPr>
                      <a:r>
                        <a:rPr lang="en-US" sz="1200" dirty="0"/>
                        <a:t>Forgot their first love</a:t>
                      </a:r>
                    </a:p>
                  </a:txBody>
                  <a:tcPr marL="68580" marR="68580"/>
                </a:tc>
                <a:tc>
                  <a:txBody>
                    <a:bodyPr/>
                    <a:lstStyle/>
                    <a:p>
                      <a:pPr marL="111125" indent="-111125">
                        <a:buFont typeface="Arial" panose="020B0604020202020204" pitchFamily="34" charset="0"/>
                        <a:buChar char="•"/>
                      </a:pPr>
                      <a:r>
                        <a:rPr lang="en-US" sz="1200" dirty="0"/>
                        <a:t>None</a:t>
                      </a:r>
                    </a:p>
                  </a:txBody>
                  <a:tcPr marL="68580" marR="68580"/>
                </a:tc>
                <a:tc>
                  <a:txBody>
                    <a:bodyPr/>
                    <a:lstStyle/>
                    <a:p>
                      <a:pPr marL="111125" indent="-111125">
                        <a:buFont typeface="Arial" panose="020B0604020202020204" pitchFamily="34" charset="0"/>
                        <a:buChar char="•"/>
                      </a:pPr>
                      <a:r>
                        <a:rPr lang="en-US" sz="1200" dirty="0"/>
                        <a:t>Allowed false teachers to remain</a:t>
                      </a:r>
                    </a:p>
                  </a:txBody>
                  <a:tcPr marL="68580" marR="68580"/>
                </a:tc>
                <a:tc>
                  <a:txBody>
                    <a:bodyPr/>
                    <a:lstStyle/>
                    <a:p>
                      <a:pPr marL="111125" indent="-111125">
                        <a:buFont typeface="Arial" panose="020B0604020202020204" pitchFamily="34" charset="0"/>
                        <a:buChar char="•"/>
                      </a:pPr>
                      <a:r>
                        <a:rPr lang="en-US" sz="1200" dirty="0"/>
                        <a:t>Tolerated a false prophetess</a:t>
                      </a:r>
                    </a:p>
                    <a:p>
                      <a:pPr marL="111125" indent="-111125">
                        <a:buFont typeface="Arial" panose="020B0604020202020204" pitchFamily="34" charset="0"/>
                        <a:buChar char="•"/>
                      </a:pPr>
                      <a:r>
                        <a:rPr lang="en-US" sz="1200" dirty="0"/>
                        <a:t>Some had followed her teachings</a:t>
                      </a:r>
                    </a:p>
                  </a:txBody>
                  <a:tcPr marL="68580" marR="68580"/>
                </a:tc>
                <a:tc>
                  <a:txBody>
                    <a:bodyPr/>
                    <a:lstStyle/>
                    <a:p>
                      <a:pPr marL="111125" indent="-111125">
                        <a:buFont typeface="Arial" panose="020B0604020202020204" pitchFamily="34" charset="0"/>
                        <a:buChar char="•"/>
                      </a:pPr>
                      <a:r>
                        <a:rPr lang="en-US" sz="1200" dirty="0"/>
                        <a:t>Think they are a living church but they are not</a:t>
                      </a:r>
                    </a:p>
                  </a:txBody>
                  <a:tcPr marL="68580" marR="68580"/>
                </a:tc>
                <a:tc>
                  <a:txBody>
                    <a:bodyPr/>
                    <a:lstStyle/>
                    <a:p>
                      <a:pPr marL="111125" indent="-111125">
                        <a:buFont typeface="Arial" panose="020B0604020202020204" pitchFamily="34" charset="0"/>
                        <a:buChar char="•"/>
                      </a:pPr>
                      <a:r>
                        <a:rPr lang="en-US" sz="1200" dirty="0"/>
                        <a:t>None</a:t>
                      </a:r>
                    </a:p>
                  </a:txBody>
                  <a:tcPr marL="68580" marR="68580"/>
                </a:tc>
                <a:tc>
                  <a:txBody>
                    <a:bodyPr/>
                    <a:lstStyle/>
                    <a:p>
                      <a:pPr marL="111125" indent="-111125">
                        <a:buFont typeface="Arial" panose="020B0604020202020204" pitchFamily="34" charset="0"/>
                        <a:buChar char="•"/>
                      </a:pPr>
                      <a:r>
                        <a:rPr lang="en-US" sz="1200" dirty="0"/>
                        <a:t>On the fence, trying to serve God and the world</a:t>
                      </a:r>
                    </a:p>
                  </a:txBody>
                  <a:tcPr marL="68580" marR="68580"/>
                </a:tc>
                <a:extLst>
                  <a:ext uri="{0D108BD9-81ED-4DB2-BD59-A6C34878D82A}">
                    <a16:rowId xmlns:a16="http://schemas.microsoft.com/office/drawing/2014/main" val="847642367"/>
                  </a:ext>
                </a:extLst>
              </a:tr>
              <a:tr h="17668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t>What did they need to do?</a:t>
                      </a:r>
                    </a:p>
                  </a:txBody>
                  <a:tcPr marL="68580" marR="68580" anchor="ctr"/>
                </a:tc>
                <a:tc>
                  <a:txBody>
                    <a:bodyPr/>
                    <a:lstStyle/>
                    <a:p>
                      <a:pPr marL="111125" indent="-111125">
                        <a:buFont typeface="Arial" panose="020B0604020202020204" pitchFamily="34" charset="0"/>
                        <a:buChar char="•"/>
                      </a:pPr>
                      <a:r>
                        <a:rPr lang="en-US" sz="1200" dirty="0"/>
                        <a:t>Repent</a:t>
                      </a:r>
                    </a:p>
                    <a:p>
                      <a:pPr marL="111125" indent="-111125">
                        <a:buFont typeface="Arial" panose="020B0604020202020204" pitchFamily="34" charset="0"/>
                        <a:buChar char="•"/>
                      </a:pPr>
                      <a:r>
                        <a:rPr lang="en-US" sz="1200" dirty="0"/>
                        <a:t>Remember what their priorities were</a:t>
                      </a:r>
                    </a:p>
                    <a:p>
                      <a:pPr marL="111125" indent="-111125">
                        <a:buFont typeface="Arial" panose="020B0604020202020204" pitchFamily="34" charset="0"/>
                        <a:buChar char="•"/>
                      </a:pPr>
                      <a:r>
                        <a:rPr lang="en-US" sz="1200" dirty="0"/>
                        <a:t>Return to first works</a:t>
                      </a:r>
                    </a:p>
                  </a:txBody>
                  <a:tcPr marL="68580" marR="68580"/>
                </a:tc>
                <a:tc>
                  <a:txBody>
                    <a:bodyPr/>
                    <a:lstStyle/>
                    <a:p>
                      <a:pPr marL="111125" indent="-111125">
                        <a:buFont typeface="Arial" panose="020B0604020202020204" pitchFamily="34" charset="0"/>
                        <a:buChar char="•"/>
                      </a:pPr>
                      <a:r>
                        <a:rPr lang="en-US" sz="1200" dirty="0"/>
                        <a:t>Continue to be faithful</a:t>
                      </a:r>
                    </a:p>
                  </a:txBody>
                  <a:tcPr marL="68580" marR="68580"/>
                </a:tc>
                <a:tc>
                  <a:txBody>
                    <a:bodyPr/>
                    <a:lstStyle/>
                    <a:p>
                      <a:pPr marL="111125" indent="-111125">
                        <a:buFont typeface="Arial" panose="020B0604020202020204" pitchFamily="34" charset="0"/>
                        <a:buChar char="•"/>
                      </a:pPr>
                      <a:r>
                        <a:rPr lang="en-US" sz="1200" dirty="0"/>
                        <a:t>Repent</a:t>
                      </a:r>
                    </a:p>
                  </a:txBody>
                  <a:tcPr marL="68580" marR="68580"/>
                </a:tc>
                <a:tc>
                  <a:txBody>
                    <a:bodyPr/>
                    <a:lstStyle/>
                    <a:p>
                      <a:pPr marL="111125" indent="-111125">
                        <a:buFont typeface="Arial" panose="020B0604020202020204" pitchFamily="34" charset="0"/>
                        <a:buChar char="•"/>
                      </a:pPr>
                      <a:r>
                        <a:rPr lang="en-US" sz="1200" dirty="0"/>
                        <a:t>Those who followed her must repent</a:t>
                      </a:r>
                    </a:p>
                    <a:p>
                      <a:pPr marL="111125" indent="-111125">
                        <a:buFont typeface="Arial" panose="020B0604020202020204" pitchFamily="34" charset="0"/>
                        <a:buChar char="•"/>
                      </a:pPr>
                      <a:r>
                        <a:rPr lang="en-US" sz="1200" dirty="0"/>
                        <a:t>Those who didn’t follow her needed to hold fast to the truth</a:t>
                      </a:r>
                    </a:p>
                  </a:txBody>
                  <a:tcPr marL="68580" marR="68580"/>
                </a:tc>
                <a:tc>
                  <a:txBody>
                    <a:bodyPr/>
                    <a:lstStyle/>
                    <a:p>
                      <a:pPr marL="111125" indent="-111125">
                        <a:buFont typeface="Arial" panose="020B0604020202020204" pitchFamily="34" charset="0"/>
                        <a:buChar char="•"/>
                      </a:pPr>
                      <a:r>
                        <a:rPr lang="en-US" sz="1200" dirty="0"/>
                        <a:t>Repent</a:t>
                      </a:r>
                    </a:p>
                    <a:p>
                      <a:pPr marL="111125" indent="-111125">
                        <a:buFont typeface="Arial" panose="020B0604020202020204" pitchFamily="34" charset="0"/>
                        <a:buChar char="•"/>
                      </a:pPr>
                      <a:r>
                        <a:rPr lang="en-US" sz="1200" dirty="0"/>
                        <a:t>Follow what they have been taught</a:t>
                      </a:r>
                    </a:p>
                  </a:txBody>
                  <a:tcPr marL="68580" marR="68580"/>
                </a:tc>
                <a:tc>
                  <a:txBody>
                    <a:bodyPr/>
                    <a:lstStyle/>
                    <a:p>
                      <a:pPr marL="111125" indent="-111125">
                        <a:buFont typeface="Arial" panose="020B0604020202020204" pitchFamily="34" charset="0"/>
                        <a:buChar char="•"/>
                      </a:pPr>
                      <a:r>
                        <a:rPr lang="en-US" sz="1200" dirty="0"/>
                        <a:t>Continue to be faithful</a:t>
                      </a:r>
                    </a:p>
                  </a:txBody>
                  <a:tcPr marL="68580" marR="68580"/>
                </a:tc>
                <a:tc>
                  <a:txBody>
                    <a:bodyPr/>
                    <a:lstStyle/>
                    <a:p>
                      <a:pPr marL="111125" indent="-111125">
                        <a:buFont typeface="Arial" panose="020B0604020202020204" pitchFamily="34" charset="0"/>
                        <a:buChar char="•"/>
                      </a:pPr>
                      <a:r>
                        <a:rPr lang="en-US" sz="1200" dirty="0"/>
                        <a:t>Turn their lives to Jesus</a:t>
                      </a:r>
                    </a:p>
                  </a:txBody>
                  <a:tcPr marL="68580" marR="68580"/>
                </a:tc>
                <a:extLst>
                  <a:ext uri="{0D108BD9-81ED-4DB2-BD59-A6C34878D82A}">
                    <a16:rowId xmlns:a16="http://schemas.microsoft.com/office/drawing/2014/main" val="4192018086"/>
                  </a:ext>
                </a:extLst>
              </a:tr>
              <a:tr h="103273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t>Consequence of Failing</a:t>
                      </a:r>
                    </a:p>
                    <a:p>
                      <a:pPr algn="ctr"/>
                      <a:endParaRPr lang="en-US" sz="1600" dirty="0"/>
                    </a:p>
                  </a:txBody>
                  <a:tcPr marL="68580" marR="68580" anchor="ctr"/>
                </a:tc>
                <a:tc>
                  <a:txBody>
                    <a:bodyPr/>
                    <a:lstStyle/>
                    <a:p>
                      <a:pPr marL="111125" indent="-111125">
                        <a:buFont typeface="Arial" panose="020B0604020202020204" pitchFamily="34" charset="0"/>
                        <a:buChar char="•"/>
                      </a:pPr>
                      <a:r>
                        <a:rPr lang="en-US" sz="1200" dirty="0"/>
                        <a:t>Removal of their lampstand</a:t>
                      </a:r>
                    </a:p>
                  </a:txBody>
                  <a:tcPr marL="68580" marR="68580"/>
                </a:tc>
                <a:tc>
                  <a:txBody>
                    <a:bodyPr/>
                    <a:lstStyle/>
                    <a:p>
                      <a:endParaRPr lang="en-US" sz="1200" dirty="0"/>
                    </a:p>
                  </a:txBody>
                  <a:tcPr marL="68580" marR="68580"/>
                </a:tc>
                <a:tc>
                  <a:txBody>
                    <a:bodyPr/>
                    <a:lstStyle/>
                    <a:p>
                      <a:pPr marL="111125" indent="-111125">
                        <a:buFont typeface="Arial" panose="020B0604020202020204" pitchFamily="34" charset="0"/>
                        <a:buChar char="•"/>
                      </a:pPr>
                      <a:r>
                        <a:rPr lang="en-US" sz="1200" dirty="0"/>
                        <a:t>Will be condemned by the Word</a:t>
                      </a:r>
                    </a:p>
                  </a:txBody>
                  <a:tcPr marL="68580" marR="68580"/>
                </a:tc>
                <a:tc>
                  <a:txBody>
                    <a:bodyPr/>
                    <a:lstStyle/>
                    <a:p>
                      <a:pPr marL="111125" indent="-111125">
                        <a:buFont typeface="Arial" panose="020B0604020202020204" pitchFamily="34" charset="0"/>
                        <a:buChar char="•"/>
                      </a:pPr>
                      <a:r>
                        <a:rPr lang="en-US" sz="1200" dirty="0"/>
                        <a:t>Will receive what their deeds deserve</a:t>
                      </a:r>
                    </a:p>
                  </a:txBody>
                  <a:tcPr marL="68580" marR="68580"/>
                </a:tc>
                <a:tc>
                  <a:txBody>
                    <a:bodyPr/>
                    <a:lstStyle/>
                    <a:p>
                      <a:pPr marL="111125" indent="-111125">
                        <a:buFont typeface="Arial" panose="020B0604020202020204" pitchFamily="34" charset="0"/>
                        <a:buChar char="•"/>
                      </a:pPr>
                      <a:r>
                        <a:rPr lang="en-US" sz="1200" dirty="0"/>
                        <a:t>They will be judged</a:t>
                      </a:r>
                    </a:p>
                  </a:txBody>
                  <a:tcPr marL="68580" marR="68580"/>
                </a:tc>
                <a:tc>
                  <a:txBody>
                    <a:bodyPr/>
                    <a:lstStyle/>
                    <a:p>
                      <a:endParaRPr lang="en-US" sz="1200"/>
                    </a:p>
                  </a:txBody>
                  <a:tcPr marL="68580" marR="68580"/>
                </a:tc>
                <a:tc>
                  <a:txBody>
                    <a:bodyPr/>
                    <a:lstStyle/>
                    <a:p>
                      <a:pPr marL="111125" indent="-111125">
                        <a:buFont typeface="Arial" panose="020B0604020202020204" pitchFamily="34" charset="0"/>
                        <a:buChar char="•"/>
                      </a:pPr>
                      <a:r>
                        <a:rPr lang="en-US" sz="1200" dirty="0"/>
                        <a:t>Will not be with Christ for eternity</a:t>
                      </a:r>
                    </a:p>
                  </a:txBody>
                  <a:tcPr marL="68580" marR="68580"/>
                </a:tc>
                <a:extLst>
                  <a:ext uri="{0D108BD9-81ED-4DB2-BD59-A6C34878D82A}">
                    <a16:rowId xmlns:a16="http://schemas.microsoft.com/office/drawing/2014/main" val="1310832853"/>
                  </a:ext>
                </a:extLst>
              </a:tr>
            </a:tbl>
          </a:graphicData>
        </a:graphic>
      </p:graphicFrame>
      <p:sp>
        <p:nvSpPr>
          <p:cNvPr id="2" name="Rectangle 1">
            <a:extLst>
              <a:ext uri="{FF2B5EF4-FFF2-40B4-BE49-F238E27FC236}">
                <a16:creationId xmlns:a16="http://schemas.microsoft.com/office/drawing/2014/main" id="{FDE217B4-F260-BA25-618E-DBE6651D4AAD}"/>
              </a:ext>
            </a:extLst>
          </p:cNvPr>
          <p:cNvSpPr/>
          <p:nvPr/>
        </p:nvSpPr>
        <p:spPr>
          <a:xfrm>
            <a:off x="1594185" y="1106907"/>
            <a:ext cx="3783932" cy="51996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84898" tIns="42449" rIns="84898" bIns="42449" rtlCol="0" anchor="ctr"/>
          <a:lstStyle/>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endParaRPr lang="en-US" b="1" dirty="0">
              <a:solidFill>
                <a:schemeClr val="tx1"/>
              </a:solidFill>
            </a:endParaRPr>
          </a:p>
          <a:p>
            <a:pPr algn="ctr"/>
            <a:r>
              <a:rPr lang="en-US" sz="2600" b="1" dirty="0">
                <a:solidFill>
                  <a:schemeClr val="tx1"/>
                </a:solidFill>
              </a:rPr>
              <a:t>Are we solely focused on serving God or have we become distracted?</a:t>
            </a:r>
          </a:p>
        </p:txBody>
      </p:sp>
      <p:sp>
        <p:nvSpPr>
          <p:cNvPr id="3" name="TextBox 2">
            <a:extLst>
              <a:ext uri="{FF2B5EF4-FFF2-40B4-BE49-F238E27FC236}">
                <a16:creationId xmlns:a16="http://schemas.microsoft.com/office/drawing/2014/main" id="{6A76252C-C8C9-313F-2D1C-4C463F6101C6}"/>
              </a:ext>
            </a:extLst>
          </p:cNvPr>
          <p:cNvSpPr txBox="1"/>
          <p:nvPr/>
        </p:nvSpPr>
        <p:spPr>
          <a:xfrm>
            <a:off x="1753384" y="1549965"/>
            <a:ext cx="3436070" cy="1655388"/>
          </a:xfrm>
          <a:prstGeom prst="rect">
            <a:avLst/>
          </a:prstGeom>
          <a:noFill/>
        </p:spPr>
        <p:txBody>
          <a:bodyPr wrap="square" lIns="84898" tIns="42449" rIns="84898" bIns="42449">
            <a:spAutoFit/>
          </a:bodyPr>
          <a:lstStyle/>
          <a:p>
            <a:r>
              <a:rPr lang="en-US" dirty="0"/>
              <a:t>"No one can serve two masters, for either he will hate the one and love the other, or he will be devoted to the one and despise the other.</a:t>
            </a:r>
          </a:p>
          <a:p>
            <a:pPr algn="r"/>
            <a:r>
              <a:rPr lang="en-US" b="1" dirty="0"/>
              <a:t>Matthew 6:24a</a:t>
            </a:r>
          </a:p>
        </p:txBody>
      </p:sp>
    </p:spTree>
    <p:extLst>
      <p:ext uri="{BB962C8B-B14F-4D97-AF65-F5344CB8AC3E}">
        <p14:creationId xmlns:p14="http://schemas.microsoft.com/office/powerpoint/2010/main" val="916039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549</TotalTime>
  <Words>1696</Words>
  <Application>Microsoft Office PowerPoint</Application>
  <PresentationFormat>Letter Paper (8.5x11 in)</PresentationFormat>
  <Paragraphs>459</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 Jo Hetrick</dc:creator>
  <cp:lastModifiedBy>Mary Jo Hetrick</cp:lastModifiedBy>
  <cp:revision>19</cp:revision>
  <cp:lastPrinted>2024-06-02T01:56:35Z</cp:lastPrinted>
  <dcterms:created xsi:type="dcterms:W3CDTF">2024-05-27T00:22:27Z</dcterms:created>
  <dcterms:modified xsi:type="dcterms:W3CDTF">2024-06-03T13:55:19Z</dcterms:modified>
</cp:coreProperties>
</file>