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70" r:id="rId4"/>
    <p:sldId id="272" r:id="rId5"/>
    <p:sldId id="273" r:id="rId6"/>
    <p:sldId id="274" r:id="rId7"/>
    <p:sldId id="276" r:id="rId8"/>
    <p:sldId id="275" r:id="rId9"/>
    <p:sldId id="277" r:id="rId10"/>
    <p:sldId id="278" r:id="rId11"/>
    <p:sldId id="279" r:id="rId1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D"/>
    <a:srgbClr val="663300"/>
    <a:srgbClr val="321900"/>
    <a:srgbClr val="422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07" autoAdjust="0"/>
  </p:normalViewPr>
  <p:slideViewPr>
    <p:cSldViewPr>
      <p:cViewPr varScale="1">
        <p:scale>
          <a:sx n="77" d="100"/>
          <a:sy n="77" d="100"/>
        </p:scale>
        <p:origin x="171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08792E-DBA1-4683-A518-08210C8EEE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47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0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0" charset="0"/>
        <a:ea typeface="ＭＳ Ｐゴシック" pitchFamily="2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0" charset="0"/>
        <a:ea typeface="ＭＳ Ｐゴシック" pitchFamily="2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0" charset="0"/>
        <a:ea typeface="ＭＳ Ｐゴシック" pitchFamily="2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0" charset="0"/>
        <a:ea typeface="ＭＳ Ｐゴシック" pitchFamily="2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8652428" indent="-3818654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658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317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9766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635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AB25D3A-0CDD-4C55-A74A-AA68731E44CE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374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8652428" indent="-3818654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658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317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9766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635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90696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7851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0"/>
            <a:ext cx="9144000" cy="207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6900" y="3707536"/>
            <a:ext cx="5410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5018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2356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762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057400"/>
            <a:ext cx="5943600" cy="4750965"/>
          </a:xfrm>
        </p:spPr>
        <p:txBody>
          <a:bodyPr>
            <a:normAutofit/>
          </a:bodyPr>
          <a:lstStyle>
            <a:lvl1pPr marL="0" indent="0">
              <a:buFont typeface="Wingdings" panose="05000000000000000000" pitchFamily="2" charset="2"/>
              <a:buNone/>
              <a:defRPr sz="3600"/>
            </a:lvl1pPr>
            <a:lvl2pPr marL="457200" indent="-457200">
              <a:buFont typeface="Wingdings" panose="05000000000000000000" pitchFamily="2" charset="2"/>
              <a:buChar char="Ø"/>
              <a:defRPr sz="3200"/>
            </a:lvl2pPr>
            <a:lvl3pPr marL="685800" indent="-228600">
              <a:defRPr sz="3200" b="0"/>
            </a:lvl3pPr>
            <a:lvl4pPr marL="1143000" indent="-228600">
              <a:defRPr/>
            </a:lvl4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352800" y="1304488"/>
            <a:ext cx="5562600" cy="685800"/>
          </a:xfrm>
        </p:spPr>
        <p:txBody>
          <a:bodyPr/>
          <a:lstStyle>
            <a:lvl1pPr marL="0" indent="0" algn="ctr">
              <a:buNone/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219200"/>
            <a:ext cx="9144000" cy="0"/>
          </a:xfrm>
          <a:prstGeom prst="line">
            <a:avLst/>
          </a:prstGeom>
          <a:ln w="63500" cmpd="dbl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3200400" y="1981200"/>
            <a:ext cx="5943600" cy="0"/>
          </a:xfrm>
          <a:prstGeom prst="line">
            <a:avLst/>
          </a:prstGeom>
          <a:ln w="12700" cmpd="sng">
            <a:solidFill>
              <a:srgbClr val="6633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535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133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318"/>
            <a:ext cx="9144000" cy="100791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54528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3200"/>
            </a:lvl1pPr>
            <a:lvl2pPr marL="342900" indent="-338138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 b="0"/>
            </a:lvl2pPr>
            <a:lvl3pPr marL="633413" indent="-290513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 b="0"/>
            </a:lvl3pPr>
            <a:lvl4pPr marL="862013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/>
            </a:lvl4pPr>
            <a:lvl5pPr marL="1090613" indent="-228600">
              <a:spcBef>
                <a:spcPts val="0"/>
              </a:spcBef>
              <a:spcAft>
                <a:spcPts val="600"/>
              </a:spcAft>
              <a:defRPr sz="24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495800" cy="554528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3200"/>
            </a:lvl1pPr>
            <a:lvl2pPr marL="342900" indent="-338138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 b="0"/>
            </a:lvl2pPr>
            <a:lvl3pPr marL="633413" indent="-290513"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 b="0"/>
            </a:lvl3pPr>
            <a:lvl4pPr marL="862013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/>
            </a:lvl4pPr>
            <a:lvl5pPr marL="1090613" indent="-228600">
              <a:spcBef>
                <a:spcPts val="0"/>
              </a:spcBef>
              <a:spcAft>
                <a:spcPts val="600"/>
              </a:spcAft>
              <a:defRPr sz="24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2FB3AA-93B9-6B24-5168-4D974566EFC6}"/>
              </a:ext>
            </a:extLst>
          </p:cNvPr>
          <p:cNvCxnSpPr/>
          <p:nvPr userDrawn="1"/>
        </p:nvCxnSpPr>
        <p:spPr>
          <a:xfrm>
            <a:off x="0" y="1160318"/>
            <a:ext cx="9220200" cy="0"/>
          </a:xfrm>
          <a:prstGeom prst="line">
            <a:avLst/>
          </a:prstGeom>
          <a:ln w="152400" cmpd="tri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507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39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60438"/>
            <a:ext cx="9144000" cy="63976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828800"/>
            <a:ext cx="4497388" cy="5029198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342900" indent="-338138">
              <a:buSzPct val="85000"/>
              <a:buFont typeface="Wingdings" panose="05000000000000000000" pitchFamily="2" charset="2"/>
              <a:buChar char="v"/>
              <a:defRPr sz="3200" b="0"/>
            </a:lvl2pPr>
            <a:lvl3pPr marL="633413" indent="-290513">
              <a:buSzPct val="85000"/>
              <a:buFont typeface="Wingdings" panose="05000000000000000000" pitchFamily="2" charset="2"/>
              <a:buChar char="Ø"/>
              <a:defRPr sz="2800" b="0"/>
            </a:lvl3pPr>
            <a:lvl4pPr marL="914400" indent="-228600">
              <a:buFont typeface="Arial" panose="020B0604020202020204" pitchFamily="34" charset="0"/>
              <a:buChar char="•"/>
              <a:defRPr sz="2400" b="0"/>
            </a:lvl4pPr>
            <a:lvl5pPr marL="1090613" indent="-228600">
              <a:defRPr sz="2400" b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845" y="1828800"/>
            <a:ext cx="4499155" cy="5029198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342900" indent="-338138">
              <a:buSzPct val="85000"/>
              <a:buFont typeface="Wingdings" panose="05000000000000000000" pitchFamily="2" charset="2"/>
              <a:buChar char="v"/>
              <a:defRPr sz="3200" b="0"/>
            </a:lvl2pPr>
            <a:lvl3pPr marL="633413" indent="-290513">
              <a:buSzPct val="85000"/>
              <a:buFont typeface="Wingdings" panose="05000000000000000000" pitchFamily="2" charset="2"/>
              <a:buChar char="Ø"/>
              <a:defRPr sz="2800" b="0"/>
            </a:lvl3pPr>
            <a:lvl4pPr marL="862013" indent="-228600">
              <a:buFont typeface="Arial" panose="020B0604020202020204" pitchFamily="34" charset="0"/>
              <a:buChar char="•"/>
              <a:defRPr sz="2400" b="0"/>
            </a:lvl4pPr>
            <a:lvl5pPr marL="1090613" indent="-228600">
              <a:defRPr sz="2400" b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39E1E9-97DE-9F49-0BEA-6045B2548EBA}"/>
              </a:ext>
            </a:extLst>
          </p:cNvPr>
          <p:cNvCxnSpPr/>
          <p:nvPr userDrawn="1"/>
        </p:nvCxnSpPr>
        <p:spPr>
          <a:xfrm>
            <a:off x="0" y="1676400"/>
            <a:ext cx="9220200" cy="0"/>
          </a:xfrm>
          <a:prstGeom prst="line">
            <a:avLst/>
          </a:prstGeom>
          <a:ln w="152400" cmpd="tri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817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7532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642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1785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FFFFAD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rgbClr val="422100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rgbClr val="422100"/>
          </a:solidFill>
          <a:latin typeface="+mn-lt"/>
          <a:ea typeface="ＭＳ Ｐゴシック" pitchFamily="2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422100"/>
          </a:solidFill>
          <a:latin typeface="+mn-lt"/>
          <a:ea typeface="ＭＳ Ｐゴシック" pitchFamily="2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Virtuous Women Of The Bible</a:t>
            </a:r>
            <a:br>
              <a:rPr lang="en-US" dirty="0"/>
            </a:br>
            <a:r>
              <a:rPr lang="es-ES" dirty="0"/>
              <a:t>Mujeres Virtuosas De La Biblia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BB5F6FC-909E-4E6C-9953-4F58E09CF1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Prov 31:10-20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318"/>
            <a:ext cx="9144000" cy="1007918"/>
          </a:xfrm>
        </p:spPr>
        <p:txBody>
          <a:bodyPr/>
          <a:lstStyle/>
          <a:p>
            <a:r>
              <a:rPr lang="en-US" dirty="0"/>
              <a:t>Virtuous Women Of The Bible</a:t>
            </a:r>
            <a:br>
              <a:rPr lang="en-US" dirty="0"/>
            </a:br>
            <a:r>
              <a:rPr lang="es-ES" dirty="0"/>
              <a:t>Mujeres Virtuosas De La Biblia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54528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Societal Prejudice Against Women</a:t>
            </a:r>
          </a:p>
          <a:p>
            <a:pPr lvl="1"/>
            <a:r>
              <a:rPr lang="en-US" dirty="0"/>
              <a:t>"Blessed are you, Lord our God... who has not made me a woman..."  Morning Blessings</a:t>
            </a:r>
          </a:p>
          <a:p>
            <a:pPr lvl="1"/>
            <a:r>
              <a:rPr lang="en-US" dirty="0"/>
              <a:t>Widows Lacked Standing</a:t>
            </a:r>
          </a:p>
          <a:p>
            <a:pPr lvl="2"/>
            <a:r>
              <a:rPr lang="en-US" dirty="0"/>
              <a:t>Mt 23:14, devour widows' houses</a:t>
            </a:r>
          </a:p>
          <a:p>
            <a:pPr lvl="2"/>
            <a:r>
              <a:rPr lang="en-US" dirty="0"/>
              <a:t>Acts 6:1-7, Grecian Widows neglected</a:t>
            </a:r>
          </a:p>
          <a:p>
            <a:pPr lvl="2"/>
            <a:r>
              <a:rPr lang="en-US" dirty="0"/>
              <a:t>Lk 18:1-8, Widow’s prayer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CA9B6A0-431B-714A-60DE-5C735ED619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Prejuicios Sociales Contra Las Mujeres</a:t>
            </a:r>
          </a:p>
          <a:p>
            <a:pPr lvl="1"/>
            <a:r>
              <a:rPr lang="es-ES" dirty="0"/>
              <a:t>"Bendito seas, Señor nuestro Dios... que no me ha hecho mujer..."  Bendiciones matutinas</a:t>
            </a:r>
          </a:p>
          <a:p>
            <a:pPr lvl="1"/>
            <a:r>
              <a:rPr lang="es-ES" dirty="0"/>
              <a:t>Las Viudas Carecían De Prestigio</a:t>
            </a:r>
          </a:p>
          <a:p>
            <a:pPr lvl="2"/>
            <a:r>
              <a:rPr lang="es-ES" dirty="0"/>
              <a:t>Mt 23:14, devora las casas de las viudas</a:t>
            </a:r>
          </a:p>
          <a:p>
            <a:pPr lvl="2"/>
            <a:r>
              <a:rPr lang="es-ES" dirty="0" err="1"/>
              <a:t>Hec</a:t>
            </a:r>
            <a:r>
              <a:rPr lang="es-ES" dirty="0"/>
              <a:t> 6:1-7, Viudas griegas descuidadas</a:t>
            </a:r>
          </a:p>
          <a:p>
            <a:pPr lvl="2"/>
            <a:r>
              <a:rPr lang="es-ES" dirty="0" err="1"/>
              <a:t>Lc</a:t>
            </a:r>
            <a:r>
              <a:rPr lang="es-ES" dirty="0"/>
              <a:t> 18,1-8, Oración de la viuda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2D000D-DAEE-B434-8FE5-0D28E709B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-546119"/>
            <a:ext cx="4324350" cy="7388461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750E4B5-EC0F-1C91-A557-0E6A4FC223D5}"/>
              </a:ext>
            </a:extLst>
          </p:cNvPr>
          <p:cNvSpPr/>
          <p:nvPr/>
        </p:nvSpPr>
        <p:spPr>
          <a:xfrm>
            <a:off x="3886200" y="4724400"/>
            <a:ext cx="1219200" cy="914400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93D04EC-45A4-6FC7-71E5-BE562EA98195}"/>
              </a:ext>
            </a:extLst>
          </p:cNvPr>
          <p:cNvSpPr/>
          <p:nvPr/>
        </p:nvSpPr>
        <p:spPr>
          <a:xfrm>
            <a:off x="5562600" y="4191000"/>
            <a:ext cx="866775" cy="609600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EAD41EB-3B90-12DC-8A05-447FF9E995FA}"/>
              </a:ext>
            </a:extLst>
          </p:cNvPr>
          <p:cNvSpPr/>
          <p:nvPr/>
        </p:nvSpPr>
        <p:spPr>
          <a:xfrm>
            <a:off x="2381250" y="4191000"/>
            <a:ext cx="866775" cy="609600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4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6EB6-E018-6CFF-EA6B-02F7E5D12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318"/>
            <a:ext cx="9144000" cy="1007918"/>
          </a:xfrm>
        </p:spPr>
        <p:txBody>
          <a:bodyPr/>
          <a:lstStyle/>
          <a:p>
            <a:r>
              <a:rPr lang="en-US" dirty="0"/>
              <a:t>Virtuous Women Of The Bible</a:t>
            </a:r>
            <a:br>
              <a:rPr lang="en-US" dirty="0"/>
            </a:br>
            <a:r>
              <a:rPr lang="es-ES" dirty="0"/>
              <a:t>Mujeres Virtuosas De La Biblia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34E50-669F-E23C-F758-1BF61E4A2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545282"/>
          </a:xfrm>
        </p:spPr>
        <p:txBody>
          <a:bodyPr>
            <a:normAutofit/>
          </a:bodyPr>
          <a:lstStyle/>
          <a:p>
            <a:r>
              <a:rPr lang="en-US" dirty="0"/>
              <a:t>God’s Order</a:t>
            </a:r>
          </a:p>
          <a:p>
            <a:pPr lvl="1"/>
            <a:r>
              <a:rPr lang="en-US" dirty="0"/>
              <a:t>Prov 31:1-3, The words of king... that his mother taught him</a:t>
            </a:r>
          </a:p>
          <a:p>
            <a:pPr lvl="1"/>
            <a:r>
              <a:rPr lang="en-US" dirty="0"/>
              <a:t>Prov 31:10, Who can find a “virtuous” woman? for her price is far above rubies.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F1323AC-EB6F-D3DD-FE1C-034FACCC6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495800" cy="5545282"/>
          </a:xfrm>
        </p:spPr>
        <p:txBody>
          <a:bodyPr>
            <a:normAutofit/>
          </a:bodyPr>
          <a:lstStyle/>
          <a:p>
            <a:r>
              <a:rPr lang="es-ES" dirty="0"/>
              <a:t>El Orden De Dios</a:t>
            </a:r>
          </a:p>
          <a:p>
            <a:pPr lvl="1"/>
            <a:r>
              <a:rPr lang="es-ES" dirty="0" err="1"/>
              <a:t>Prov</a:t>
            </a:r>
            <a:r>
              <a:rPr lang="es-ES" dirty="0"/>
              <a:t> 31:1-3, Palabras del rey… oráculo que le enseñó su madre.</a:t>
            </a:r>
            <a:endParaRPr lang="en-US" dirty="0"/>
          </a:p>
          <a:p>
            <a:pPr lvl="1"/>
            <a:r>
              <a:rPr lang="es-ES" dirty="0" err="1"/>
              <a:t>Prov</a:t>
            </a:r>
            <a:r>
              <a:rPr lang="es-ES" dirty="0"/>
              <a:t> 31:10, Mujer hacendosa, ¿quién la hallará? Su valor supera en mucho al de las joyas.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602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6EB6-E018-6CFF-EA6B-02F7E5D12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318"/>
            <a:ext cx="9144000" cy="1007918"/>
          </a:xfrm>
        </p:spPr>
        <p:txBody>
          <a:bodyPr/>
          <a:lstStyle/>
          <a:p>
            <a:r>
              <a:rPr lang="en-US" dirty="0"/>
              <a:t>Virtuous Women Of The Bible</a:t>
            </a:r>
            <a:br>
              <a:rPr lang="en-US" dirty="0"/>
            </a:br>
            <a:r>
              <a:rPr lang="es-ES" dirty="0"/>
              <a:t>Mujeres Poderosas De La Biblia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34E50-669F-E23C-F758-1BF61E4A2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54528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Defining: Virtuous</a:t>
            </a:r>
          </a:p>
          <a:p>
            <a:pPr lvl="1"/>
            <a:r>
              <a:rPr lang="en-US" dirty="0"/>
              <a:t>Brown Driver &amp; Briggs – strength, might, efficiency, wealth, army </a:t>
            </a:r>
          </a:p>
          <a:p>
            <a:pPr lvl="1"/>
            <a:r>
              <a:rPr lang="en-US" dirty="0"/>
              <a:t>Strong’s – probably a force; an army, wealth, virtue, valor, strength</a:t>
            </a:r>
          </a:p>
          <a:p>
            <a:pPr lvl="1"/>
            <a:r>
              <a:rPr lang="en-US" dirty="0"/>
              <a:t>Prov 31:17, She dresses herself with strength and makes her arms strong. (ESV)</a:t>
            </a:r>
          </a:p>
          <a:p>
            <a:pPr lvl="1"/>
            <a:r>
              <a:rPr lang="en-US" dirty="0"/>
              <a:t>Prov 31:25, Strength and honor are her clothing</a:t>
            </a:r>
          </a:p>
          <a:p>
            <a:pPr lvl="1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F1323AC-EB6F-D3DD-FE1C-034FACCC6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495800" cy="5545282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Definiendo: Hacendosa</a:t>
            </a:r>
          </a:p>
          <a:p>
            <a:pPr lvl="1"/>
            <a:r>
              <a:rPr lang="es-ES" dirty="0"/>
              <a:t>Brown Driver y Briggs: fuerza, poderío, eficiencia, riqueza, ejército </a:t>
            </a:r>
          </a:p>
          <a:p>
            <a:pPr lvl="1"/>
            <a:r>
              <a:rPr lang="es-ES" dirty="0" err="1"/>
              <a:t>Strongs</a:t>
            </a:r>
            <a:r>
              <a:rPr lang="es-ES" dirty="0"/>
              <a:t>, probablemente una fuerza; un ejército, riqueza, virtud, valor, fuerza</a:t>
            </a:r>
          </a:p>
          <a:p>
            <a:pPr lvl="1"/>
            <a:r>
              <a:rPr lang="es-ES" dirty="0" err="1"/>
              <a:t>Prov</a:t>
            </a:r>
            <a:r>
              <a:rPr lang="es-ES" dirty="0"/>
              <a:t> 31:17, Se viste con fuerza y fortalece sus brazos. (ESV)</a:t>
            </a:r>
          </a:p>
          <a:p>
            <a:pPr lvl="1"/>
            <a:r>
              <a:rPr lang="es-ES" dirty="0" err="1"/>
              <a:t>Prov</a:t>
            </a:r>
            <a:r>
              <a:rPr lang="es-ES" dirty="0"/>
              <a:t> 31:25, Fuerza y dignidad son su vestidura,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96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6EB6-E018-6CFF-EA6B-02F7E5D12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318"/>
            <a:ext cx="9144000" cy="1007918"/>
          </a:xfrm>
        </p:spPr>
        <p:txBody>
          <a:bodyPr/>
          <a:lstStyle/>
          <a:p>
            <a:r>
              <a:rPr lang="en-US" dirty="0"/>
              <a:t>Mighty Women Of The Bible</a:t>
            </a:r>
            <a:br>
              <a:rPr lang="en-US" dirty="0"/>
            </a:br>
            <a:r>
              <a:rPr lang="es-ES" dirty="0"/>
              <a:t>Mujeres Poderosas De La Biblia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34E50-669F-E23C-F758-1BF61E4A2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54528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Rebekah </a:t>
            </a:r>
          </a:p>
          <a:p>
            <a:pPr lvl="1"/>
            <a:r>
              <a:rPr lang="en-US" dirty="0"/>
              <a:t>Gen 24:10-28, Abraham’s servants encounter with Rebekah</a:t>
            </a:r>
          </a:p>
          <a:p>
            <a:pPr lvl="2"/>
            <a:r>
              <a:rPr lang="en-US" dirty="0"/>
              <a:t>Vs. 16-20, retrieving containers of water out of a well</a:t>
            </a:r>
          </a:p>
          <a:p>
            <a:pPr lvl="2"/>
            <a:r>
              <a:rPr lang="en-US" dirty="0"/>
              <a:t>Vs. 28, ran home to tell of the encounter </a:t>
            </a:r>
          </a:p>
          <a:p>
            <a:pPr lvl="1"/>
            <a:r>
              <a:rPr lang="en-US" dirty="0"/>
              <a:t>Gen 27, Not so flattering getting Jacob Isaac’s blessing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272EAA-1879-8725-936B-33E92EE939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Rebeca </a:t>
            </a:r>
          </a:p>
          <a:p>
            <a:pPr lvl="1"/>
            <a:r>
              <a:rPr lang="es-ES" dirty="0" err="1"/>
              <a:t>Gén</a:t>
            </a:r>
            <a:r>
              <a:rPr lang="es-ES" dirty="0"/>
              <a:t> 24:10-28, el encuentro del siervo de Abraham con Rebeca</a:t>
            </a:r>
          </a:p>
          <a:p>
            <a:pPr lvl="2"/>
            <a:r>
              <a:rPr lang="es-ES" dirty="0"/>
              <a:t>Vs. 16-20, sacar recipientes de agua de un pozo</a:t>
            </a:r>
          </a:p>
          <a:p>
            <a:pPr lvl="2"/>
            <a:r>
              <a:rPr lang="es-ES" dirty="0"/>
              <a:t>Vs. 28, corrió a su casa para contar el encuentro </a:t>
            </a:r>
          </a:p>
          <a:p>
            <a:pPr lvl="1"/>
            <a:r>
              <a:rPr lang="es-ES" dirty="0" err="1"/>
              <a:t>Gén</a:t>
            </a:r>
            <a:r>
              <a:rPr lang="es-ES" dirty="0"/>
              <a:t> 27, No tan halagador recibir la bendición de Jacob Isaac</a:t>
            </a:r>
          </a:p>
        </p:txBody>
      </p:sp>
    </p:spTree>
    <p:extLst>
      <p:ext uri="{BB962C8B-B14F-4D97-AF65-F5344CB8AC3E}">
        <p14:creationId xmlns:p14="http://schemas.microsoft.com/office/powerpoint/2010/main" val="176896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6EB6-E018-6CFF-EA6B-02F7E5D12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318"/>
            <a:ext cx="9144000" cy="1007918"/>
          </a:xfrm>
        </p:spPr>
        <p:txBody>
          <a:bodyPr/>
          <a:lstStyle/>
          <a:p>
            <a:r>
              <a:rPr lang="en-US" dirty="0"/>
              <a:t>Mighty Women Of The Bible</a:t>
            </a:r>
            <a:br>
              <a:rPr lang="en-US" dirty="0"/>
            </a:br>
            <a:r>
              <a:rPr lang="es-ES" dirty="0"/>
              <a:t>Mujeres Poderosas De La Biblia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34E50-669F-E23C-F758-1BF61E4A2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54528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Ruth</a:t>
            </a:r>
          </a:p>
          <a:p>
            <a:pPr lvl="1"/>
            <a:r>
              <a:rPr lang="en-US" dirty="0"/>
              <a:t>Looked for Work</a:t>
            </a:r>
          </a:p>
          <a:p>
            <a:pPr lvl="2"/>
            <a:r>
              <a:rPr lang="en-US" dirty="0"/>
              <a:t>Ruth 2:2-3, Let me now go to the field</a:t>
            </a:r>
          </a:p>
          <a:p>
            <a:pPr lvl="1"/>
            <a:r>
              <a:rPr lang="en-US" dirty="0"/>
              <a:t>Daylight till Dark</a:t>
            </a:r>
          </a:p>
          <a:p>
            <a:pPr lvl="2"/>
            <a:r>
              <a:rPr lang="en-US" dirty="0"/>
              <a:t>Ruth 2:6-7, 15-17</a:t>
            </a:r>
          </a:p>
          <a:p>
            <a:pPr lvl="1"/>
            <a:r>
              <a:rPr lang="en-US" dirty="0"/>
              <a:t>Entire Harvest Season</a:t>
            </a:r>
          </a:p>
          <a:p>
            <a:pPr lvl="2"/>
            <a:r>
              <a:rPr lang="en-US" dirty="0"/>
              <a:t>Ruth 2:23</a:t>
            </a:r>
          </a:p>
          <a:p>
            <a:pPr lvl="1"/>
            <a:r>
              <a:rPr lang="en-US" dirty="0"/>
              <a:t>Provided for her Household</a:t>
            </a:r>
          </a:p>
          <a:p>
            <a:pPr lvl="2"/>
            <a:r>
              <a:rPr lang="en-US" dirty="0"/>
              <a:t>Ruth 2:18, 3:14-18</a:t>
            </a:r>
          </a:p>
          <a:p>
            <a:pPr lvl="1"/>
            <a:r>
              <a:rPr lang="en-US" dirty="0"/>
              <a:t>Industrious and Hard Worker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AD17A2-72A9-62C8-A383-A2E712FB2C1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Rut</a:t>
            </a:r>
          </a:p>
          <a:p>
            <a:pPr lvl="1"/>
            <a:r>
              <a:rPr lang="es-ES" dirty="0"/>
              <a:t>Buscó Trabajo</a:t>
            </a:r>
          </a:p>
          <a:p>
            <a:pPr lvl="2"/>
            <a:r>
              <a:rPr lang="es-ES" dirty="0"/>
              <a:t>Rut 2:2-3, Déjame ir ahora al campo</a:t>
            </a:r>
          </a:p>
          <a:p>
            <a:pPr lvl="1"/>
            <a:r>
              <a:rPr lang="es-ES" dirty="0"/>
              <a:t>De Día A La Oscuridad</a:t>
            </a:r>
          </a:p>
          <a:p>
            <a:pPr lvl="2"/>
            <a:r>
              <a:rPr lang="es-ES" dirty="0"/>
              <a:t>Rut 2:6-7, 15-17</a:t>
            </a:r>
          </a:p>
          <a:p>
            <a:pPr lvl="1"/>
            <a:r>
              <a:rPr lang="es-ES" dirty="0"/>
              <a:t>Toda La Temporada De Cosecha</a:t>
            </a:r>
          </a:p>
          <a:p>
            <a:pPr lvl="2"/>
            <a:r>
              <a:rPr lang="es-ES" dirty="0"/>
              <a:t>Rut 2:23</a:t>
            </a:r>
          </a:p>
          <a:p>
            <a:pPr lvl="1"/>
            <a:r>
              <a:rPr lang="es-ES" dirty="0"/>
              <a:t>Provisto Para Su Hogar</a:t>
            </a:r>
          </a:p>
          <a:p>
            <a:pPr lvl="2"/>
            <a:r>
              <a:rPr lang="es-ES" dirty="0"/>
              <a:t>Rut 2:18, 3:14-18</a:t>
            </a:r>
          </a:p>
          <a:p>
            <a:pPr lvl="1"/>
            <a:r>
              <a:rPr lang="es-ES" dirty="0"/>
              <a:t>Laborioso Y Trabajador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1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6EB6-E018-6CFF-EA6B-02F7E5D12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318"/>
            <a:ext cx="9144000" cy="1007918"/>
          </a:xfrm>
        </p:spPr>
        <p:txBody>
          <a:bodyPr/>
          <a:lstStyle/>
          <a:p>
            <a:r>
              <a:rPr lang="en-US" dirty="0"/>
              <a:t>Mighty Women Of The Bible</a:t>
            </a:r>
            <a:br>
              <a:rPr lang="en-US" dirty="0"/>
            </a:br>
            <a:r>
              <a:rPr lang="es-ES" dirty="0"/>
              <a:t>Mujeres Poderosas De La Biblia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34E50-669F-E23C-F758-1BF61E4A2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545282"/>
          </a:xfrm>
        </p:spPr>
        <p:txBody>
          <a:bodyPr>
            <a:normAutofit fontScale="92500" lnSpcReduction="20000"/>
          </a:bodyPr>
          <a:lstStyle/>
          <a:p>
            <a:r>
              <a:rPr lang="es-MX" dirty="0"/>
              <a:t>Tabitha (Dorcas)</a:t>
            </a:r>
            <a:endParaRPr lang="en-US" dirty="0"/>
          </a:p>
          <a:p>
            <a:pPr lvl="1"/>
            <a:r>
              <a:rPr lang="en-US" dirty="0"/>
              <a:t>Acts 9:36-43, Memorial at Her Death</a:t>
            </a:r>
          </a:p>
          <a:p>
            <a:r>
              <a:rPr lang="en-US" dirty="0"/>
              <a:t>Samaritan Woman</a:t>
            </a:r>
          </a:p>
          <a:p>
            <a:pPr lvl="1"/>
            <a:r>
              <a:rPr lang="en-US" dirty="0"/>
              <a:t>Jn 4:5-42, runs to the city proclaiming that Jesus must be the Messiah</a:t>
            </a:r>
          </a:p>
          <a:p>
            <a:pPr lvl="2"/>
            <a:r>
              <a:rPr lang="en-US" dirty="0"/>
              <a:t>Vs. 29-30, many came to Jesus because of her</a:t>
            </a:r>
          </a:p>
          <a:p>
            <a:pPr lvl="2"/>
            <a:r>
              <a:rPr lang="en-US" dirty="0"/>
              <a:t>Vs. 39, many believed because of her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F660A7-F5B2-6AE8-78A4-34B79F0696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Tabita (Dorcas)</a:t>
            </a:r>
          </a:p>
          <a:p>
            <a:pPr lvl="1"/>
            <a:r>
              <a:rPr lang="es-ES" dirty="0" err="1"/>
              <a:t>Hec</a:t>
            </a:r>
            <a:r>
              <a:rPr lang="es-ES" dirty="0"/>
              <a:t> 9:36-43, Conmemoración en su muerte</a:t>
            </a:r>
          </a:p>
          <a:p>
            <a:r>
              <a:rPr lang="es-ES" dirty="0"/>
              <a:t>Mujer De Samaria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4:5-42, corre a la ciudad proclamando que Jesús debe ser el Mesías</a:t>
            </a:r>
          </a:p>
          <a:p>
            <a:pPr lvl="2"/>
            <a:r>
              <a:rPr lang="es-ES" dirty="0"/>
              <a:t>Vs. 29-30, muchos vinieron a Jesús a causa de ella</a:t>
            </a:r>
          </a:p>
          <a:p>
            <a:pPr lvl="2"/>
            <a:r>
              <a:rPr lang="es-ES" dirty="0"/>
              <a:t>Vs. 39, muchos creyeron debido a ella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13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11B50C-E1EC-D8B6-A824-DE165D36C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Mighty Women Of The Bible</a:t>
            </a:r>
            <a:br>
              <a:rPr lang="en-US" dirty="0"/>
            </a:br>
            <a:r>
              <a:rPr lang="es-ES" dirty="0"/>
              <a:t>Mujeres Poderosas De La Biblia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8E5D82-4588-5A00-2D78-A2EB820F5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343489-1A85-3580-9439-A9EFFF22E0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Teaching From The King’s Mother</a:t>
            </a:r>
          </a:p>
          <a:p>
            <a:pPr lvl="1"/>
            <a:r>
              <a:rPr lang="en-US" dirty="0"/>
              <a:t>A Mighty Woman is of great value</a:t>
            </a:r>
          </a:p>
          <a:p>
            <a:pPr lvl="1"/>
            <a:r>
              <a:rPr lang="en-US" dirty="0"/>
              <a:t>Rebekah</a:t>
            </a:r>
          </a:p>
          <a:p>
            <a:pPr lvl="1"/>
            <a:r>
              <a:rPr lang="en-US" dirty="0"/>
              <a:t>Ruth</a:t>
            </a:r>
          </a:p>
          <a:p>
            <a:pPr lvl="1"/>
            <a:r>
              <a:rPr lang="es-MX" dirty="0"/>
              <a:t>Tabitha (Dorcas)</a:t>
            </a:r>
            <a:endParaRPr lang="en-US" dirty="0"/>
          </a:p>
          <a:p>
            <a:pPr lvl="1"/>
            <a:r>
              <a:rPr lang="en-US" dirty="0"/>
              <a:t>Samaritan Woman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E5713E5-5E03-3B03-8E29-B282D07DE19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/>
              <a:t>Enseñando De La Madre Del Rey</a:t>
            </a:r>
          </a:p>
          <a:p>
            <a:pPr lvl="1"/>
            <a:r>
              <a:rPr lang="es-ES" dirty="0"/>
              <a:t>Una Mujer Poderosa Es De Gran Valor</a:t>
            </a:r>
          </a:p>
          <a:p>
            <a:pPr lvl="1"/>
            <a:r>
              <a:rPr lang="es-ES" dirty="0"/>
              <a:t>Rebeca</a:t>
            </a:r>
          </a:p>
          <a:p>
            <a:pPr lvl="1"/>
            <a:r>
              <a:rPr lang="es-ES" dirty="0"/>
              <a:t>Rut</a:t>
            </a:r>
          </a:p>
          <a:p>
            <a:pPr lvl="1"/>
            <a:r>
              <a:rPr lang="es-ES" dirty="0"/>
              <a:t>Tabitha (Dorcas)</a:t>
            </a:r>
          </a:p>
          <a:p>
            <a:pPr lvl="1"/>
            <a:r>
              <a:rPr lang="es-ES" dirty="0"/>
              <a:t>Mujer De Samaria</a:t>
            </a:r>
          </a:p>
          <a:p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125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11B50C-E1EC-D8B6-A824-DE165D36C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Mighty Women Of The Bible</a:t>
            </a:r>
            <a:br>
              <a:rPr lang="en-US" dirty="0"/>
            </a:br>
            <a:r>
              <a:rPr lang="es-ES" dirty="0"/>
              <a:t>Mujeres Poderosas De La Biblia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8E5D82-4588-5A00-2D78-A2EB820F5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343489-1A85-3580-9439-A9EFFF22E0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Celebrating Women (Mothers)</a:t>
            </a:r>
          </a:p>
          <a:p>
            <a:pPr lvl="1"/>
            <a:r>
              <a:rPr lang="en-US" dirty="0"/>
              <a:t>Societies’ View Of Women &amp;  Motherhood</a:t>
            </a:r>
          </a:p>
          <a:p>
            <a:pPr lvl="1"/>
            <a:r>
              <a:rPr lang="en-US" dirty="0"/>
              <a:t>God Elevates The Value Women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E5713E5-5E03-3B03-8E29-B282D07DE19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/>
              <a:t>Celebrando A Las Mujeres (Madres)</a:t>
            </a:r>
          </a:p>
          <a:p>
            <a:pPr lvl="1"/>
            <a:r>
              <a:rPr lang="es-ES" dirty="0"/>
              <a:t>La Visión De Las Sociedades Sobre La Mujer &amp; La Maternidad</a:t>
            </a:r>
          </a:p>
          <a:p>
            <a:pPr lvl="1"/>
            <a:r>
              <a:rPr lang="es-ES" dirty="0"/>
              <a:t>Dios Eleva El Valor De Las Mujeres</a:t>
            </a:r>
          </a:p>
        </p:txBody>
      </p:sp>
    </p:spTree>
    <p:extLst>
      <p:ext uri="{BB962C8B-B14F-4D97-AF65-F5344CB8AC3E}">
        <p14:creationId xmlns:p14="http://schemas.microsoft.com/office/powerpoint/2010/main" val="52497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11B50C-E1EC-D8B6-A824-DE165D36C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Mighty Women Of The Bible</a:t>
            </a:r>
            <a:br>
              <a:rPr lang="en-US" dirty="0"/>
            </a:br>
            <a:r>
              <a:rPr lang="es-ES" dirty="0"/>
              <a:t>Mujeres Poderosas De La Biblia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8E5D82-4588-5A00-2D78-A2EB820F5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343489-1A85-3580-9439-A9EFFF22E0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Discovering One’s Worth</a:t>
            </a:r>
          </a:p>
          <a:p>
            <a:pPr lvl="1"/>
            <a:r>
              <a:rPr lang="en-US" dirty="0"/>
              <a:t>Overcoming Prejudice</a:t>
            </a:r>
          </a:p>
          <a:p>
            <a:pPr lvl="1"/>
            <a:r>
              <a:rPr lang="en-US" dirty="0"/>
              <a:t>Overcoming Misconceived Ideas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E5713E5-5E03-3B03-8E29-B282D07DE19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/>
              <a:t>Descubriendo El Propio Valor</a:t>
            </a:r>
          </a:p>
          <a:p>
            <a:pPr lvl="1"/>
            <a:r>
              <a:rPr lang="es-ES" dirty="0"/>
              <a:t>Superar Los Prejuicios</a:t>
            </a:r>
          </a:p>
          <a:p>
            <a:pPr lvl="1"/>
            <a:r>
              <a:rPr lang="es-ES" dirty="0"/>
              <a:t>Superar Ideas Erróneas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7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1930</TotalTime>
  <Words>770</Words>
  <Application>Microsoft Office PowerPoint</Application>
  <PresentationFormat>On-screen Show (4:3)</PresentationFormat>
  <Paragraphs>115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Bookman Old Style</vt:lpstr>
      <vt:lpstr>Times New Roman</vt:lpstr>
      <vt:lpstr>Wingdings</vt:lpstr>
      <vt:lpstr>Default Design</vt:lpstr>
      <vt:lpstr>Virtuous Women Of The Bible Mujeres Virtuosas De La Biblia</vt:lpstr>
      <vt:lpstr>Virtuous Women Of The Bible Mujeres Virtuosas De La Biblia</vt:lpstr>
      <vt:lpstr>PowerPoint Presentation</vt:lpstr>
      <vt:lpstr>Virtuous Women Of The Bible Mujeres Virtuosas De La Biblia</vt:lpstr>
      <vt:lpstr>Virtuous Women Of The Bible Mujeres Poderosas De La Biblia</vt:lpstr>
      <vt:lpstr>Mighty Women Of The Bible Mujeres Poderosas De La Biblia</vt:lpstr>
      <vt:lpstr>Mighty Women Of The Bible Mujeres Poderosas De La Biblia</vt:lpstr>
      <vt:lpstr>Mighty Women Of The Bible Mujeres Poderosas De La Biblia</vt:lpstr>
      <vt:lpstr>Mighty Women Of The Bible Mujeres Poderosas De La Biblia</vt:lpstr>
      <vt:lpstr>Mighty Women Of The Bible Mujeres Poderosas De La Biblia</vt:lpstr>
      <vt:lpstr>Mighty Women Of The Bible Mujeres Poderosas De La Biblia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Woman of Worth</dc:title>
  <dc:creator>CountryBoy</dc:creator>
  <cp:lastModifiedBy>Ross Ward</cp:lastModifiedBy>
  <cp:revision>188</cp:revision>
  <cp:lastPrinted>2024-05-12T12:58:19Z</cp:lastPrinted>
  <dcterms:created xsi:type="dcterms:W3CDTF">2008-06-20T16:07:54Z</dcterms:created>
  <dcterms:modified xsi:type="dcterms:W3CDTF">2024-05-13T10:39:48Z</dcterms:modified>
</cp:coreProperties>
</file>