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322" r:id="rId3"/>
    <p:sldId id="334" r:id="rId4"/>
    <p:sldId id="335" r:id="rId5"/>
    <p:sldId id="336" r:id="rId6"/>
    <p:sldId id="337" r:id="rId7"/>
    <p:sldId id="338" r:id="rId8"/>
    <p:sldId id="339" r:id="rId9"/>
    <p:sldId id="330" r:id="rId10"/>
    <p:sldId id="341" r:id="rId11"/>
    <p:sldId id="333" r:id="rId12"/>
    <p:sldId id="342" r:id="rId1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901" autoAdjust="0"/>
  </p:normalViewPr>
  <p:slideViewPr>
    <p:cSldViewPr>
      <p:cViewPr varScale="1">
        <p:scale>
          <a:sx n="79" d="100"/>
          <a:sy n="79" d="100"/>
        </p:scale>
        <p:origin x="165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212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381A659-6E20-4B9B-695E-5AF191705C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CBFA4B-24F9-7130-D482-B0670A9D8B2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F71F7-5C80-4EAC-BDED-413908CB2A4F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7258C4-B513-315B-D5F3-6935557FA01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105B87-0B4C-E109-FAC2-09B85EB407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60C85D-BBA0-46B5-B3B7-8AA7F9692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63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r">
              <a:defRPr sz="1200"/>
            </a:lvl1pPr>
          </a:lstStyle>
          <a:p>
            <a:fld id="{5FB088CB-EDE6-4862-9EF2-BC548EB89D23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6" rIns="93174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4" tIns="46586" rIns="93174" bIns="465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r">
              <a:defRPr sz="1200"/>
            </a:lvl1pPr>
          </a:lstStyle>
          <a:p>
            <a:fld id="{54ACC768-AF9E-4701-AF8D-DF8641FB3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0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CC768-AF9E-4701-AF8D-DF8641FB32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046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128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306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749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675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724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199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9407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4605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8244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1188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08D0-6199-42B4-A43E-95BA9CF2A9C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842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2743199"/>
          </a:xfrm>
        </p:spPr>
        <p:txBody>
          <a:bodyPr/>
          <a:lstStyle>
            <a:lvl1pPr>
              <a:defRPr sz="4000" b="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34000"/>
            <a:ext cx="6400800" cy="1295400"/>
          </a:xfrm>
        </p:spPr>
        <p:txBody>
          <a:bodyPr>
            <a:norm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3097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DE635C8-DCB9-4CFB-A1CB-80CEB7456562}"/>
              </a:ext>
            </a:extLst>
          </p:cNvPr>
          <p:cNvSpPr/>
          <p:nvPr userDrawn="1"/>
        </p:nvSpPr>
        <p:spPr>
          <a:xfrm>
            <a:off x="0" y="1524000"/>
            <a:ext cx="9144000" cy="5334000"/>
          </a:xfrm>
          <a:prstGeom prst="round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>
            <a:lvl1pPr>
              <a:defRPr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5257800"/>
          </a:xfrm>
          <a:ln>
            <a:noFill/>
          </a:ln>
        </p:spPr>
        <p:txBody>
          <a:bodyPr>
            <a:normAutofit/>
          </a:bodyPr>
          <a:lstStyle>
            <a:lvl1pPr marL="0" indent="0">
              <a:buSzPct val="85000"/>
              <a:buFont typeface="Wingdings" panose="05000000000000000000" pitchFamily="2" charset="2"/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-342900">
              <a:buSzPct val="85000"/>
              <a:buFont typeface="Wingdings" panose="05000000000000000000" pitchFamily="2" charset="2"/>
              <a:buChar char="v"/>
              <a:defRPr sz="3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85800" indent="-280988"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43000" indent="-404813">
              <a:defRPr sz="2800">
                <a:solidFill>
                  <a:schemeClr val="tx1"/>
                </a:solidFill>
              </a:defRPr>
            </a:lvl4pPr>
            <a:lvl5pPr marL="1371600" indent="-228600"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69A48D3-5595-4282-B807-6CDE9206EBED}"/>
              </a:ext>
            </a:extLst>
          </p:cNvPr>
          <p:cNvCxnSpPr/>
          <p:nvPr userDrawn="1"/>
        </p:nvCxnSpPr>
        <p:spPr>
          <a:xfrm>
            <a:off x="0" y="1524000"/>
            <a:ext cx="9144000" cy="0"/>
          </a:xfrm>
          <a:prstGeom prst="line">
            <a:avLst/>
          </a:prstGeom>
          <a:ln w="1016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7390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38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>
            <a:lvl1pPr>
              <a:defRPr sz="3600">
                <a:latin typeface="Congenial" panose="020F0502020204030204" pitchFamily="2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BAA01-C2BF-DA15-351B-2E95E5D2EF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" y="1295400"/>
            <a:ext cx="4495800" cy="5486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latin typeface="Arial Black" panose="020B0A04020102020204" pitchFamily="34" charset="0"/>
              </a:defRPr>
            </a:lvl1pPr>
            <a:lvl2pPr marL="404813" indent="-400050">
              <a:spcBef>
                <a:spcPts val="0"/>
              </a:spcBef>
              <a:buFont typeface="Wingdings" panose="05000000000000000000" pitchFamily="2" charset="2"/>
              <a:buChar char="v"/>
              <a:defRPr sz="3200" b="0"/>
            </a:lvl2pPr>
            <a:lvl3pPr marL="685800" indent="-280988">
              <a:spcBef>
                <a:spcPts val="0"/>
              </a:spcBef>
              <a:buSzPct val="85000"/>
              <a:buFont typeface="Wingdings" panose="05000000000000000000" pitchFamily="2" charset="2"/>
              <a:buChar char="Ø"/>
              <a:defRPr sz="2800"/>
            </a:lvl3pPr>
            <a:lvl4pPr marL="1090613" indent="-228600">
              <a:spcBef>
                <a:spcPts val="0"/>
              </a:spcBef>
              <a:buFont typeface="Arial" panose="020B0604020202020204" pitchFamily="34" charset="0"/>
              <a:buChar char="•"/>
              <a:defRPr sz="2400"/>
            </a:lvl4pPr>
            <a:lvl5pPr marL="1319213" indent="-228600"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94D316-65A7-E99E-7B91-66BBFA918E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28482" y="1295400"/>
            <a:ext cx="4415518" cy="548531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>
                <a:latin typeface="Arial Black" panose="020B0A04020102020204" pitchFamily="34" charset="0"/>
              </a:defRPr>
            </a:lvl1pPr>
            <a:lvl2pPr marL="404813" indent="-400050">
              <a:spcBef>
                <a:spcPts val="0"/>
              </a:spcBef>
              <a:buFont typeface="Wingdings" panose="05000000000000000000" pitchFamily="2" charset="2"/>
              <a:buChar char="v"/>
              <a:defRPr sz="3200" b="0"/>
            </a:lvl2pPr>
            <a:lvl3pPr marL="685800" indent="-280988">
              <a:spcBef>
                <a:spcPts val="0"/>
              </a:spcBef>
              <a:buFont typeface="Wingdings" panose="05000000000000000000" pitchFamily="2" charset="2"/>
              <a:buChar char="Ø"/>
              <a:defRPr sz="2800"/>
            </a:lvl3pPr>
            <a:lvl4pPr marL="976313" indent="-228600">
              <a:spcBef>
                <a:spcPts val="0"/>
              </a:spcBef>
              <a:buFont typeface="Arial" panose="020B0604020202020204" pitchFamily="34" charset="0"/>
              <a:buChar char="•"/>
              <a:defRPr sz="2400"/>
            </a:lvl4pPr>
            <a:lvl5pPr marL="1257300" indent="-228600"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8368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>
            <a:lvl1pPr>
              <a:defRPr sz="3600">
                <a:latin typeface="Congenial" panose="020F0502020204030204" pitchFamily="2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BAA01-C2BF-DA15-351B-2E95E5D2EF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2" y="1676400"/>
            <a:ext cx="4572000" cy="51816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latin typeface="Arial Black" panose="020B0A04020102020204" pitchFamily="34" charset="0"/>
              </a:defRPr>
            </a:lvl1pPr>
            <a:lvl2pPr marL="404813" indent="-400050">
              <a:spcBef>
                <a:spcPts val="0"/>
              </a:spcBef>
              <a:buFont typeface="Wingdings" panose="05000000000000000000" pitchFamily="2" charset="2"/>
              <a:buChar char="v"/>
              <a:defRPr sz="3200" b="0"/>
            </a:lvl2pPr>
            <a:lvl3pPr marL="747713" indent="-342900">
              <a:spcBef>
                <a:spcPts val="0"/>
              </a:spcBef>
              <a:buSzPct val="85000"/>
              <a:buFont typeface="Wingdings" panose="05000000000000000000" pitchFamily="2" charset="2"/>
              <a:buChar char="Ø"/>
              <a:defRPr sz="2800"/>
            </a:lvl3pPr>
            <a:lvl4pPr marL="1090613" indent="-228600">
              <a:spcBef>
                <a:spcPts val="0"/>
              </a:spcBef>
              <a:buFont typeface="Arial" panose="020B0604020202020204" pitchFamily="34" charset="0"/>
              <a:buChar char="•"/>
              <a:defRPr sz="2400"/>
            </a:lvl4pPr>
            <a:lvl5pPr marL="1319213" indent="-228600"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94D316-65A7-E99E-7B91-66BBFA918E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>
                <a:latin typeface="Arial Black" panose="020B0A04020102020204" pitchFamily="34" charset="0"/>
              </a:defRPr>
            </a:lvl1pPr>
            <a:lvl2pPr marL="404813" indent="-400050">
              <a:spcBef>
                <a:spcPts val="0"/>
              </a:spcBef>
              <a:buFont typeface="Wingdings" panose="05000000000000000000" pitchFamily="2" charset="2"/>
              <a:buChar char="v"/>
              <a:defRPr sz="3200" b="0"/>
            </a:lvl2pPr>
            <a:lvl3pPr marL="747713" indent="-342900">
              <a:spcBef>
                <a:spcPts val="0"/>
              </a:spcBef>
              <a:buFont typeface="Wingdings" panose="05000000000000000000" pitchFamily="2" charset="2"/>
              <a:buChar char="Ø"/>
              <a:defRPr sz="2800"/>
            </a:lvl3pPr>
            <a:lvl4pPr marL="976313" indent="-228600">
              <a:spcBef>
                <a:spcPts val="0"/>
              </a:spcBef>
              <a:buFont typeface="Arial" panose="020B0604020202020204" pitchFamily="34" charset="0"/>
              <a:buChar char="•"/>
              <a:defRPr sz="2400"/>
            </a:lvl4pPr>
            <a:lvl5pPr marL="1257300" indent="-228600">
              <a:spcBef>
                <a:spcPts val="0"/>
              </a:spcBef>
              <a:defRPr sz="2400"/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55597E-68FE-3F08-7FA9-85489E1E70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6063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522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534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8319B-300C-0642-57C5-5CF7C100EA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304800"/>
            <a:ext cx="2743200" cy="2514600"/>
          </a:xfrm>
        </p:spPr>
        <p:txBody>
          <a:bodyPr anchor="ctr">
            <a:noAutofit/>
          </a:bodyPr>
          <a:lstStyle>
            <a:lvl1pPr marL="0" indent="0" algn="ctr">
              <a:buNone/>
              <a:defRPr sz="4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A4366AD-AA38-394D-DFC1-F006524EB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3352800"/>
            <a:ext cx="2919844" cy="2895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DAEBB0C-F93E-B192-2885-4EDA96A576D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24200" y="152400"/>
            <a:ext cx="6019800" cy="6721475"/>
          </a:xfrm>
        </p:spPr>
        <p:txBody>
          <a:bodyPr/>
          <a:lstStyle>
            <a:lvl1pPr marL="0" indent="0">
              <a:buNone/>
              <a:defRPr b="1">
                <a:latin typeface="+mn-lt"/>
              </a:defRPr>
            </a:lvl1pPr>
            <a:lvl2pPr marL="404813" indent="-400050">
              <a:buSzPct val="85000"/>
              <a:buFont typeface="Wingdings" panose="05000000000000000000" pitchFamily="2" charset="2"/>
              <a:buChar char="v"/>
              <a:defRPr>
                <a:latin typeface="+mn-lt"/>
              </a:defRPr>
            </a:lvl2pPr>
            <a:lvl3pPr marL="747713" indent="-342900">
              <a:buSzPct val="75000"/>
              <a:buFont typeface="Wingdings" panose="05000000000000000000" pitchFamily="2" charset="2"/>
              <a:buChar char="Ø"/>
              <a:defRPr sz="3200">
                <a:latin typeface="+mn-lt"/>
              </a:defRPr>
            </a:lvl3pPr>
            <a:lvl4pPr marL="976313" indent="-228600">
              <a:buFont typeface="Wingdings" panose="05000000000000000000" pitchFamily="2" charset="2"/>
              <a:buChar char="§"/>
              <a:defRPr sz="2800">
                <a:latin typeface="+mn-lt"/>
              </a:defRPr>
            </a:lvl4pPr>
            <a:lvl5pPr marL="1204913" indent="-228600"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7FEBCEF-F221-96A2-50A3-C468263764CE}"/>
              </a:ext>
            </a:extLst>
          </p:cNvPr>
          <p:cNvCxnSpPr/>
          <p:nvPr userDrawn="1"/>
        </p:nvCxnSpPr>
        <p:spPr>
          <a:xfrm>
            <a:off x="2971800" y="0"/>
            <a:ext cx="0" cy="672147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E4CF37C-9E46-3D6B-3654-85AF9CD9AAF0}"/>
              </a:ext>
            </a:extLst>
          </p:cNvPr>
          <p:cNvCxnSpPr>
            <a:cxnSpLocks/>
          </p:cNvCxnSpPr>
          <p:nvPr userDrawn="1"/>
        </p:nvCxnSpPr>
        <p:spPr>
          <a:xfrm>
            <a:off x="0" y="3124200"/>
            <a:ext cx="29718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337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DAF0-7E1D-4AF4-8839-BD96192BC744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030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alphaModFix amt="48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0DAF0-7E1D-4AF4-8839-BD96192BC744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C1DF6-FEB6-4F7F-9105-2BE67C5D8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131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8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800" b="1" kern="1200">
          <a:solidFill>
            <a:schemeClr val="tx1"/>
          </a:solidFill>
          <a:latin typeface="Elephant" panose="02020904090505020303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600" b="0" kern="1200">
          <a:solidFill>
            <a:schemeClr val="tx1"/>
          </a:solidFill>
          <a:latin typeface="Aharoni" panose="02010803020104030203" pitchFamily="2" charset="-79"/>
          <a:ea typeface="+mn-ea"/>
          <a:cs typeface="Aharoni" panose="02010803020104030203" pitchFamily="2" charset="-79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2743199"/>
          </a:xfrm>
        </p:spPr>
        <p:txBody>
          <a:bodyPr/>
          <a:lstStyle/>
          <a:p>
            <a:r>
              <a:rPr lang="en-US" dirty="0"/>
              <a:t>Sermon On The Mount</a:t>
            </a:r>
            <a:br>
              <a:rPr lang="en-US" dirty="0"/>
            </a:br>
            <a:r>
              <a:rPr lang="en-US" dirty="0"/>
              <a:t>A Spiritual Revolution</a:t>
            </a:r>
            <a:br>
              <a:rPr lang="en-US" dirty="0"/>
            </a:br>
            <a:br>
              <a:rPr lang="en-US" dirty="0"/>
            </a:br>
            <a:r>
              <a:rPr lang="es-MX" dirty="0"/>
              <a:t>Sermón De La Montaña</a:t>
            </a:r>
            <a:br>
              <a:rPr lang="es-MX" dirty="0"/>
            </a:br>
            <a:r>
              <a:rPr lang="es-MX" dirty="0"/>
              <a:t>Una Revolución Espiritual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5334000"/>
            <a:ext cx="6400800" cy="1295400"/>
          </a:xfrm>
        </p:spPr>
        <p:txBody>
          <a:bodyPr/>
          <a:lstStyle/>
          <a:p>
            <a:r>
              <a:rPr lang="en-US" dirty="0"/>
              <a:t>Mt 7:28-29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549533-953B-698A-4DE8-4B9ED8FE1543}"/>
              </a:ext>
            </a:extLst>
          </p:cNvPr>
          <p:cNvSpPr txBox="1"/>
          <p:nvPr/>
        </p:nvSpPr>
        <p:spPr>
          <a:xfrm>
            <a:off x="381000" y="3362236"/>
            <a:ext cx="861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Jesus Like No Other</a:t>
            </a:r>
          </a:p>
          <a:p>
            <a:pPr algn="ctr"/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Jesús Como </a:t>
            </a:r>
            <a:r>
              <a:rPr lang="en-US" sz="3200" dirty="0" err="1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Ningún</a:t>
            </a: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Otro</a:t>
            </a:r>
            <a:endParaRPr lang="en-US" sz="32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290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Jesus Like No Other</a:t>
            </a:r>
            <a:br>
              <a:rPr lang="en-US" dirty="0"/>
            </a:br>
            <a:r>
              <a:rPr lang="en-US" dirty="0"/>
              <a:t>Jesús Como </a:t>
            </a:r>
            <a:r>
              <a:rPr lang="en-US" dirty="0" err="1"/>
              <a:t>Ningún</a:t>
            </a:r>
            <a:r>
              <a:rPr lang="en-US" dirty="0"/>
              <a:t> </a:t>
            </a:r>
            <a:r>
              <a:rPr lang="en-US" dirty="0" err="1"/>
              <a:t>Otro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" y="1295400"/>
            <a:ext cx="4495800" cy="5486400"/>
          </a:xfrm>
        </p:spPr>
        <p:txBody>
          <a:bodyPr>
            <a:normAutofit/>
          </a:bodyPr>
          <a:lstStyle/>
          <a:p>
            <a:r>
              <a:rPr lang="en-US" dirty="0"/>
              <a:t>Mt 7:29, he taught them as one having authority </a:t>
            </a:r>
          </a:p>
          <a:p>
            <a:pPr lvl="1"/>
            <a:r>
              <a:rPr lang="en-US" dirty="0"/>
              <a:t>not as the scribes</a:t>
            </a:r>
          </a:p>
          <a:p>
            <a:pPr lvl="1"/>
            <a:r>
              <a:rPr lang="en-US" dirty="0"/>
              <a:t>Jn 7:40-46, Never man </a:t>
            </a:r>
            <a:r>
              <a:rPr lang="en-US" dirty="0" err="1"/>
              <a:t>spake</a:t>
            </a:r>
            <a:r>
              <a:rPr lang="en-US" dirty="0"/>
              <a:t> like this man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B17759B-E288-98D5-B127-D1D3A5757F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28482" y="1295400"/>
            <a:ext cx="4415518" cy="5485311"/>
          </a:xfrm>
        </p:spPr>
        <p:txBody>
          <a:bodyPr>
            <a:normAutofit/>
          </a:bodyPr>
          <a:lstStyle/>
          <a:p>
            <a:r>
              <a:rPr lang="es-ES" dirty="0"/>
              <a:t>Mt 7:29, les enseñó como quien tiene autoridad </a:t>
            </a:r>
          </a:p>
          <a:p>
            <a:pPr lvl="1"/>
            <a:r>
              <a:rPr lang="es-ES" dirty="0"/>
              <a:t>no como los escribas</a:t>
            </a:r>
          </a:p>
          <a:p>
            <a:pPr lvl="1"/>
            <a:r>
              <a:rPr lang="es-ES" dirty="0" err="1"/>
              <a:t>Jn</a:t>
            </a:r>
            <a:r>
              <a:rPr lang="es-ES" dirty="0"/>
              <a:t> 7:40-46, Nunca hombre habló como este hombre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98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 Like No Other</a:t>
            </a:r>
            <a:br>
              <a:rPr lang="en-US" dirty="0"/>
            </a:br>
            <a:r>
              <a:rPr lang="en-US" dirty="0"/>
              <a:t>Jesús Como </a:t>
            </a:r>
            <a:r>
              <a:rPr lang="en-US" dirty="0" err="1"/>
              <a:t>Ningún</a:t>
            </a:r>
            <a:r>
              <a:rPr lang="en-US" dirty="0"/>
              <a:t> </a:t>
            </a:r>
            <a:r>
              <a:rPr lang="en-US" dirty="0" err="1"/>
              <a:t>Otro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Jn 1:1-18, God Incarnate</a:t>
            </a:r>
          </a:p>
          <a:p>
            <a:pPr lvl="1"/>
            <a:r>
              <a:rPr lang="en-US" dirty="0"/>
              <a:t>Jn 17:5, glorify thou me with … the glory which I had with thee before the world was</a:t>
            </a:r>
          </a:p>
          <a:p>
            <a:pPr lvl="1"/>
            <a:r>
              <a:rPr lang="en-US" dirty="0"/>
              <a:t>Jn 6:62, what if you shall see the son of man ascend up where he was before. </a:t>
            </a:r>
          </a:p>
          <a:p>
            <a:pPr lvl="1"/>
            <a:r>
              <a:rPr lang="en-US" dirty="0"/>
              <a:t>Jn 14:5-12, he that sees me, sees the father</a:t>
            </a:r>
          </a:p>
          <a:p>
            <a:pPr lvl="1"/>
            <a:r>
              <a:rPr lang="en-US" dirty="0"/>
              <a:t>Col 1:15-17, image of the invisible God</a:t>
            </a:r>
          </a:p>
          <a:p>
            <a:pPr lvl="1"/>
            <a:r>
              <a:rPr lang="en-US" dirty="0"/>
              <a:t>Col 2:9, for in him dwelt all the fullness of the Godhead Bodily. </a:t>
            </a:r>
          </a:p>
          <a:p>
            <a:pPr lvl="1"/>
            <a:r>
              <a:rPr lang="en-US" dirty="0"/>
              <a:t>Heb 1:1-3, brightness of his glory, and the express image of his person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B17759B-E288-98D5-B127-D1D3A5757F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dirty="0" err="1"/>
              <a:t>Jn</a:t>
            </a:r>
            <a:r>
              <a:rPr lang="es-ES" dirty="0"/>
              <a:t> 1,1-18, Dios encarnado</a:t>
            </a:r>
          </a:p>
          <a:p>
            <a:pPr lvl="1"/>
            <a:r>
              <a:rPr lang="es-ES" dirty="0" err="1"/>
              <a:t>Jn</a:t>
            </a:r>
            <a:r>
              <a:rPr lang="es-ES" dirty="0"/>
              <a:t> 17:5, glorifícame con ... la gloria que tuve contigo antes de que el mundo fuera</a:t>
            </a:r>
          </a:p>
          <a:p>
            <a:pPr lvl="1"/>
            <a:r>
              <a:rPr lang="es-ES" dirty="0" err="1"/>
              <a:t>Jn</a:t>
            </a:r>
            <a:r>
              <a:rPr lang="es-ES" dirty="0"/>
              <a:t> 6:62, ¿y si vieras al Hijo del Hombre subir a donde estaba antes? </a:t>
            </a:r>
          </a:p>
          <a:p>
            <a:pPr lvl="1"/>
            <a:r>
              <a:rPr lang="es-ES" dirty="0" err="1"/>
              <a:t>Jn</a:t>
            </a:r>
            <a:r>
              <a:rPr lang="es-ES" dirty="0"/>
              <a:t> 14:5-12, el que me ve a mí, ve al Padre</a:t>
            </a:r>
          </a:p>
          <a:p>
            <a:pPr lvl="1"/>
            <a:r>
              <a:rPr lang="es-ES" dirty="0"/>
              <a:t>Col 1:15-17, imagen del Dios invisible</a:t>
            </a:r>
          </a:p>
          <a:p>
            <a:pPr lvl="1"/>
            <a:r>
              <a:rPr lang="es-ES" dirty="0"/>
              <a:t>Col 2:9, porque en él habitaba corporalmente toda la plenitud de la Deidad. </a:t>
            </a:r>
          </a:p>
          <a:p>
            <a:pPr lvl="1"/>
            <a:r>
              <a:rPr lang="es-ES" dirty="0" err="1"/>
              <a:t>Heb</a:t>
            </a:r>
            <a:r>
              <a:rPr lang="es-ES" dirty="0"/>
              <a:t> 1:1-3, resplandor de su gloria, y la imagen misma de su persona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5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 Like No Other</a:t>
            </a:r>
            <a:br>
              <a:rPr lang="en-US" dirty="0"/>
            </a:br>
            <a:r>
              <a:rPr lang="en-US" dirty="0"/>
              <a:t>Jesús Como </a:t>
            </a:r>
            <a:r>
              <a:rPr lang="en-US" dirty="0" err="1"/>
              <a:t>Ningún</a:t>
            </a:r>
            <a:r>
              <a:rPr lang="en-US" dirty="0"/>
              <a:t> </a:t>
            </a:r>
            <a:r>
              <a:rPr lang="en-US" dirty="0" err="1"/>
              <a:t>Otro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Jn 1:29-34, The Son Of God</a:t>
            </a:r>
          </a:p>
          <a:p>
            <a:pPr lvl="1"/>
            <a:r>
              <a:rPr lang="en-US" dirty="0"/>
              <a:t>Heb 1:1-3, speaks to us by His Son</a:t>
            </a:r>
          </a:p>
          <a:p>
            <a:pPr lvl="1"/>
            <a:r>
              <a:rPr lang="en-US" dirty="0"/>
              <a:t>Gal 4:4-5, God sent forth his Son... To redeem them that... we might receive the adoption of sons</a:t>
            </a:r>
          </a:p>
          <a:p>
            <a:pPr lvl="1"/>
            <a:r>
              <a:rPr lang="en-US" dirty="0"/>
              <a:t>Jn 20:30-31, these are written so that you may believe that Jesus is the Christ, the Son of God...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B17759B-E288-98D5-B127-D1D3A5757F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ES" dirty="0" err="1"/>
              <a:t>Jn</a:t>
            </a:r>
            <a:r>
              <a:rPr lang="es-ES" dirty="0"/>
              <a:t> 1:29-34, El Hijo de Dios</a:t>
            </a:r>
          </a:p>
          <a:p>
            <a:pPr lvl="1"/>
            <a:r>
              <a:rPr lang="es-ES" dirty="0" err="1"/>
              <a:t>Heb</a:t>
            </a:r>
            <a:r>
              <a:rPr lang="es-ES" dirty="0"/>
              <a:t> 1:1-3, nos habla por medio de Su Hijo</a:t>
            </a:r>
          </a:p>
          <a:p>
            <a:pPr lvl="1"/>
            <a:r>
              <a:rPr lang="es-ES" dirty="0" err="1"/>
              <a:t>Gál</a:t>
            </a:r>
            <a:r>
              <a:rPr lang="es-ES" dirty="0"/>
              <a:t> 4:4-5, Dios envió a su Hijo... Para redimirlos que... podríamos recibir la adopción de hijos varones</a:t>
            </a:r>
          </a:p>
          <a:p>
            <a:pPr lvl="1"/>
            <a:r>
              <a:rPr lang="es-ES" dirty="0" err="1"/>
              <a:t>Jn</a:t>
            </a:r>
            <a:r>
              <a:rPr lang="es-ES" dirty="0"/>
              <a:t> 20:30-31, estos están escritos para que creáis que Jesús es el Cristo, el Hijo de Dios...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708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 Like No Other</a:t>
            </a:r>
            <a:br>
              <a:rPr lang="en-US" dirty="0"/>
            </a:br>
            <a:r>
              <a:rPr lang="en-US" dirty="0"/>
              <a:t>Jesús Como </a:t>
            </a:r>
            <a:r>
              <a:rPr lang="en-US" dirty="0" err="1"/>
              <a:t>Ningún</a:t>
            </a:r>
            <a:r>
              <a:rPr lang="en-US" dirty="0"/>
              <a:t> </a:t>
            </a:r>
            <a:r>
              <a:rPr lang="en-US" dirty="0" err="1"/>
              <a:t>Otro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Jn 7:40-46, “The” Prophet </a:t>
            </a:r>
          </a:p>
          <a:p>
            <a:pPr lvl="1"/>
            <a:r>
              <a:rPr lang="en-US" dirty="0"/>
              <a:t>Acts 3:19-26; Peter states that Jesus was That Prophet</a:t>
            </a:r>
          </a:p>
          <a:p>
            <a:pPr lvl="1"/>
            <a:r>
              <a:rPr lang="en-US" dirty="0"/>
              <a:t>Acts 7:37-39; Stephen states that Jesus was That Prophet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B17759B-E288-98D5-B127-D1D3A5757F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s-ES" dirty="0" err="1"/>
              <a:t>Jn</a:t>
            </a:r>
            <a:r>
              <a:rPr lang="es-ES" dirty="0"/>
              <a:t> 7:40-46, "El" Profeta </a:t>
            </a:r>
          </a:p>
          <a:p>
            <a:pPr lvl="1"/>
            <a:r>
              <a:rPr lang="es-ES" dirty="0" err="1"/>
              <a:t>Hec</a:t>
            </a:r>
            <a:r>
              <a:rPr lang="es-ES" dirty="0"/>
              <a:t> 3:19-26; Pedro afirma que Jesús era ESE Profeta</a:t>
            </a:r>
          </a:p>
          <a:p>
            <a:pPr lvl="1"/>
            <a:r>
              <a:rPr lang="es-ES" dirty="0" err="1"/>
              <a:t>Hec</a:t>
            </a:r>
            <a:r>
              <a:rPr lang="es-ES" dirty="0"/>
              <a:t> 7:37-39; Esteban afirma que Jesús era ESE Profeta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51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 Like No Other</a:t>
            </a:r>
            <a:br>
              <a:rPr lang="en-US" dirty="0"/>
            </a:br>
            <a:r>
              <a:rPr lang="en-US" dirty="0"/>
              <a:t>Jesús Como </a:t>
            </a:r>
            <a:r>
              <a:rPr lang="en-US" dirty="0" err="1"/>
              <a:t>Ningún</a:t>
            </a:r>
            <a:r>
              <a:rPr lang="en-US" dirty="0"/>
              <a:t> </a:t>
            </a:r>
            <a:r>
              <a:rPr lang="en-US" dirty="0" err="1"/>
              <a:t>Otro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Jn 12:12-16, King</a:t>
            </a:r>
          </a:p>
          <a:p>
            <a:pPr lvl="1"/>
            <a:r>
              <a:rPr lang="en-US" dirty="0"/>
              <a:t>Jn 18:33-37, Art you the King of the Jews?</a:t>
            </a:r>
          </a:p>
          <a:p>
            <a:pPr lvl="1"/>
            <a:r>
              <a:rPr lang="en-US" dirty="0"/>
              <a:t>Lk 1:32-33, given throne of David</a:t>
            </a:r>
          </a:p>
          <a:p>
            <a:pPr lvl="1"/>
            <a:r>
              <a:rPr lang="en-US" dirty="0"/>
              <a:t>Mt 2:1-2, Wise men looking for Jesus the King of the Jews</a:t>
            </a:r>
          </a:p>
          <a:p>
            <a:pPr lvl="1"/>
            <a:r>
              <a:rPr lang="en-US" dirty="0"/>
              <a:t>1 Tim 6:15, King of Kings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B17759B-E288-98D5-B127-D1D3A5757F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s-ES" dirty="0" err="1"/>
              <a:t>Jn</a:t>
            </a:r>
            <a:r>
              <a:rPr lang="es-ES" dirty="0"/>
              <a:t> 12:12-16, Rey</a:t>
            </a:r>
          </a:p>
          <a:p>
            <a:pPr lvl="1"/>
            <a:r>
              <a:rPr lang="es-ES" dirty="0" err="1"/>
              <a:t>Jn</a:t>
            </a:r>
            <a:r>
              <a:rPr lang="es-ES" dirty="0"/>
              <a:t> 18:33-37, ¿Eres tú el Rey de los Judíos?</a:t>
            </a:r>
          </a:p>
          <a:p>
            <a:pPr lvl="1"/>
            <a:r>
              <a:rPr lang="es-ES" dirty="0" err="1"/>
              <a:t>Lc</a:t>
            </a:r>
            <a:r>
              <a:rPr lang="es-ES" dirty="0"/>
              <a:t> 1,32-33, dado el trono de David</a:t>
            </a:r>
          </a:p>
          <a:p>
            <a:pPr lvl="1"/>
            <a:r>
              <a:rPr lang="es-ES" dirty="0"/>
              <a:t>Mt 2,1-2, Los magos buscan a Jesús, el Rey de los Judíos</a:t>
            </a:r>
          </a:p>
          <a:p>
            <a:pPr lvl="1"/>
            <a:r>
              <a:rPr lang="es-ES" dirty="0"/>
              <a:t>1 Tim 6:15, Rey de Reyes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071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 Like No Other</a:t>
            </a:r>
            <a:br>
              <a:rPr lang="en-US" dirty="0"/>
            </a:br>
            <a:r>
              <a:rPr lang="en-US" dirty="0"/>
              <a:t>Jesús Como </a:t>
            </a:r>
            <a:r>
              <a:rPr lang="en-US" dirty="0" err="1"/>
              <a:t>Ningún</a:t>
            </a:r>
            <a:r>
              <a:rPr lang="en-US" dirty="0"/>
              <a:t> </a:t>
            </a:r>
            <a:r>
              <a:rPr lang="en-US" dirty="0" err="1"/>
              <a:t>Otro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Jn 13:4-17, A Servant</a:t>
            </a:r>
          </a:p>
          <a:p>
            <a:pPr lvl="1"/>
            <a:r>
              <a:rPr lang="en-US" dirty="0"/>
              <a:t>Jn 8:50, I seek not mine own glory</a:t>
            </a:r>
          </a:p>
          <a:p>
            <a:pPr lvl="1"/>
            <a:r>
              <a:rPr lang="en-US" dirty="0"/>
              <a:t>Jn 12:47-48, for I came not to judge the world, but to save the world.</a:t>
            </a:r>
          </a:p>
          <a:p>
            <a:pPr lvl="1"/>
            <a:r>
              <a:rPr lang="en-US" dirty="0"/>
              <a:t>Lk 19:10, For the Son of man is come to seek and to save that which was lost</a:t>
            </a:r>
          </a:p>
          <a:p>
            <a:pPr lvl="1"/>
            <a:r>
              <a:rPr lang="en-US" dirty="0"/>
              <a:t>Isa 53, 1 Pet 2:21-23, Suffering Servant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B17759B-E288-98D5-B127-D1D3A5757F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ES" dirty="0" err="1"/>
              <a:t>Jn</a:t>
            </a:r>
            <a:r>
              <a:rPr lang="es-ES" dirty="0"/>
              <a:t> 13:4-17, Un siervo</a:t>
            </a:r>
          </a:p>
          <a:p>
            <a:pPr lvl="1"/>
            <a:r>
              <a:rPr lang="es-ES" dirty="0" err="1"/>
              <a:t>Jn</a:t>
            </a:r>
            <a:r>
              <a:rPr lang="es-ES" dirty="0"/>
              <a:t> 8:50, No busco mi propia gloria</a:t>
            </a:r>
          </a:p>
          <a:p>
            <a:pPr lvl="1"/>
            <a:r>
              <a:rPr lang="es-ES" dirty="0" err="1"/>
              <a:t>Jn</a:t>
            </a:r>
            <a:r>
              <a:rPr lang="es-ES" dirty="0"/>
              <a:t> 12:47-48, porque no he venido a juzgar al mundo, sino a salvar al mundo.</a:t>
            </a:r>
          </a:p>
          <a:p>
            <a:pPr lvl="1"/>
            <a:r>
              <a:rPr lang="es-ES" dirty="0" err="1"/>
              <a:t>Lc</a:t>
            </a:r>
            <a:r>
              <a:rPr lang="es-ES" dirty="0"/>
              <a:t> 19:10, Porque el Hijo del hombre ha venido a buscar y a salvar lo que se había perdido</a:t>
            </a:r>
          </a:p>
          <a:p>
            <a:pPr lvl="1"/>
            <a:r>
              <a:rPr lang="es-ES" dirty="0" err="1"/>
              <a:t>Is</a:t>
            </a:r>
            <a:r>
              <a:rPr lang="es-ES" dirty="0"/>
              <a:t> 53, 1 Pe 2:21-23, Siervo sufriente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764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 Like No Other</a:t>
            </a:r>
            <a:br>
              <a:rPr lang="en-US" dirty="0"/>
            </a:br>
            <a:r>
              <a:rPr lang="en-US" dirty="0"/>
              <a:t>Jesús Como </a:t>
            </a:r>
            <a:r>
              <a:rPr lang="en-US" dirty="0" err="1"/>
              <a:t>Ningún</a:t>
            </a:r>
            <a:r>
              <a:rPr lang="en-US" dirty="0"/>
              <a:t> </a:t>
            </a:r>
            <a:r>
              <a:rPr lang="en-US" dirty="0" err="1"/>
              <a:t>Otro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Jn 11:21-27, The Resurrection &amp; Life</a:t>
            </a:r>
          </a:p>
          <a:p>
            <a:pPr lvl="1"/>
            <a:r>
              <a:rPr lang="en-US" dirty="0"/>
              <a:t>Jn 11:1-16, Lazarus </a:t>
            </a:r>
          </a:p>
          <a:p>
            <a:pPr lvl="1"/>
            <a:r>
              <a:rPr lang="en-US" dirty="0"/>
              <a:t>Lk 7:11-17, Son of a Widow </a:t>
            </a:r>
          </a:p>
          <a:p>
            <a:pPr lvl="1"/>
            <a:r>
              <a:rPr lang="en-US" dirty="0"/>
              <a:t>Lk 8:40-56, Jairus's Daughter</a:t>
            </a:r>
          </a:p>
          <a:p>
            <a:pPr lvl="1"/>
            <a:r>
              <a:rPr lang="en-US" dirty="0"/>
              <a:t>Mt 27:51–53, a large group came out of their graves at Jesus’ Death</a:t>
            </a:r>
          </a:p>
          <a:p>
            <a:pPr lvl="1"/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B17759B-E288-98D5-B127-D1D3A5757F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 err="1"/>
              <a:t>Jn</a:t>
            </a:r>
            <a:r>
              <a:rPr lang="es-ES" dirty="0"/>
              <a:t> 11:21-27, La Resurrección y la Vida</a:t>
            </a:r>
          </a:p>
          <a:p>
            <a:pPr lvl="1"/>
            <a:r>
              <a:rPr lang="es-ES" dirty="0" err="1"/>
              <a:t>Jn</a:t>
            </a:r>
            <a:r>
              <a:rPr lang="es-ES" dirty="0"/>
              <a:t> 11:1-16, Lázaro </a:t>
            </a:r>
          </a:p>
          <a:p>
            <a:pPr lvl="1"/>
            <a:r>
              <a:rPr lang="es-ES" dirty="0" err="1"/>
              <a:t>Lc</a:t>
            </a:r>
            <a:r>
              <a:rPr lang="es-ES" dirty="0"/>
              <a:t> 7,11-17, Hijo de viuda </a:t>
            </a:r>
          </a:p>
          <a:p>
            <a:pPr lvl="1"/>
            <a:r>
              <a:rPr lang="es-ES" dirty="0" err="1"/>
              <a:t>Lc</a:t>
            </a:r>
            <a:r>
              <a:rPr lang="es-ES" dirty="0"/>
              <a:t> 8:40-56, La hija de Jairo</a:t>
            </a:r>
          </a:p>
          <a:p>
            <a:pPr lvl="1"/>
            <a:r>
              <a:rPr lang="es-ES" dirty="0"/>
              <a:t>Mt 27:51–53, un gran grupo salió de sus tumbas en la muerte de Jesús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11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US" dirty="0"/>
              <a:t>Jesus Like No Other</a:t>
            </a:r>
            <a:br>
              <a:rPr lang="en-US" dirty="0"/>
            </a:br>
            <a:r>
              <a:rPr lang="en-US" dirty="0"/>
              <a:t>Jesús Como </a:t>
            </a:r>
            <a:r>
              <a:rPr lang="en-US" dirty="0" err="1"/>
              <a:t>Ningún</a:t>
            </a:r>
            <a:r>
              <a:rPr lang="en-US" dirty="0"/>
              <a:t> </a:t>
            </a:r>
            <a:r>
              <a:rPr lang="en-US" dirty="0" err="1"/>
              <a:t>Otro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2" y="1676400"/>
            <a:ext cx="4572000" cy="5181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Gospel Of John</a:t>
            </a:r>
          </a:p>
          <a:p>
            <a:pPr lvl="1"/>
            <a:r>
              <a:rPr lang="en-US" dirty="0"/>
              <a:t>Jn 1:1-18, God Incarnate </a:t>
            </a:r>
          </a:p>
          <a:p>
            <a:pPr lvl="1"/>
            <a:r>
              <a:rPr lang="en-US" dirty="0"/>
              <a:t>Jn 1:29-34, The Son Of God</a:t>
            </a:r>
          </a:p>
          <a:p>
            <a:pPr lvl="1"/>
            <a:r>
              <a:rPr lang="en-US" dirty="0"/>
              <a:t>Jn 7:40-46, “The” Prophet </a:t>
            </a:r>
          </a:p>
          <a:p>
            <a:pPr lvl="1"/>
            <a:r>
              <a:rPr lang="en-US" dirty="0"/>
              <a:t>Jn 12:12-16, King</a:t>
            </a:r>
          </a:p>
          <a:p>
            <a:pPr lvl="1"/>
            <a:r>
              <a:rPr lang="en-US" dirty="0"/>
              <a:t>Jn 13:4-17, A Servant</a:t>
            </a:r>
          </a:p>
          <a:p>
            <a:pPr lvl="1"/>
            <a:r>
              <a:rPr lang="en-US" dirty="0"/>
              <a:t>Jn 11:21-27, The Resurrection &amp; Life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34D855-9AAC-8F80-EEE8-434B2C921D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>
            <a:normAutofit fontScale="92500"/>
          </a:bodyPr>
          <a:lstStyle/>
          <a:p>
            <a:r>
              <a:rPr lang="es-ES" dirty="0"/>
              <a:t>Evangelio De Juan</a:t>
            </a:r>
          </a:p>
          <a:p>
            <a:pPr lvl="1"/>
            <a:r>
              <a:rPr lang="es-ES" dirty="0" err="1"/>
              <a:t>Jn</a:t>
            </a:r>
            <a:r>
              <a:rPr lang="es-ES" dirty="0"/>
              <a:t> 1,1-18, Dios Encarnado </a:t>
            </a:r>
          </a:p>
          <a:p>
            <a:pPr lvl="1"/>
            <a:r>
              <a:rPr lang="es-ES" dirty="0" err="1"/>
              <a:t>Jn</a:t>
            </a:r>
            <a:r>
              <a:rPr lang="es-ES" dirty="0"/>
              <a:t> 1:29-34, El Hijo De Dios</a:t>
            </a:r>
          </a:p>
          <a:p>
            <a:pPr lvl="1"/>
            <a:r>
              <a:rPr lang="es-ES" dirty="0" err="1"/>
              <a:t>Jn</a:t>
            </a:r>
            <a:r>
              <a:rPr lang="es-ES" dirty="0"/>
              <a:t> 7:40-46, "El" Profeta </a:t>
            </a:r>
          </a:p>
          <a:p>
            <a:pPr lvl="1"/>
            <a:r>
              <a:rPr lang="es-ES" dirty="0" err="1"/>
              <a:t>Jn</a:t>
            </a:r>
            <a:r>
              <a:rPr lang="es-ES" dirty="0"/>
              <a:t> 12:12-16, Rey</a:t>
            </a:r>
          </a:p>
          <a:p>
            <a:pPr lvl="1"/>
            <a:r>
              <a:rPr lang="es-ES" dirty="0" err="1"/>
              <a:t>Jn</a:t>
            </a:r>
            <a:r>
              <a:rPr lang="es-ES" dirty="0"/>
              <a:t> 13:4-17, Un Siervo</a:t>
            </a:r>
          </a:p>
          <a:p>
            <a:pPr lvl="1"/>
            <a:r>
              <a:rPr lang="es-ES" dirty="0" err="1"/>
              <a:t>Jn</a:t>
            </a:r>
            <a:r>
              <a:rPr lang="es-ES" dirty="0"/>
              <a:t> 11:21-27, La Resurrección Y La Vida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D1C53C-B10E-00BC-0003-41A0013D76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/>
          <a:lstStyle/>
          <a:p>
            <a:r>
              <a:rPr lang="en-US" dirty="0"/>
              <a:t>Summary - </a:t>
            </a:r>
            <a:r>
              <a:rPr lang="en-US" dirty="0" err="1"/>
              <a:t>Resumen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603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US" dirty="0"/>
              <a:t>Jesus Like No Other</a:t>
            </a:r>
            <a:br>
              <a:rPr lang="en-US" dirty="0"/>
            </a:br>
            <a:r>
              <a:rPr lang="en-US" dirty="0"/>
              <a:t>Jesús Como </a:t>
            </a:r>
            <a:r>
              <a:rPr lang="en-US" dirty="0" err="1"/>
              <a:t>Ningún</a:t>
            </a:r>
            <a:r>
              <a:rPr lang="en-US" dirty="0"/>
              <a:t> </a:t>
            </a:r>
            <a:r>
              <a:rPr lang="en-US" dirty="0" err="1"/>
              <a:t>Otro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2" y="1676400"/>
            <a:ext cx="4572000" cy="51816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Eternal Life Offered</a:t>
            </a:r>
          </a:p>
          <a:p>
            <a:r>
              <a:rPr lang="en-US" dirty="0"/>
              <a:t>In John’s Gospel</a:t>
            </a:r>
          </a:p>
          <a:p>
            <a:pPr lvl="1"/>
            <a:r>
              <a:rPr lang="en-US" dirty="0"/>
              <a:t>Jn 3:1-4:3, Birth of Eternal Life</a:t>
            </a:r>
          </a:p>
          <a:p>
            <a:pPr lvl="1"/>
            <a:r>
              <a:rPr lang="en-US" dirty="0"/>
              <a:t>Jn 4:4-45, Waters of Eternal Life</a:t>
            </a:r>
          </a:p>
          <a:p>
            <a:pPr lvl="1"/>
            <a:r>
              <a:rPr lang="en-US" dirty="0"/>
              <a:t>Jn 4:46-5:47, Jesus Has Power Of Eternal Life</a:t>
            </a:r>
          </a:p>
          <a:p>
            <a:pPr lvl="1"/>
            <a:r>
              <a:rPr lang="en-US" dirty="0"/>
              <a:t>Jn 6:1-59, Jesus Has Bread Of Eternal Life</a:t>
            </a:r>
          </a:p>
          <a:p>
            <a:pPr lvl="1"/>
            <a:r>
              <a:rPr lang="en-US" dirty="0"/>
              <a:t>Jn 6:60-71, Jesus Has Words Of Eternal Life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34D855-9AAC-8F80-EEE8-434B2C921D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>
            <a:normAutofit fontScale="85000" lnSpcReduction="20000"/>
          </a:bodyPr>
          <a:lstStyle/>
          <a:p>
            <a:r>
              <a:rPr lang="es-ES" b="1" dirty="0"/>
              <a:t>Vida Eterna Ofrecida</a:t>
            </a:r>
          </a:p>
          <a:p>
            <a:r>
              <a:rPr lang="es-ES" b="1" dirty="0"/>
              <a:t>En El Evangelio De Juan</a:t>
            </a:r>
          </a:p>
          <a:p>
            <a:pPr lvl="1"/>
            <a:r>
              <a:rPr lang="es-ES" b="1" dirty="0" err="1"/>
              <a:t>Jn</a:t>
            </a:r>
            <a:r>
              <a:rPr lang="es-ES" b="1" dirty="0"/>
              <a:t> 3:1-4:3, Nacimiento De La Vida Eterna</a:t>
            </a:r>
          </a:p>
          <a:p>
            <a:pPr lvl="1"/>
            <a:r>
              <a:rPr lang="es-ES" b="1" dirty="0" err="1"/>
              <a:t>Jn</a:t>
            </a:r>
            <a:r>
              <a:rPr lang="es-ES" b="1" dirty="0"/>
              <a:t> 4:4-45, Aguas De Vida Eterna</a:t>
            </a:r>
          </a:p>
          <a:p>
            <a:pPr lvl="1"/>
            <a:r>
              <a:rPr lang="es-ES" b="1" dirty="0" err="1"/>
              <a:t>Jn</a:t>
            </a:r>
            <a:r>
              <a:rPr lang="es-ES" b="1" dirty="0"/>
              <a:t> 4:46-5:47, Jesús Tiene El Poder De La Vida Eterna</a:t>
            </a:r>
          </a:p>
          <a:p>
            <a:pPr lvl="1"/>
            <a:r>
              <a:rPr lang="es-ES" b="1" dirty="0" err="1"/>
              <a:t>Jn</a:t>
            </a:r>
            <a:r>
              <a:rPr lang="es-ES" b="1" dirty="0"/>
              <a:t> 6:1-59, Jesús Tiene Pan De Vida Eterna</a:t>
            </a:r>
          </a:p>
          <a:p>
            <a:pPr lvl="1"/>
            <a:r>
              <a:rPr lang="es-ES" b="1" dirty="0" err="1"/>
              <a:t>Jn</a:t>
            </a:r>
            <a:r>
              <a:rPr lang="es-ES" b="1" dirty="0"/>
              <a:t> 6:60-71, Jesús Tiene Palabras De Vida Eterna</a:t>
            </a:r>
          </a:p>
          <a:p>
            <a:endParaRPr lang="en-US" b="1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D1C53C-B10E-00BC-0003-41A0013D76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/>
          <a:lstStyle/>
          <a:p>
            <a:r>
              <a:rPr lang="en-US" dirty="0"/>
              <a:t>Lessons – </a:t>
            </a:r>
            <a:r>
              <a:rPr lang="en-US" dirty="0" err="1"/>
              <a:t>Lecciones</a:t>
            </a:r>
            <a:r>
              <a:rPr lang="en-US" dirty="0"/>
              <a:t>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351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US" dirty="0"/>
              <a:t>Jesus Like No Other</a:t>
            </a:r>
            <a:br>
              <a:rPr lang="en-US" dirty="0"/>
            </a:br>
            <a:r>
              <a:rPr lang="en-US" dirty="0"/>
              <a:t>Jesús Como </a:t>
            </a:r>
            <a:r>
              <a:rPr lang="en-US" dirty="0" err="1"/>
              <a:t>Ningún</a:t>
            </a:r>
            <a:r>
              <a:rPr lang="en-US" dirty="0"/>
              <a:t> </a:t>
            </a:r>
            <a:r>
              <a:rPr lang="en-US" dirty="0" err="1"/>
              <a:t>Otro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2" y="1676400"/>
            <a:ext cx="4572000" cy="518160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/>
              <a:t>All Are Challenged With A Choice</a:t>
            </a:r>
          </a:p>
          <a:p>
            <a:pPr lvl="1"/>
            <a:r>
              <a:rPr lang="en-US" dirty="0"/>
              <a:t>Jn 3, Nicodemus</a:t>
            </a:r>
          </a:p>
          <a:p>
            <a:pPr lvl="1"/>
            <a:r>
              <a:rPr lang="en-US" dirty="0"/>
              <a:t>Jn 4, Woman At The Well</a:t>
            </a:r>
          </a:p>
          <a:p>
            <a:pPr lvl="1"/>
            <a:r>
              <a:rPr lang="en-US" dirty="0"/>
              <a:t>Jn 6, make him king, but leave</a:t>
            </a:r>
          </a:p>
          <a:p>
            <a:pPr lvl="1"/>
            <a:r>
              <a:rPr lang="en-US" dirty="0"/>
              <a:t>Jn 6, closest disciples: where shall we go...</a:t>
            </a:r>
          </a:p>
          <a:p>
            <a:pPr lvl="1"/>
            <a:r>
              <a:rPr lang="en-US" dirty="0"/>
              <a:t>Jn 7:40-52, A Multitude Jn 9:13-17, Blind Man, Parents, Pharisees...</a:t>
            </a:r>
          </a:p>
          <a:p>
            <a:pPr lvl="1"/>
            <a:r>
              <a:rPr lang="en-US" dirty="0"/>
              <a:t>A Revolution In Religion</a:t>
            </a:r>
          </a:p>
          <a:p>
            <a:pPr lvl="2"/>
            <a:r>
              <a:rPr lang="en-US" dirty="0"/>
              <a:t>Godliness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34D855-9AAC-8F80-EEE8-434B2C921D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>
            <a:normAutofit fontScale="85000" lnSpcReduction="20000"/>
          </a:bodyPr>
          <a:lstStyle/>
          <a:p>
            <a:r>
              <a:rPr lang="es-ES" dirty="0"/>
              <a:t>Todos se enfrentan al reto de elegir</a:t>
            </a:r>
          </a:p>
          <a:p>
            <a:pPr lvl="1"/>
            <a:r>
              <a:rPr lang="es-ES" dirty="0" err="1"/>
              <a:t>Jn</a:t>
            </a:r>
            <a:r>
              <a:rPr lang="es-ES" dirty="0"/>
              <a:t> 3, Nicodemo</a:t>
            </a:r>
          </a:p>
          <a:p>
            <a:pPr lvl="1"/>
            <a:r>
              <a:rPr lang="es-ES" dirty="0" err="1"/>
              <a:t>Jn</a:t>
            </a:r>
            <a:r>
              <a:rPr lang="es-ES" dirty="0"/>
              <a:t> 4, Mujer en el pozo</a:t>
            </a:r>
          </a:p>
          <a:p>
            <a:pPr lvl="1"/>
            <a:r>
              <a:rPr lang="es-ES" dirty="0" err="1"/>
              <a:t>Jn</a:t>
            </a:r>
            <a:r>
              <a:rPr lang="es-ES" dirty="0"/>
              <a:t> 6, hazlo rey, pero vete</a:t>
            </a:r>
          </a:p>
          <a:p>
            <a:pPr lvl="1"/>
            <a:r>
              <a:rPr lang="es-ES" dirty="0" err="1"/>
              <a:t>Jn</a:t>
            </a:r>
            <a:r>
              <a:rPr lang="es-ES" dirty="0"/>
              <a:t> 6, discípulos más cercanos: ¿a dónde iremos?</a:t>
            </a:r>
          </a:p>
          <a:p>
            <a:pPr lvl="1"/>
            <a:r>
              <a:rPr lang="es-ES" dirty="0" err="1"/>
              <a:t>Jn</a:t>
            </a:r>
            <a:r>
              <a:rPr lang="es-ES" dirty="0"/>
              <a:t> 7,40-52, una multitud </a:t>
            </a:r>
            <a:r>
              <a:rPr lang="es-ES" dirty="0" err="1"/>
              <a:t>Jn</a:t>
            </a:r>
            <a:r>
              <a:rPr lang="es-ES" dirty="0"/>
              <a:t> 9,13-17, ciegos, padres, fariseos...</a:t>
            </a:r>
          </a:p>
          <a:p>
            <a:pPr lvl="1"/>
            <a:r>
              <a:rPr lang="es-ES" dirty="0"/>
              <a:t>Una revolución en la religión</a:t>
            </a:r>
          </a:p>
          <a:p>
            <a:pPr lvl="2"/>
            <a:r>
              <a:rPr lang="es-ES" dirty="0"/>
              <a:t>Piedad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D1C53C-B10E-00BC-0003-41A0013D76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/>
          <a:lstStyle/>
          <a:p>
            <a:r>
              <a:rPr lang="en-US" dirty="0"/>
              <a:t>Lessons – </a:t>
            </a:r>
            <a:r>
              <a:rPr lang="en-US" dirty="0" err="1"/>
              <a:t>Lecciones</a:t>
            </a:r>
            <a:r>
              <a:rPr lang="en-US" dirty="0"/>
              <a:t>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901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CCA80-4108-8279-1012-4C11A65F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en-US" dirty="0"/>
              <a:t>Jesus Like No Other</a:t>
            </a:r>
            <a:br>
              <a:rPr lang="en-US" dirty="0"/>
            </a:br>
            <a:r>
              <a:rPr lang="en-US" dirty="0"/>
              <a:t>Jesús Como </a:t>
            </a:r>
            <a:r>
              <a:rPr lang="en-US" dirty="0" err="1"/>
              <a:t>Ningún</a:t>
            </a:r>
            <a:r>
              <a:rPr lang="en-US" dirty="0"/>
              <a:t> </a:t>
            </a:r>
            <a:r>
              <a:rPr lang="en-US" dirty="0" err="1"/>
              <a:t>Otro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031F-E0A0-0F2B-4EB4-51557AF2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2" y="1676400"/>
            <a:ext cx="4572000" cy="5181600"/>
          </a:xfrm>
        </p:spPr>
        <p:txBody>
          <a:bodyPr>
            <a:normAutofit/>
          </a:bodyPr>
          <a:lstStyle/>
          <a:p>
            <a:r>
              <a:rPr lang="en-US" dirty="0"/>
              <a:t>Jesus The Only Way</a:t>
            </a:r>
          </a:p>
          <a:p>
            <a:pPr lvl="1"/>
            <a:r>
              <a:rPr lang="en-US" dirty="0"/>
              <a:t>Acts 4:12, There is salvation in no one else, for there is no other name under heaven given among men by which we must be saved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34D855-9AAC-8F80-EEE8-434B2C921D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1676400"/>
            <a:ext cx="4572000" cy="5181600"/>
          </a:xfrm>
        </p:spPr>
        <p:txBody>
          <a:bodyPr/>
          <a:lstStyle/>
          <a:p>
            <a:r>
              <a:rPr lang="es-ES" dirty="0"/>
              <a:t>Jesús, el único camino</a:t>
            </a:r>
          </a:p>
          <a:p>
            <a:pPr lvl="1"/>
            <a:r>
              <a:rPr lang="es-ES" dirty="0" err="1"/>
              <a:t>Hec</a:t>
            </a:r>
            <a:r>
              <a:rPr lang="es-ES" dirty="0"/>
              <a:t> 4:12, En ningún otro hay salvación, porque no hay otro nombre bajo el cielo, dado a los hombres, en que podamos ser salvos</a:t>
            </a:r>
          </a:p>
          <a:p>
            <a:endParaRPr lang="es-ES" dirty="0"/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D1C53C-B10E-00BC-0003-41A0013D76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066800"/>
            <a:ext cx="8077200" cy="533400"/>
          </a:xfrm>
        </p:spPr>
        <p:txBody>
          <a:bodyPr/>
          <a:lstStyle/>
          <a:p>
            <a:r>
              <a:rPr lang="en-US" dirty="0"/>
              <a:t>Lessons – </a:t>
            </a:r>
            <a:r>
              <a:rPr lang="en-US" dirty="0" err="1"/>
              <a:t>Lecciones</a:t>
            </a:r>
            <a:r>
              <a:rPr lang="en-US" dirty="0"/>
              <a:t>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"/>
            <a:ext cx="86868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11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1026</TotalTime>
  <Words>1188</Words>
  <Application>Microsoft Office PowerPoint</Application>
  <PresentationFormat>On-screen Show (4:3)</PresentationFormat>
  <Paragraphs>143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Aharoni</vt:lpstr>
      <vt:lpstr>Arial</vt:lpstr>
      <vt:lpstr>Arial Black</vt:lpstr>
      <vt:lpstr>Calibri</vt:lpstr>
      <vt:lpstr>Congenial</vt:lpstr>
      <vt:lpstr>Elephant</vt:lpstr>
      <vt:lpstr>Wingdings</vt:lpstr>
      <vt:lpstr>Office Theme</vt:lpstr>
      <vt:lpstr>Sermon On The Mount A Spiritual Revolution  Sermón De La Montaña Una Revolución Espiritual</vt:lpstr>
      <vt:lpstr>Jesus Like No Other Jesús Como Ningún Otro</vt:lpstr>
      <vt:lpstr>Jesus Like No Other Jesús Como Ningún Otro</vt:lpstr>
      <vt:lpstr>Jesus Like No Other Jesús Como Ningún Otro</vt:lpstr>
      <vt:lpstr>Jesus Like No Other Jesús Como Ningún Otro</vt:lpstr>
      <vt:lpstr>Jesus Like No Other Jesús Como Ningún Otro</vt:lpstr>
      <vt:lpstr>Jesus Like No Other Jesús Como Ningún Otro</vt:lpstr>
      <vt:lpstr>Jesus Like No Other Jesús Como Ningún Otro</vt:lpstr>
      <vt:lpstr>Jesus Like No Other Jesús Como Ningún Otro</vt:lpstr>
      <vt:lpstr>Jesus Like No Other Jesús Como Ningún Otro</vt:lpstr>
      <vt:lpstr>Jesus Like No Other Jesús Como Ningún Otro</vt:lpstr>
      <vt:lpstr>Jesus Like No Other Jesús Como Ningún Otro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Sermon on the Mount A Spiritual Revolution</dc:title>
  <dc:creator>Ross Ward</dc:creator>
  <cp:keywords>Christian Living</cp:keywords>
  <cp:lastModifiedBy>Ross Ward</cp:lastModifiedBy>
  <cp:revision>529</cp:revision>
  <cp:lastPrinted>2023-12-17T13:37:49Z</cp:lastPrinted>
  <dcterms:created xsi:type="dcterms:W3CDTF">2011-05-04T14:28:05Z</dcterms:created>
  <dcterms:modified xsi:type="dcterms:W3CDTF">2024-05-06T10:46:02Z</dcterms:modified>
  <cp:category>Sermon - Context</cp:category>
</cp:coreProperties>
</file>