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84" r:id="rId1"/>
  </p:sldMasterIdLst>
  <p:notesMasterIdLst>
    <p:notesMasterId r:id="rId14"/>
  </p:notesMasterIdLst>
  <p:sldIdLst>
    <p:sldId id="256" r:id="rId2"/>
    <p:sldId id="277" r:id="rId3"/>
    <p:sldId id="278" r:id="rId4"/>
    <p:sldId id="279" r:id="rId5"/>
    <p:sldId id="280" r:id="rId6"/>
    <p:sldId id="281" r:id="rId7"/>
    <p:sldId id="282" r:id="rId8"/>
    <p:sldId id="283" r:id="rId9"/>
    <p:sldId id="284" r:id="rId10"/>
    <p:sldId id="285" r:id="rId11"/>
    <p:sldId id="276" r:id="rId12"/>
    <p:sldId id="286"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97" autoAdjust="0"/>
    <p:restoredTop sz="88310" autoAdjust="0"/>
  </p:normalViewPr>
  <p:slideViewPr>
    <p:cSldViewPr snapToGrid="0">
      <p:cViewPr varScale="1">
        <p:scale>
          <a:sx n="80" d="100"/>
          <a:sy n="80" d="100"/>
        </p:scale>
        <p:origin x="1608"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EE0FCF2-CAFE-4D84-9910-5A3F357C224A}" type="datetimeFigureOut">
              <a:rPr lang="en-US" smtClean="0"/>
              <a:t>4/29/2024</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4A8FC2-5EA1-4E69-BE63-8E63924E8BA2}" type="slidenum">
              <a:rPr lang="en-US" smtClean="0"/>
              <a:t>‹#›</a:t>
            </a:fld>
            <a:endParaRPr lang="en-US"/>
          </a:p>
        </p:txBody>
      </p:sp>
    </p:spTree>
    <p:extLst>
      <p:ext uri="{BB962C8B-B14F-4D97-AF65-F5344CB8AC3E}">
        <p14:creationId xmlns:p14="http://schemas.microsoft.com/office/powerpoint/2010/main" val="38281048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ctr">
            <a:normAutofit/>
          </a:bodyPr>
          <a:lstStyle>
            <a:lvl1pPr algn="ctr">
              <a:lnSpc>
                <a:spcPct val="85000"/>
              </a:lnSpc>
              <a:defRPr sz="4800" b="1" spc="-50" baseline="0">
                <a:solidFill>
                  <a:schemeClr val="tx1">
                    <a:lumMod val="85000"/>
                    <a:lumOff val="15000"/>
                  </a:schemeClr>
                </a:solidFill>
              </a:defRPr>
            </a:lvl1pPr>
          </a:lstStyle>
          <a:p>
            <a:r>
              <a:rPr lang="en-US" dirty="0"/>
              <a:t>Click to edit Master title style</a:t>
            </a:r>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ctr">
              <a:buNone/>
              <a:defRPr sz="2800" b="1" cap="all" spc="200" baseline="0">
                <a:solidFill>
                  <a:schemeClr val="tx1"/>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4" name="Date Placeholder 3"/>
          <p:cNvSpPr>
            <a:spLocks noGrp="1"/>
          </p:cNvSpPr>
          <p:nvPr>
            <p:ph type="dt" sz="half" idx="10"/>
          </p:nvPr>
        </p:nvSpPr>
        <p:spPr/>
        <p:txBody>
          <a:bodyPr/>
          <a:lstStyle/>
          <a:p>
            <a:fld id="{620CBBCF-8F22-4CB2-ABED-199FAFEEFE93}" type="datetime1">
              <a:rPr lang="en-US" smtClean="0"/>
              <a:t>4/29/2024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D7E5E9-81BA-4A70-AA4D-A4B1EC081601}" type="slidenum">
              <a:rPr lang="en-US" smtClean="0"/>
              <a:t>‹#›</a:t>
            </a:fld>
            <a:endParaRPr 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62439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22960" y="286605"/>
            <a:ext cx="7543800" cy="968438"/>
          </a:xfrm>
        </p:spPr>
        <p:txBody>
          <a:bodyPr anchor="ctr"/>
          <a:lstStyle>
            <a:lvl1pPr algn="ctr">
              <a:defRPr b="1"/>
            </a:lvl1pPr>
          </a:lstStyle>
          <a:p>
            <a:r>
              <a:rPr lang="en-US" dirty="0"/>
              <a:t>Click to edit Master title style</a:t>
            </a:r>
          </a:p>
        </p:txBody>
      </p:sp>
      <p:sp>
        <p:nvSpPr>
          <p:cNvPr id="3" name="Content Placeholder 2"/>
          <p:cNvSpPr>
            <a:spLocks noGrp="1"/>
          </p:cNvSpPr>
          <p:nvPr>
            <p:ph idx="1"/>
          </p:nvPr>
        </p:nvSpPr>
        <p:spPr>
          <a:xfrm>
            <a:off x="822959" y="1558636"/>
            <a:ext cx="7543801" cy="4901150"/>
          </a:xfrm>
        </p:spPr>
        <p:txBody>
          <a:bodyPr/>
          <a:lstStyle>
            <a:lvl1pPr marL="0" indent="0">
              <a:defRPr sz="3600" b="1"/>
            </a:lvl1pPr>
            <a:lvl2pPr marL="685800" indent="-485775">
              <a:buClr>
                <a:schemeClr val="accent2">
                  <a:lumMod val="75000"/>
                </a:schemeClr>
              </a:buClr>
              <a:buSzPct val="85000"/>
              <a:buFont typeface="Wingdings" panose="05000000000000000000" pitchFamily="2" charset="2"/>
              <a:buChar char="v"/>
              <a:defRPr sz="3200"/>
            </a:lvl2pPr>
            <a:lvl3pPr marL="1028700" indent="-349250">
              <a:buClr>
                <a:schemeClr val="accent2">
                  <a:lumMod val="75000"/>
                </a:schemeClr>
              </a:buClr>
              <a:buFont typeface="Wingdings" panose="05000000000000000000" pitchFamily="2" charset="2"/>
              <a:buChar char="Ø"/>
              <a:defRPr sz="2400"/>
            </a:lvl3pPr>
            <a:lvl4pPr marL="1257300" indent="-234950">
              <a:buFont typeface="Wingdings" panose="05000000000000000000" pitchFamily="2" charset="2"/>
              <a:buChar char="§"/>
              <a:defRPr sz="2400"/>
            </a:lvl4pPr>
            <a:lvl5pPr marL="1319213" indent="-182563">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01883771-BBA2-4E20-9AAC-753B24CDA2EF}" type="datetime1">
              <a:rPr lang="en-US" smtClean="0"/>
              <a:t>4/29/2024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D7E5E9-81BA-4A70-AA4D-A4B1EC081601}" type="slidenum">
              <a:rPr lang="en-US" smtClean="0"/>
              <a:t>‹#›</a:t>
            </a:fld>
            <a:endParaRPr lang="en-US"/>
          </a:p>
        </p:txBody>
      </p:sp>
      <p:cxnSp>
        <p:nvCxnSpPr>
          <p:cNvPr id="7" name="Straight Connector 6">
            <a:extLst>
              <a:ext uri="{FF2B5EF4-FFF2-40B4-BE49-F238E27FC236}">
                <a16:creationId xmlns:a16="http://schemas.microsoft.com/office/drawing/2014/main" id="{C6733895-F56C-49CE-8B7A-E3019BB3618E}"/>
              </a:ext>
            </a:extLst>
          </p:cNvPr>
          <p:cNvCxnSpPr/>
          <p:nvPr userDrawn="1"/>
        </p:nvCxnSpPr>
        <p:spPr>
          <a:xfrm>
            <a:off x="895149" y="1332596"/>
            <a:ext cx="7475220" cy="0"/>
          </a:xfrm>
          <a:prstGeom prst="line">
            <a:avLst/>
          </a:prstGeom>
          <a:ln w="762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303595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0" y="68393"/>
            <a:ext cx="9144000" cy="920512"/>
          </a:xfrm>
        </p:spPr>
        <p:txBody>
          <a:bodyPr>
            <a:normAutofit/>
          </a:bodyPr>
          <a:lstStyle>
            <a:lvl1pPr>
              <a:defRPr sz="3600">
                <a:solidFill>
                  <a:schemeClr val="tx1"/>
                </a:solidFill>
              </a:defRPr>
            </a:lvl1pPr>
          </a:lstStyle>
          <a:p>
            <a:r>
              <a:rPr lang="en-US" dirty="0"/>
              <a:t>Click to edit Master title style</a:t>
            </a:r>
          </a:p>
        </p:txBody>
      </p:sp>
      <p:sp>
        <p:nvSpPr>
          <p:cNvPr id="3" name="Content Placeholder 2"/>
          <p:cNvSpPr>
            <a:spLocks noGrp="1"/>
          </p:cNvSpPr>
          <p:nvPr>
            <p:ph sz="half" idx="1"/>
          </p:nvPr>
        </p:nvSpPr>
        <p:spPr>
          <a:xfrm>
            <a:off x="0" y="1193187"/>
            <a:ext cx="4526280" cy="5631724"/>
          </a:xfrm>
        </p:spPr>
        <p:txBody>
          <a:bodyPr>
            <a:normAutofit/>
          </a:bodyPr>
          <a:lstStyle>
            <a:lvl1pPr marL="0" indent="0">
              <a:defRPr sz="3200" b="1">
                <a:solidFill>
                  <a:schemeClr val="tx1"/>
                </a:solidFill>
              </a:defRPr>
            </a:lvl1pPr>
            <a:lvl2pPr marL="404813" indent="-381000">
              <a:buClr>
                <a:schemeClr val="accent2">
                  <a:lumMod val="50000"/>
                </a:schemeClr>
              </a:buClr>
              <a:buSzPct val="85000"/>
              <a:buFont typeface="Wingdings" panose="05000000000000000000" pitchFamily="2" charset="2"/>
              <a:buChar char="v"/>
              <a:defRPr sz="3200">
                <a:solidFill>
                  <a:schemeClr val="tx1"/>
                </a:solidFill>
              </a:defRPr>
            </a:lvl2pPr>
            <a:lvl3pPr marL="685800" indent="-301625">
              <a:buClr>
                <a:schemeClr val="accent2">
                  <a:lumMod val="50000"/>
                </a:schemeClr>
              </a:buClr>
              <a:buSzPct val="85000"/>
              <a:buFont typeface="Wingdings" panose="05000000000000000000" pitchFamily="2" charset="2"/>
              <a:buChar char="Ø"/>
              <a:defRPr sz="2400">
                <a:solidFill>
                  <a:schemeClr val="tx1"/>
                </a:solidFill>
              </a:defRPr>
            </a:lvl3pPr>
            <a:lvl4pPr marL="862013" indent="-180975">
              <a:buClr>
                <a:schemeClr val="accent2">
                  <a:lumMod val="50000"/>
                </a:schemeClr>
              </a:buClr>
              <a:buFont typeface="Arial" panose="020B0604020202020204" pitchFamily="34" charset="0"/>
              <a:buChar char="•"/>
              <a:defRPr sz="2400">
                <a:solidFill>
                  <a:schemeClr val="tx1"/>
                </a:solidFill>
              </a:defRPr>
            </a:lvl4pPr>
            <a:lvl5pPr marL="1090613" indent="-182563">
              <a:buClr>
                <a:schemeClr val="accent2">
                  <a:lumMod val="50000"/>
                </a:schemeClr>
              </a:buClr>
              <a:defRPr sz="2400">
                <a:solidFill>
                  <a:schemeClr val="tx1"/>
                </a:solidFill>
              </a:defRPr>
            </a:lvl5pPr>
          </a:lstStyle>
          <a:p>
            <a:pPr lvl="0"/>
            <a:r>
              <a:rPr lang="en-US" dirty="0"/>
              <a:t>Click to edit Master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30190" y="1193188"/>
            <a:ext cx="4526280" cy="5631724"/>
          </a:xfrm>
        </p:spPr>
        <p:txBody>
          <a:bodyPr>
            <a:normAutofit/>
          </a:bodyPr>
          <a:lstStyle>
            <a:lvl1pPr marL="0" indent="0">
              <a:defRPr sz="3200" b="1">
                <a:solidFill>
                  <a:schemeClr val="tx1"/>
                </a:solidFill>
              </a:defRPr>
            </a:lvl1pPr>
            <a:lvl2pPr marL="404813" indent="-352425">
              <a:buClr>
                <a:schemeClr val="accent2">
                  <a:lumMod val="50000"/>
                </a:schemeClr>
              </a:buClr>
              <a:buSzPct val="85000"/>
              <a:buFont typeface="Wingdings" panose="05000000000000000000" pitchFamily="2" charset="2"/>
              <a:buChar char="v"/>
              <a:defRPr sz="3200">
                <a:solidFill>
                  <a:schemeClr val="tx1"/>
                </a:solidFill>
              </a:defRPr>
            </a:lvl2pPr>
            <a:lvl3pPr marL="685800" indent="-301625">
              <a:buClr>
                <a:schemeClr val="accent2">
                  <a:lumMod val="50000"/>
                </a:schemeClr>
              </a:buClr>
              <a:buFont typeface="Wingdings" panose="05000000000000000000" pitchFamily="2" charset="2"/>
              <a:buChar char="Ø"/>
              <a:defRPr sz="2400">
                <a:solidFill>
                  <a:schemeClr val="tx1"/>
                </a:solidFill>
              </a:defRPr>
            </a:lvl3pPr>
            <a:lvl4pPr marL="862013" indent="-182563">
              <a:buClr>
                <a:schemeClr val="accent2">
                  <a:lumMod val="50000"/>
                </a:schemeClr>
              </a:buClr>
              <a:buFont typeface="Arial" panose="020B0604020202020204" pitchFamily="34" charset="0"/>
              <a:buChar char="•"/>
              <a:defRPr sz="2400">
                <a:solidFill>
                  <a:schemeClr val="tx1"/>
                </a:solidFill>
              </a:defRPr>
            </a:lvl4pPr>
            <a:lvl5pPr marL="976313" indent="-182563">
              <a:buClr>
                <a:schemeClr val="accent2">
                  <a:lumMod val="50000"/>
                </a:schemeClr>
              </a:buClr>
              <a:defRPr sz="2400">
                <a:solidFill>
                  <a:schemeClr val="tx1"/>
                </a:solidFill>
              </a:defRPr>
            </a:lvl5pPr>
          </a:lstStyle>
          <a:p>
            <a:pPr lvl="0"/>
            <a:r>
              <a:rPr lang="en-US" dirty="0"/>
              <a:t>Click to edit Master text</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9" name="Straight Connector 8">
            <a:extLst>
              <a:ext uri="{FF2B5EF4-FFF2-40B4-BE49-F238E27FC236}">
                <a16:creationId xmlns:a16="http://schemas.microsoft.com/office/drawing/2014/main" id="{7CF9D035-7FC4-00F3-BF8C-899B9B4D26EE}"/>
              </a:ext>
            </a:extLst>
          </p:cNvPr>
          <p:cNvCxnSpPr/>
          <p:nvPr userDrawn="1"/>
        </p:nvCxnSpPr>
        <p:spPr>
          <a:xfrm>
            <a:off x="0" y="1091045"/>
            <a:ext cx="9144000" cy="0"/>
          </a:xfrm>
          <a:prstGeom prst="line">
            <a:avLst/>
          </a:prstGeom>
          <a:ln w="190500" cmpd="tri">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025417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0" y="58002"/>
            <a:ext cx="9143998" cy="846007"/>
          </a:xfrm>
        </p:spPr>
        <p:txBody>
          <a:bodyPr>
            <a:normAutofit/>
          </a:bodyPr>
          <a:lstStyle>
            <a:lvl1pPr>
              <a:defRPr sz="3600" b="1">
                <a:solidFill>
                  <a:schemeClr val="tx1"/>
                </a:solidFill>
              </a:defRPr>
            </a:lvl1pPr>
          </a:lstStyle>
          <a:p>
            <a:r>
              <a:rPr lang="en-US" dirty="0"/>
              <a:t>Click to edit Master title style</a:t>
            </a:r>
          </a:p>
        </p:txBody>
      </p:sp>
      <p:sp>
        <p:nvSpPr>
          <p:cNvPr id="3" name="Text Placeholder 2"/>
          <p:cNvSpPr>
            <a:spLocks noGrp="1"/>
          </p:cNvSpPr>
          <p:nvPr>
            <p:ph type="body" idx="1"/>
          </p:nvPr>
        </p:nvSpPr>
        <p:spPr>
          <a:xfrm>
            <a:off x="0" y="900480"/>
            <a:ext cx="9143999" cy="550228"/>
          </a:xfrm>
        </p:spPr>
        <p:txBody>
          <a:bodyPr lIns="91440" rIns="91440" anchor="ctr">
            <a:noAutofit/>
          </a:bodyPr>
          <a:lstStyle>
            <a:lvl1pPr marL="0" indent="0" algn="ctr">
              <a:buNone/>
              <a:defRPr sz="3200" b="0" cap="none"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93518" y="1687355"/>
            <a:ext cx="4432762" cy="5216552"/>
          </a:xfrm>
        </p:spPr>
        <p:txBody>
          <a:bodyPr>
            <a:normAutofit/>
          </a:bodyPr>
          <a:lstStyle>
            <a:lvl1pPr>
              <a:defRPr sz="3200" b="1">
                <a:solidFill>
                  <a:schemeClr val="tx1"/>
                </a:solidFill>
              </a:defRPr>
            </a:lvl1pPr>
            <a:lvl2pPr marL="342900" indent="-342900">
              <a:buClr>
                <a:schemeClr val="accent2">
                  <a:lumMod val="50000"/>
                </a:schemeClr>
              </a:buClr>
              <a:buSzPct val="85000"/>
              <a:buFont typeface="Wingdings" panose="05000000000000000000" pitchFamily="2" charset="2"/>
              <a:buChar char="v"/>
              <a:defRPr sz="3200">
                <a:solidFill>
                  <a:schemeClr val="tx1"/>
                </a:solidFill>
              </a:defRPr>
            </a:lvl2pPr>
            <a:lvl3pPr marL="571500" indent="-249238">
              <a:buClr>
                <a:schemeClr val="accent2">
                  <a:lumMod val="50000"/>
                </a:schemeClr>
              </a:buClr>
              <a:buSzPct val="85000"/>
              <a:buFont typeface="Wingdings" panose="05000000000000000000" pitchFamily="2" charset="2"/>
              <a:buChar char="Ø"/>
              <a:defRPr sz="2400">
                <a:solidFill>
                  <a:schemeClr val="tx1"/>
                </a:solidFill>
              </a:defRPr>
            </a:lvl3pPr>
            <a:lvl4pPr marL="747713" indent="-182563">
              <a:buClr>
                <a:schemeClr val="accent2">
                  <a:lumMod val="50000"/>
                </a:schemeClr>
              </a:buClr>
              <a:buFont typeface="Arial" panose="020B0604020202020204" pitchFamily="34" charset="0"/>
              <a:buChar char="•"/>
              <a:defRPr sz="2400">
                <a:solidFill>
                  <a:schemeClr val="tx1"/>
                </a:solidFill>
              </a:defRPr>
            </a:lvl4pPr>
            <a:lvl5pPr marL="914400" indent="-182563">
              <a:buClr>
                <a:schemeClr val="accent2">
                  <a:lumMod val="50000"/>
                </a:schemeClr>
              </a:buClr>
              <a:defRPr sz="2400">
                <a:solidFill>
                  <a:schemeClr val="tx1"/>
                </a:solidFill>
              </a:defRPr>
            </a:lvl5pPr>
          </a:lstStyle>
          <a:p>
            <a:pPr lvl="0"/>
            <a:r>
              <a:rPr lang="en-US" dirty="0"/>
              <a:t>Click to edit Master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p:cNvSpPr>
            <a:spLocks noGrp="1"/>
          </p:cNvSpPr>
          <p:nvPr>
            <p:ph sz="quarter" idx="4"/>
          </p:nvPr>
        </p:nvSpPr>
        <p:spPr>
          <a:xfrm>
            <a:off x="4692538" y="1687355"/>
            <a:ext cx="4432762" cy="5216552"/>
          </a:xfrm>
        </p:spPr>
        <p:txBody>
          <a:bodyPr>
            <a:normAutofit/>
          </a:bodyPr>
          <a:lstStyle>
            <a:lvl1pPr>
              <a:defRPr sz="3200" b="1">
                <a:solidFill>
                  <a:schemeClr val="tx1"/>
                </a:solidFill>
              </a:defRPr>
            </a:lvl1pPr>
            <a:lvl2pPr marL="342900" indent="-342900">
              <a:buClr>
                <a:schemeClr val="accent2">
                  <a:lumMod val="50000"/>
                </a:schemeClr>
              </a:buClr>
              <a:buSzPct val="85000"/>
              <a:buFont typeface="Wingdings" panose="05000000000000000000" pitchFamily="2" charset="2"/>
              <a:buChar char="v"/>
              <a:defRPr sz="3200">
                <a:solidFill>
                  <a:schemeClr val="tx1"/>
                </a:solidFill>
              </a:defRPr>
            </a:lvl2pPr>
            <a:lvl3pPr marL="571500" indent="-234950">
              <a:buClr>
                <a:schemeClr val="accent2">
                  <a:lumMod val="50000"/>
                </a:schemeClr>
              </a:buClr>
              <a:buSzPct val="85000"/>
              <a:buFont typeface="Wingdings" panose="05000000000000000000" pitchFamily="2" charset="2"/>
              <a:buChar char="Ø"/>
              <a:defRPr sz="2400">
                <a:solidFill>
                  <a:schemeClr val="tx1"/>
                </a:solidFill>
              </a:defRPr>
            </a:lvl3pPr>
            <a:lvl4pPr marL="749808" indent="-182880">
              <a:buClr>
                <a:schemeClr val="accent2">
                  <a:lumMod val="50000"/>
                </a:schemeClr>
              </a:buClr>
              <a:buFont typeface="Arial" panose="020B0604020202020204" pitchFamily="34" charset="0"/>
              <a:buChar char="•"/>
              <a:defRPr sz="2400">
                <a:solidFill>
                  <a:schemeClr val="tx1"/>
                </a:solidFill>
              </a:defRPr>
            </a:lvl4pPr>
            <a:lvl5pPr>
              <a:buClr>
                <a:schemeClr val="accent2">
                  <a:lumMod val="50000"/>
                </a:schemeClr>
              </a:buClr>
              <a:defRPr sz="2400">
                <a:solidFill>
                  <a:schemeClr val="tx1"/>
                </a:solidFill>
              </a:defRPr>
            </a:lvl5pPr>
          </a:lstStyle>
          <a:p>
            <a:pPr lvl="0"/>
            <a:r>
              <a:rPr lang="en-US" dirty="0"/>
              <a:t>Click to edit Master text</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2" name="Straight Connector 1">
            <a:extLst>
              <a:ext uri="{FF2B5EF4-FFF2-40B4-BE49-F238E27FC236}">
                <a16:creationId xmlns:a16="http://schemas.microsoft.com/office/drawing/2014/main" id="{313092FA-7B4A-A3AC-23A5-E4EF14644A4A}"/>
              </a:ext>
            </a:extLst>
          </p:cNvPr>
          <p:cNvCxnSpPr/>
          <p:nvPr userDrawn="1"/>
        </p:nvCxnSpPr>
        <p:spPr>
          <a:xfrm>
            <a:off x="0" y="1569031"/>
            <a:ext cx="9144000" cy="0"/>
          </a:xfrm>
          <a:prstGeom prst="line">
            <a:avLst/>
          </a:prstGeom>
          <a:ln w="190500" cmpd="tri">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68702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Rectangle 6"/>
          <p:cNvSpPr/>
          <p:nvPr userDrawn="1"/>
        </p:nvSpPr>
        <p:spPr>
          <a:xfrm>
            <a:off x="0" y="6400800"/>
            <a:ext cx="9144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userDrawn="1"/>
        </p:nvSpPr>
        <p:spPr>
          <a:xfrm>
            <a:off x="0" y="6334315"/>
            <a:ext cx="9144001" cy="65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52C77CC-0620-4DF6-A579-D0EE72F8F726}" type="datetime1">
              <a:rPr lang="en-US" smtClean="0"/>
              <a:t>4/29/2024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7D7E5E9-81BA-4A70-AA4D-A4B1EC081601}" type="slidenum">
              <a:rPr lang="en-US" smtClean="0"/>
              <a:t>‹#›</a:t>
            </a:fld>
            <a:endParaRPr lang="en-US"/>
          </a:p>
        </p:txBody>
      </p:sp>
    </p:spTree>
    <p:extLst>
      <p:ext uri="{BB962C8B-B14F-4D97-AF65-F5344CB8AC3E}">
        <p14:creationId xmlns:p14="http://schemas.microsoft.com/office/powerpoint/2010/main" val="37370588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98A55190-0962-41B0-9ABA-B614A0FFCC21}" type="datetime1">
              <a:rPr lang="en-US" smtClean="0"/>
              <a:t>4/29/2024</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07D7E5E9-81BA-4A70-AA4D-A4B1EC081601}" type="slidenum">
              <a:rPr lang="en-US" smtClean="0"/>
              <a:t>‹#›</a:t>
            </a:fld>
            <a:endParaRPr lang="en-US"/>
          </a:p>
        </p:txBody>
      </p:sp>
    </p:spTree>
    <p:extLst>
      <p:ext uri="{BB962C8B-B14F-4D97-AF65-F5344CB8AC3E}">
        <p14:creationId xmlns:p14="http://schemas.microsoft.com/office/powerpoint/2010/main" val="5165633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2" y="0"/>
            <a:ext cx="231654" cy="6858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0" y="394857"/>
            <a:ext cx="3002975" cy="1964427"/>
          </a:xfrm>
        </p:spPr>
        <p:txBody>
          <a:bodyPr anchor="ctr">
            <a:normAutofit/>
          </a:bodyPr>
          <a:lstStyle>
            <a:lvl1pPr>
              <a:defRPr sz="4800" b="1">
                <a:solidFill>
                  <a:srgbClr val="FFFFFF"/>
                </a:solidFill>
              </a:defRPr>
            </a:lvl1pPr>
          </a:lstStyle>
          <a:p>
            <a:r>
              <a:rPr lang="en-US" dirty="0"/>
              <a:t>Click to edit Master title</a:t>
            </a:r>
          </a:p>
        </p:txBody>
      </p:sp>
      <p:sp>
        <p:nvSpPr>
          <p:cNvPr id="3" name="Content Placeholder 2"/>
          <p:cNvSpPr>
            <a:spLocks noGrp="1"/>
          </p:cNvSpPr>
          <p:nvPr>
            <p:ph idx="1"/>
          </p:nvPr>
        </p:nvSpPr>
        <p:spPr>
          <a:xfrm>
            <a:off x="3355223" y="311727"/>
            <a:ext cx="5622521" cy="6513184"/>
          </a:xfrm>
        </p:spPr>
        <p:txBody>
          <a:bodyPr/>
          <a:lstStyle>
            <a:lvl1pPr marL="0" indent="0">
              <a:buNone/>
              <a:defRPr sz="3200" b="1">
                <a:solidFill>
                  <a:schemeClr val="tx1"/>
                </a:solidFill>
              </a:defRPr>
            </a:lvl1pPr>
            <a:lvl2pPr marL="457200" indent="-371475">
              <a:buClr>
                <a:schemeClr val="accent2">
                  <a:lumMod val="75000"/>
                </a:schemeClr>
              </a:buClr>
              <a:buSzPct val="85000"/>
              <a:buFont typeface="Wingdings" panose="05000000000000000000" pitchFamily="2" charset="2"/>
              <a:buChar char="v"/>
              <a:defRPr sz="3200">
                <a:solidFill>
                  <a:schemeClr val="tx1"/>
                </a:solidFill>
              </a:defRPr>
            </a:lvl2pPr>
            <a:lvl3pPr marL="800100" indent="-349250">
              <a:buClr>
                <a:schemeClr val="accent2">
                  <a:lumMod val="75000"/>
                </a:schemeClr>
              </a:buClr>
              <a:buSzPct val="85000"/>
              <a:buFont typeface="Wingdings" panose="05000000000000000000" pitchFamily="2" charset="2"/>
              <a:buChar char="Ø"/>
              <a:defRPr sz="2800">
                <a:solidFill>
                  <a:schemeClr val="tx1"/>
                </a:solidFill>
              </a:defRPr>
            </a:lvl3pPr>
            <a:lvl4pPr marL="1143000" indent="-349250">
              <a:buClr>
                <a:schemeClr val="accent2">
                  <a:lumMod val="75000"/>
                </a:schemeClr>
              </a:buClr>
              <a:buFont typeface="Wingdings" panose="05000000000000000000" pitchFamily="2" charset="2"/>
              <a:buChar char="§"/>
              <a:defRPr sz="2400">
                <a:solidFill>
                  <a:schemeClr val="tx1"/>
                </a:solidFill>
              </a:defRPr>
            </a:lvl4pPr>
            <a:lvl5pPr marL="1485900" indent="-349250">
              <a:buClr>
                <a:schemeClr val="accent2"/>
              </a:buClr>
              <a:buFont typeface="Arial" panose="020B0604020202020204" pitchFamily="34" charset="0"/>
              <a:buChar char="•"/>
              <a:defRPr sz="2400">
                <a:solidFill>
                  <a:schemeClr val="tx1"/>
                </a:solidFill>
              </a:defRPr>
            </a:lvl5pPr>
          </a:lstStyle>
          <a:p>
            <a:pPr lvl="0"/>
            <a:r>
              <a:rPr lang="en-US" dirty="0"/>
              <a:t>Click to edit Master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2" y="3429000"/>
            <a:ext cx="3002975" cy="2587883"/>
          </a:xfrm>
        </p:spPr>
        <p:txBody>
          <a:bodyPr lIns="91440" rIns="91440" anchor="ctr">
            <a:noAutofit/>
          </a:bodyPr>
          <a:lstStyle>
            <a:lvl1pPr marL="0" indent="0" algn="ctr">
              <a:buNone/>
              <a:defRPr sz="4000" b="1">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a:t>
            </a:r>
          </a:p>
        </p:txBody>
      </p:sp>
      <p:sp>
        <p:nvSpPr>
          <p:cNvPr id="5" name="Date Placeholder 4"/>
          <p:cNvSpPr>
            <a:spLocks noGrp="1"/>
          </p:cNvSpPr>
          <p:nvPr>
            <p:ph type="dt" sz="half" idx="10"/>
          </p:nvPr>
        </p:nvSpPr>
        <p:spPr>
          <a:xfrm>
            <a:off x="7180117" y="6459786"/>
            <a:ext cx="1963883" cy="365125"/>
          </a:xfrm>
        </p:spPr>
        <p:txBody>
          <a:bodyPr/>
          <a:lstStyle>
            <a:lvl1pPr algn="l">
              <a:defRPr>
                <a:solidFill>
                  <a:schemeClr val="tx1"/>
                </a:solidFill>
              </a:defRPr>
            </a:lvl1pPr>
          </a:lstStyle>
          <a:p>
            <a:fld id="{0125BC2E-2F7B-49DB-ACE6-A4E4F0812AA3}" type="datetime1">
              <a:rPr lang="en-US" smtClean="0"/>
              <a:t>4/29/2024</a:t>
            </a:fld>
            <a:endParaRPr lang="en-US" dirty="0"/>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a:xfrm>
            <a:off x="955964" y="6305203"/>
            <a:ext cx="859651" cy="519708"/>
          </a:xfrm>
        </p:spPr>
        <p:txBody>
          <a:bodyPr/>
          <a:lstStyle>
            <a:lvl1pPr algn="ctr">
              <a:defRPr sz="3200" b="1">
                <a:solidFill>
                  <a:schemeClr val="tx1"/>
                </a:solidFill>
              </a:defRPr>
            </a:lvl1pPr>
          </a:lstStyle>
          <a:p>
            <a:fld id="{07D7E5E9-81BA-4A70-AA4D-A4B1EC081601}" type="slidenum">
              <a:rPr lang="en-US" smtClean="0"/>
              <a:pPr/>
              <a:t>‹#›</a:t>
            </a:fld>
            <a:endParaRPr lang="en-US" dirty="0"/>
          </a:p>
        </p:txBody>
      </p:sp>
      <p:sp>
        <p:nvSpPr>
          <p:cNvPr id="10" name="Rectangle 9">
            <a:extLst>
              <a:ext uri="{FF2B5EF4-FFF2-40B4-BE49-F238E27FC236}">
                <a16:creationId xmlns:a16="http://schemas.microsoft.com/office/drawing/2014/main" id="{2776D646-D501-4619-B3E2-48309B8A3753}"/>
              </a:ext>
            </a:extLst>
          </p:cNvPr>
          <p:cNvSpPr/>
          <p:nvPr userDrawn="1"/>
        </p:nvSpPr>
        <p:spPr>
          <a:xfrm rot="5400000">
            <a:off x="1429024" y="1449805"/>
            <a:ext cx="259221" cy="3117273"/>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2466724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20000"/>
                <a:lumOff val="80000"/>
              </a:schemeClr>
            </a:gs>
            <a:gs pos="74000">
              <a:schemeClr val="accent1">
                <a:lumMod val="45000"/>
                <a:lumOff val="55000"/>
              </a:schemeClr>
            </a:gs>
            <a:gs pos="83000">
              <a:schemeClr val="accent1">
                <a:lumMod val="40000"/>
                <a:lumOff val="60000"/>
              </a:schemeClr>
            </a:gs>
            <a:gs pos="100000">
              <a:schemeClr val="accent1">
                <a:lumMod val="60000"/>
                <a:lumOff val="4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22960" y="286605"/>
            <a:ext cx="7543800" cy="897960"/>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fld id="{1D26AE63-5B15-4901-BC20-DD1796324A14}" type="datetime1">
              <a:rPr lang="en-US" smtClean="0"/>
              <a:t>4/29/2024</a:t>
            </a:fld>
            <a:endParaRPr lang="en-US"/>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fld id="{07D7E5E9-81BA-4A70-AA4D-A4B1EC081601}" type="slidenum">
              <a:rPr lang="en-US" smtClean="0"/>
              <a:t>‹#›</a:t>
            </a:fld>
            <a:endParaRPr lang="en-US"/>
          </a:p>
        </p:txBody>
      </p:sp>
    </p:spTree>
    <p:extLst>
      <p:ext uri="{BB962C8B-B14F-4D97-AF65-F5344CB8AC3E}">
        <p14:creationId xmlns:p14="http://schemas.microsoft.com/office/powerpoint/2010/main" val="4061267190"/>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8" r:id="rId3"/>
    <p:sldLayoutId id="2147483689" r:id="rId4"/>
    <p:sldLayoutId id="2147483690" r:id="rId5"/>
    <p:sldLayoutId id="2147483691" r:id="rId6"/>
    <p:sldLayoutId id="2147483692" r:id="rId7"/>
  </p:sldLayoutIdLst>
  <p:hf hdr="0" ftr="0" dt="0"/>
  <p:txStyles>
    <p:titleStyle>
      <a:lvl1pPr algn="ctr" defTabSz="914400" rtl="0" eaLnBrk="1" latinLnBrk="0" hangingPunct="1">
        <a:lnSpc>
          <a:spcPct val="85000"/>
        </a:lnSpc>
        <a:spcBef>
          <a:spcPct val="0"/>
        </a:spcBef>
        <a:buNone/>
        <a:defRPr sz="4800" b="1"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4D8956-1FB9-400A-9CD2-C6D4CC22C4FD}"/>
              </a:ext>
            </a:extLst>
          </p:cNvPr>
          <p:cNvSpPr>
            <a:spLocks noGrp="1"/>
          </p:cNvSpPr>
          <p:nvPr>
            <p:ph type="ctrTitle"/>
          </p:nvPr>
        </p:nvSpPr>
        <p:spPr>
          <a:xfrm>
            <a:off x="822960" y="758952"/>
            <a:ext cx="7543800" cy="3566160"/>
          </a:xfrm>
        </p:spPr>
        <p:txBody>
          <a:bodyPr/>
          <a:lstStyle/>
          <a:p>
            <a:r>
              <a:rPr lang="en-US" dirty="0"/>
              <a:t>Life Lived By The Spirit</a:t>
            </a:r>
            <a:br>
              <a:rPr lang="en-US" dirty="0"/>
            </a:br>
            <a:r>
              <a:rPr lang="es-ES" dirty="0"/>
              <a:t>Vida Vivida Por El Espíritu</a:t>
            </a:r>
            <a:endParaRPr lang="en-US" dirty="0"/>
          </a:p>
        </p:txBody>
      </p:sp>
      <p:sp>
        <p:nvSpPr>
          <p:cNvPr id="5" name="Subtitle 4">
            <a:extLst>
              <a:ext uri="{FF2B5EF4-FFF2-40B4-BE49-F238E27FC236}">
                <a16:creationId xmlns:a16="http://schemas.microsoft.com/office/drawing/2014/main" id="{F7E6A68F-89AD-425C-8262-A1C1AC5155D0}"/>
              </a:ext>
            </a:extLst>
          </p:cNvPr>
          <p:cNvSpPr>
            <a:spLocks noGrp="1"/>
          </p:cNvSpPr>
          <p:nvPr>
            <p:ph type="subTitle" idx="1"/>
          </p:nvPr>
        </p:nvSpPr>
        <p:spPr>
          <a:xfrm>
            <a:off x="825038" y="4455621"/>
            <a:ext cx="7543800" cy="1143000"/>
          </a:xfrm>
        </p:spPr>
        <p:txBody>
          <a:bodyPr/>
          <a:lstStyle/>
          <a:p>
            <a:r>
              <a:rPr lang="en-US" dirty="0"/>
              <a:t>Gal 5:22-25</a:t>
            </a:r>
          </a:p>
        </p:txBody>
      </p:sp>
    </p:spTree>
    <p:extLst>
      <p:ext uri="{BB962C8B-B14F-4D97-AF65-F5344CB8AC3E}">
        <p14:creationId xmlns:p14="http://schemas.microsoft.com/office/powerpoint/2010/main" val="42554145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3FCAD4F-8A19-4F29-8264-505AB450B7C2}"/>
              </a:ext>
            </a:extLst>
          </p:cNvPr>
          <p:cNvSpPr>
            <a:spLocks noGrp="1"/>
          </p:cNvSpPr>
          <p:nvPr>
            <p:ph type="title"/>
          </p:nvPr>
        </p:nvSpPr>
        <p:spPr>
          <a:xfrm>
            <a:off x="0" y="58002"/>
            <a:ext cx="9143998" cy="846007"/>
          </a:xfrm>
        </p:spPr>
        <p:txBody>
          <a:bodyPr>
            <a:normAutofit fontScale="90000"/>
          </a:bodyPr>
          <a:lstStyle/>
          <a:p>
            <a:r>
              <a:rPr lang="en-US" dirty="0"/>
              <a:t>Life Lived By The Spirit</a:t>
            </a:r>
            <a:r>
              <a:rPr lang="es-ES" dirty="0"/>
              <a:t> </a:t>
            </a:r>
            <a:br>
              <a:rPr lang="es-ES" dirty="0"/>
            </a:br>
            <a:r>
              <a:rPr lang="es-ES" dirty="0"/>
              <a:t>Vida Vivida Por El Espíritu</a:t>
            </a:r>
            <a:endParaRPr lang="en-US" dirty="0"/>
          </a:p>
        </p:txBody>
      </p:sp>
      <p:sp>
        <p:nvSpPr>
          <p:cNvPr id="8" name="Text Placeholder 7">
            <a:extLst>
              <a:ext uri="{FF2B5EF4-FFF2-40B4-BE49-F238E27FC236}">
                <a16:creationId xmlns:a16="http://schemas.microsoft.com/office/drawing/2014/main" id="{A27FC932-DA37-4E49-87C5-5205A0EB3BE5}"/>
              </a:ext>
            </a:extLst>
          </p:cNvPr>
          <p:cNvSpPr>
            <a:spLocks noGrp="1"/>
          </p:cNvSpPr>
          <p:nvPr>
            <p:ph type="body" idx="1"/>
          </p:nvPr>
        </p:nvSpPr>
        <p:spPr>
          <a:xfrm>
            <a:off x="0" y="900480"/>
            <a:ext cx="9143999" cy="550228"/>
          </a:xfrm>
        </p:spPr>
        <p:txBody>
          <a:bodyPr/>
          <a:lstStyle/>
          <a:p>
            <a:r>
              <a:rPr lang="en-US" dirty="0"/>
              <a:t>Love – Amar </a:t>
            </a:r>
          </a:p>
        </p:txBody>
      </p:sp>
      <p:sp>
        <p:nvSpPr>
          <p:cNvPr id="6" name="Content Placeholder 5">
            <a:extLst>
              <a:ext uri="{FF2B5EF4-FFF2-40B4-BE49-F238E27FC236}">
                <a16:creationId xmlns:a16="http://schemas.microsoft.com/office/drawing/2014/main" id="{737C171C-0778-BE67-325E-EADAC373F451}"/>
              </a:ext>
            </a:extLst>
          </p:cNvPr>
          <p:cNvSpPr>
            <a:spLocks noGrp="1"/>
          </p:cNvSpPr>
          <p:nvPr>
            <p:ph sz="half" idx="2"/>
          </p:nvPr>
        </p:nvSpPr>
        <p:spPr>
          <a:xfrm>
            <a:off x="93518" y="1687355"/>
            <a:ext cx="4432762" cy="5216552"/>
          </a:xfrm>
        </p:spPr>
        <p:txBody>
          <a:bodyPr>
            <a:normAutofit fontScale="85000" lnSpcReduction="20000"/>
          </a:bodyPr>
          <a:lstStyle/>
          <a:p>
            <a:r>
              <a:rPr lang="en-US" dirty="0"/>
              <a:t>1 Cor 13, Behaviors Of Love</a:t>
            </a:r>
          </a:p>
          <a:p>
            <a:pPr lvl="1"/>
            <a:r>
              <a:rPr lang="en-US" dirty="0"/>
              <a:t>The Greatest</a:t>
            </a:r>
          </a:p>
          <a:p>
            <a:pPr lvl="1"/>
            <a:r>
              <a:rPr lang="en-US" dirty="0"/>
              <a:t>Necessary</a:t>
            </a:r>
          </a:p>
          <a:p>
            <a:pPr lvl="1"/>
            <a:r>
              <a:rPr lang="en-US" dirty="0"/>
              <a:t>Defining: “A choice of individual will to act in the best interests of another, even when another is not fully deserving and even when personal sacrifice is necessary in the action of this affection.” Eddie Caskey</a:t>
            </a:r>
          </a:p>
          <a:p>
            <a:pPr lvl="1"/>
            <a:r>
              <a:rPr lang="en-US" dirty="0"/>
              <a:t>Jn 13:34-35, Here by they will know you are my disciples if you love one another</a:t>
            </a:r>
          </a:p>
        </p:txBody>
      </p:sp>
      <p:sp>
        <p:nvSpPr>
          <p:cNvPr id="10" name="Content Placeholder 9">
            <a:extLst>
              <a:ext uri="{FF2B5EF4-FFF2-40B4-BE49-F238E27FC236}">
                <a16:creationId xmlns:a16="http://schemas.microsoft.com/office/drawing/2014/main" id="{63558C66-CF70-E27E-CFD2-2F4AE9A93839}"/>
              </a:ext>
            </a:extLst>
          </p:cNvPr>
          <p:cNvSpPr>
            <a:spLocks noGrp="1"/>
          </p:cNvSpPr>
          <p:nvPr>
            <p:ph sz="quarter" idx="4"/>
          </p:nvPr>
        </p:nvSpPr>
        <p:spPr/>
        <p:txBody>
          <a:bodyPr>
            <a:normAutofit fontScale="85000" lnSpcReduction="20000"/>
          </a:bodyPr>
          <a:lstStyle/>
          <a:p>
            <a:r>
              <a:rPr lang="es-ES" dirty="0"/>
              <a:t>1 </a:t>
            </a:r>
            <a:r>
              <a:rPr lang="es-ES" dirty="0" err="1"/>
              <a:t>Cor</a:t>
            </a:r>
            <a:r>
              <a:rPr lang="es-ES" dirty="0"/>
              <a:t> 13, Comportamientos del amor</a:t>
            </a:r>
          </a:p>
          <a:p>
            <a:pPr lvl="1"/>
            <a:r>
              <a:rPr lang="es-ES" dirty="0"/>
              <a:t>El más grande</a:t>
            </a:r>
          </a:p>
          <a:p>
            <a:pPr lvl="1"/>
            <a:r>
              <a:rPr lang="es-ES" dirty="0"/>
              <a:t>Necesario</a:t>
            </a:r>
          </a:p>
          <a:p>
            <a:pPr lvl="1"/>
            <a:r>
              <a:rPr lang="es-ES" dirty="0"/>
              <a:t>Definiendo: "Una elección de la voluntad individual para actuar en el mejor interés de otro, incluso cuando otro no lo merece plenamente e incluso cuando el sacrificio personal es necesario en la acción de este afecto". Eddie </a:t>
            </a:r>
            <a:r>
              <a:rPr lang="es-ES" dirty="0" err="1"/>
              <a:t>Caskey</a:t>
            </a:r>
            <a:endParaRPr lang="es-ES" dirty="0"/>
          </a:p>
          <a:p>
            <a:pPr lvl="1"/>
            <a:r>
              <a:rPr lang="es-ES" dirty="0" err="1"/>
              <a:t>Jn</a:t>
            </a:r>
            <a:r>
              <a:rPr lang="es-ES" dirty="0"/>
              <a:t> 13:34-35, Aquí conocerán que sois mis discípulos, si os amáis los unos a los otros</a:t>
            </a:r>
          </a:p>
          <a:p>
            <a:endParaRPr lang="en-US" dirty="0"/>
          </a:p>
        </p:txBody>
      </p:sp>
      <p:sp>
        <p:nvSpPr>
          <p:cNvPr id="2" name="Slide Number Placeholder 1">
            <a:extLst>
              <a:ext uri="{FF2B5EF4-FFF2-40B4-BE49-F238E27FC236}">
                <a16:creationId xmlns:a16="http://schemas.microsoft.com/office/drawing/2014/main" id="{48D386CB-9921-4BBC-B7CC-8D1E7608A509}"/>
              </a:ext>
            </a:extLst>
          </p:cNvPr>
          <p:cNvSpPr>
            <a:spLocks noGrp="1"/>
          </p:cNvSpPr>
          <p:nvPr>
            <p:ph type="sldNum" sz="quarter" idx="4294967295"/>
          </p:nvPr>
        </p:nvSpPr>
        <p:spPr>
          <a:xfrm>
            <a:off x="8159750" y="6459538"/>
            <a:ext cx="984250" cy="365125"/>
          </a:xfrm>
        </p:spPr>
        <p:txBody>
          <a:bodyPr/>
          <a:lstStyle/>
          <a:p>
            <a:fld id="{07D7E5E9-81BA-4A70-AA4D-A4B1EC081601}" type="slidenum">
              <a:rPr lang="en-US" smtClean="0"/>
              <a:pPr/>
              <a:t>2</a:t>
            </a:fld>
            <a:endParaRPr lang="en-US" dirty="0"/>
          </a:p>
        </p:txBody>
      </p:sp>
    </p:spTree>
    <p:extLst>
      <p:ext uri="{BB962C8B-B14F-4D97-AF65-F5344CB8AC3E}">
        <p14:creationId xmlns:p14="http://schemas.microsoft.com/office/powerpoint/2010/main" val="29065711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 calcmode="lin" valueType="num">
                                      <p:cBhvr additive="base">
                                        <p:cTn id="7"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0">
                                            <p:txEl>
                                              <p:pRg st="1" end="1"/>
                                            </p:txEl>
                                          </p:spTgt>
                                        </p:tgtEl>
                                        <p:attrNameLst>
                                          <p:attrName>style.visibility</p:attrName>
                                        </p:attrNameLst>
                                      </p:cBhvr>
                                      <p:to>
                                        <p:strVal val="visible"/>
                                      </p:to>
                                    </p:set>
                                    <p:anim calcmode="lin" valueType="num">
                                      <p:cBhvr additive="base">
                                        <p:cTn id="11" dur="500" fill="hold"/>
                                        <p:tgtEl>
                                          <p:spTgt spid="10">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0">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anim calcmode="lin" valueType="num">
                                      <p:cBhvr additive="base">
                                        <p:cTn id="15"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6">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0">
                                            <p:txEl>
                                              <p:pRg st="2" end="2"/>
                                            </p:txEl>
                                          </p:spTgt>
                                        </p:tgtEl>
                                        <p:attrNameLst>
                                          <p:attrName>style.visibility</p:attrName>
                                        </p:attrNameLst>
                                      </p:cBhvr>
                                      <p:to>
                                        <p:strVal val="visible"/>
                                      </p:to>
                                    </p:set>
                                    <p:anim calcmode="lin" valueType="num">
                                      <p:cBhvr additive="base">
                                        <p:cTn id="19" dur="500" fill="hold"/>
                                        <p:tgtEl>
                                          <p:spTgt spid="10">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0">
                                            <p:txEl>
                                              <p:pRg st="2" end="2"/>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6">
                                            <p:txEl>
                                              <p:pRg st="3" end="3"/>
                                            </p:txEl>
                                          </p:spTgt>
                                        </p:tgtEl>
                                        <p:attrNameLst>
                                          <p:attrName>style.visibility</p:attrName>
                                        </p:attrNameLst>
                                      </p:cBhvr>
                                      <p:to>
                                        <p:strVal val="visible"/>
                                      </p:to>
                                    </p:set>
                                    <p:anim calcmode="lin" valueType="num">
                                      <p:cBhvr additive="base">
                                        <p:cTn id="23"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6">
                                            <p:txEl>
                                              <p:pRg st="3" end="3"/>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10">
                                            <p:txEl>
                                              <p:pRg st="3" end="3"/>
                                            </p:txEl>
                                          </p:spTgt>
                                        </p:tgtEl>
                                        <p:attrNameLst>
                                          <p:attrName>style.visibility</p:attrName>
                                        </p:attrNameLst>
                                      </p:cBhvr>
                                      <p:to>
                                        <p:strVal val="visible"/>
                                      </p:to>
                                    </p:set>
                                    <p:anim calcmode="lin" valueType="num">
                                      <p:cBhvr additive="base">
                                        <p:cTn id="27" dur="500" fill="hold"/>
                                        <p:tgtEl>
                                          <p:spTgt spid="10">
                                            <p:txEl>
                                              <p:pRg st="3" end="3"/>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10">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6">
                                            <p:txEl>
                                              <p:pRg st="4" end="4"/>
                                            </p:txEl>
                                          </p:spTgt>
                                        </p:tgtEl>
                                        <p:attrNameLst>
                                          <p:attrName>style.visibility</p:attrName>
                                        </p:attrNameLst>
                                      </p:cBhvr>
                                      <p:to>
                                        <p:strVal val="visible"/>
                                      </p:to>
                                    </p:set>
                                    <p:anim calcmode="lin" valueType="num">
                                      <p:cBhvr additive="base">
                                        <p:cTn id="33"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6">
                                            <p:txEl>
                                              <p:pRg st="4" end="4"/>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10">
                                            <p:txEl>
                                              <p:pRg st="4" end="4"/>
                                            </p:txEl>
                                          </p:spTgt>
                                        </p:tgtEl>
                                        <p:attrNameLst>
                                          <p:attrName>style.visibility</p:attrName>
                                        </p:attrNameLst>
                                      </p:cBhvr>
                                      <p:to>
                                        <p:strVal val="visible"/>
                                      </p:to>
                                    </p:set>
                                    <p:anim calcmode="lin" valueType="num">
                                      <p:cBhvr additive="base">
                                        <p:cTn id="37" dur="500" fill="hold"/>
                                        <p:tgtEl>
                                          <p:spTgt spid="10">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0">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3FCAD4F-8A19-4F29-8264-505AB450B7C2}"/>
              </a:ext>
            </a:extLst>
          </p:cNvPr>
          <p:cNvSpPr>
            <a:spLocks noGrp="1"/>
          </p:cNvSpPr>
          <p:nvPr>
            <p:ph type="title"/>
          </p:nvPr>
        </p:nvSpPr>
        <p:spPr>
          <a:xfrm>
            <a:off x="0" y="58002"/>
            <a:ext cx="9143998" cy="846007"/>
          </a:xfrm>
        </p:spPr>
        <p:txBody>
          <a:bodyPr>
            <a:normAutofit fontScale="90000"/>
          </a:bodyPr>
          <a:lstStyle/>
          <a:p>
            <a:r>
              <a:rPr lang="en-US" dirty="0"/>
              <a:t>Life Lived By The Spirit</a:t>
            </a:r>
            <a:r>
              <a:rPr lang="es-ES" dirty="0"/>
              <a:t> </a:t>
            </a:r>
            <a:br>
              <a:rPr lang="es-ES" dirty="0"/>
            </a:br>
            <a:r>
              <a:rPr lang="es-ES" dirty="0"/>
              <a:t>Vida Vivida Por El Espíritu</a:t>
            </a:r>
            <a:endParaRPr lang="en-US" dirty="0"/>
          </a:p>
        </p:txBody>
      </p:sp>
      <p:sp>
        <p:nvSpPr>
          <p:cNvPr id="8" name="Text Placeholder 7">
            <a:extLst>
              <a:ext uri="{FF2B5EF4-FFF2-40B4-BE49-F238E27FC236}">
                <a16:creationId xmlns:a16="http://schemas.microsoft.com/office/drawing/2014/main" id="{A27FC932-DA37-4E49-87C5-5205A0EB3BE5}"/>
              </a:ext>
            </a:extLst>
          </p:cNvPr>
          <p:cNvSpPr>
            <a:spLocks noGrp="1"/>
          </p:cNvSpPr>
          <p:nvPr>
            <p:ph type="body" idx="1"/>
          </p:nvPr>
        </p:nvSpPr>
        <p:spPr>
          <a:xfrm>
            <a:off x="0" y="900480"/>
            <a:ext cx="9143999" cy="550228"/>
          </a:xfrm>
        </p:spPr>
        <p:txBody>
          <a:bodyPr/>
          <a:lstStyle/>
          <a:p>
            <a:r>
              <a:rPr lang="en-US" dirty="0"/>
              <a:t>Joyful – Gozo </a:t>
            </a:r>
          </a:p>
        </p:txBody>
      </p:sp>
      <p:sp>
        <p:nvSpPr>
          <p:cNvPr id="6" name="Content Placeholder 5">
            <a:extLst>
              <a:ext uri="{FF2B5EF4-FFF2-40B4-BE49-F238E27FC236}">
                <a16:creationId xmlns:a16="http://schemas.microsoft.com/office/drawing/2014/main" id="{436C2C44-8C96-04B0-7821-E66C033E973A}"/>
              </a:ext>
            </a:extLst>
          </p:cNvPr>
          <p:cNvSpPr>
            <a:spLocks noGrp="1"/>
          </p:cNvSpPr>
          <p:nvPr>
            <p:ph sz="half" idx="2"/>
          </p:nvPr>
        </p:nvSpPr>
        <p:spPr>
          <a:xfrm>
            <a:off x="93518" y="1687355"/>
            <a:ext cx="4432762" cy="5216552"/>
          </a:xfrm>
        </p:spPr>
        <p:txBody>
          <a:bodyPr>
            <a:normAutofit/>
          </a:bodyPr>
          <a:lstStyle/>
          <a:p>
            <a:r>
              <a:rPr lang="en-US" dirty="0"/>
              <a:t>Phil 4:4-13, Rejoice In The Lord</a:t>
            </a:r>
          </a:p>
          <a:p>
            <a:pPr lvl="1"/>
            <a:r>
              <a:rPr lang="en-US" dirty="0"/>
              <a:t>Defining: Cheerfulness, Gladness, Delight</a:t>
            </a:r>
          </a:p>
          <a:p>
            <a:pPr lvl="1"/>
            <a:r>
              <a:rPr lang="en-US" dirty="0"/>
              <a:t>Antonym: Being Anxious</a:t>
            </a:r>
          </a:p>
          <a:p>
            <a:r>
              <a:rPr lang="nn-NO" dirty="0"/>
              <a:t>Christians Rejoicing Together</a:t>
            </a:r>
          </a:p>
          <a:p>
            <a:pPr lvl="1"/>
            <a:r>
              <a:rPr lang="en-US" dirty="0"/>
              <a:t>Verb form of Joyful</a:t>
            </a:r>
          </a:p>
          <a:p>
            <a:pPr lvl="1"/>
            <a:r>
              <a:rPr lang="nn-NO" dirty="0"/>
              <a:t>Rom 12:15, 1 Cor 12:25-26</a:t>
            </a:r>
          </a:p>
          <a:p>
            <a:endParaRPr lang="en-US" dirty="0"/>
          </a:p>
        </p:txBody>
      </p:sp>
      <p:sp>
        <p:nvSpPr>
          <p:cNvPr id="14" name="Content Placeholder 13">
            <a:extLst>
              <a:ext uri="{FF2B5EF4-FFF2-40B4-BE49-F238E27FC236}">
                <a16:creationId xmlns:a16="http://schemas.microsoft.com/office/drawing/2014/main" id="{1DDBA15D-3871-0F98-771B-E25E4472ED76}"/>
              </a:ext>
            </a:extLst>
          </p:cNvPr>
          <p:cNvSpPr>
            <a:spLocks noGrp="1"/>
          </p:cNvSpPr>
          <p:nvPr>
            <p:ph sz="quarter" idx="4"/>
          </p:nvPr>
        </p:nvSpPr>
        <p:spPr/>
        <p:txBody>
          <a:bodyPr>
            <a:normAutofit/>
          </a:bodyPr>
          <a:lstStyle/>
          <a:p>
            <a:r>
              <a:rPr lang="en-US" dirty="0"/>
              <a:t>Fil 4:4-13, </a:t>
            </a:r>
            <a:r>
              <a:rPr lang="en-US" dirty="0" err="1"/>
              <a:t>Regocíjense</a:t>
            </a:r>
            <a:r>
              <a:rPr lang="en-US" dirty="0"/>
              <a:t> </a:t>
            </a:r>
            <a:r>
              <a:rPr lang="en-US" dirty="0" err="1"/>
              <a:t>en</a:t>
            </a:r>
            <a:r>
              <a:rPr lang="en-US" dirty="0"/>
              <a:t> </a:t>
            </a:r>
            <a:r>
              <a:rPr lang="en-US" dirty="0" err="1"/>
              <a:t>el</a:t>
            </a:r>
            <a:r>
              <a:rPr lang="en-US" dirty="0"/>
              <a:t> </a:t>
            </a:r>
            <a:r>
              <a:rPr lang="en-US" dirty="0" err="1"/>
              <a:t>Señor</a:t>
            </a:r>
            <a:endParaRPr lang="en-US" dirty="0"/>
          </a:p>
          <a:p>
            <a:pPr lvl="1"/>
            <a:r>
              <a:rPr lang="en-US" dirty="0" err="1"/>
              <a:t>Definiendo</a:t>
            </a:r>
            <a:r>
              <a:rPr lang="en-US" dirty="0"/>
              <a:t>: </a:t>
            </a:r>
            <a:r>
              <a:rPr lang="en-US" dirty="0" err="1"/>
              <a:t>Alegría</a:t>
            </a:r>
            <a:r>
              <a:rPr lang="en-US" dirty="0"/>
              <a:t>, </a:t>
            </a:r>
            <a:r>
              <a:rPr lang="en-US" dirty="0" err="1"/>
              <a:t>Deleite</a:t>
            </a:r>
            <a:endParaRPr lang="en-US" dirty="0"/>
          </a:p>
          <a:p>
            <a:pPr lvl="1"/>
            <a:r>
              <a:rPr lang="en-US" dirty="0" err="1"/>
              <a:t>Antónimo</a:t>
            </a:r>
            <a:r>
              <a:rPr lang="en-US" dirty="0"/>
              <a:t>: </a:t>
            </a:r>
            <a:r>
              <a:rPr lang="en-US" dirty="0" err="1"/>
              <a:t>Estar</a:t>
            </a:r>
            <a:r>
              <a:rPr lang="en-US" dirty="0"/>
              <a:t> </a:t>
            </a:r>
            <a:r>
              <a:rPr lang="en-US" dirty="0" err="1"/>
              <a:t>ansioso</a:t>
            </a:r>
            <a:endParaRPr lang="en-US" dirty="0"/>
          </a:p>
          <a:p>
            <a:r>
              <a:rPr lang="en-US" dirty="0"/>
              <a:t>Cristianos </a:t>
            </a:r>
            <a:r>
              <a:rPr lang="en-US" dirty="0" err="1"/>
              <a:t>regocijándose</a:t>
            </a:r>
            <a:r>
              <a:rPr lang="en-US" dirty="0"/>
              <a:t> </a:t>
            </a:r>
            <a:r>
              <a:rPr lang="en-US" dirty="0" err="1"/>
              <a:t>juntos</a:t>
            </a:r>
            <a:endParaRPr lang="en-US" dirty="0"/>
          </a:p>
          <a:p>
            <a:pPr lvl="1"/>
            <a:r>
              <a:rPr lang="en-US" dirty="0"/>
              <a:t>Forma verbal de Alegre</a:t>
            </a:r>
          </a:p>
          <a:p>
            <a:pPr lvl="1"/>
            <a:r>
              <a:rPr lang="en-US" dirty="0"/>
              <a:t>Rom 12:15, 1 Cor 12:25-26</a:t>
            </a:r>
          </a:p>
          <a:p>
            <a:endParaRPr lang="en-US" dirty="0"/>
          </a:p>
        </p:txBody>
      </p:sp>
      <p:sp>
        <p:nvSpPr>
          <p:cNvPr id="2" name="Slide Number Placeholder 1">
            <a:extLst>
              <a:ext uri="{FF2B5EF4-FFF2-40B4-BE49-F238E27FC236}">
                <a16:creationId xmlns:a16="http://schemas.microsoft.com/office/drawing/2014/main" id="{48D386CB-9921-4BBC-B7CC-8D1E7608A509}"/>
              </a:ext>
            </a:extLst>
          </p:cNvPr>
          <p:cNvSpPr>
            <a:spLocks noGrp="1"/>
          </p:cNvSpPr>
          <p:nvPr>
            <p:ph type="sldNum" sz="quarter" idx="4294967295"/>
          </p:nvPr>
        </p:nvSpPr>
        <p:spPr>
          <a:xfrm>
            <a:off x="8159750" y="6459538"/>
            <a:ext cx="984250" cy="365125"/>
          </a:xfrm>
        </p:spPr>
        <p:txBody>
          <a:bodyPr/>
          <a:lstStyle/>
          <a:p>
            <a:fld id="{07D7E5E9-81BA-4A70-AA4D-A4B1EC081601}" type="slidenum">
              <a:rPr lang="en-US" smtClean="0"/>
              <a:pPr/>
              <a:t>3</a:t>
            </a:fld>
            <a:endParaRPr lang="en-US" dirty="0"/>
          </a:p>
        </p:txBody>
      </p:sp>
    </p:spTree>
    <p:extLst>
      <p:ext uri="{BB962C8B-B14F-4D97-AF65-F5344CB8AC3E}">
        <p14:creationId xmlns:p14="http://schemas.microsoft.com/office/powerpoint/2010/main" val="848313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 calcmode="lin" valueType="num">
                                      <p:cBhvr additive="base">
                                        <p:cTn id="7"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4">
                                            <p:txEl>
                                              <p:pRg st="1" end="1"/>
                                            </p:txEl>
                                          </p:spTgt>
                                        </p:tgtEl>
                                        <p:attrNameLst>
                                          <p:attrName>style.visibility</p:attrName>
                                        </p:attrNameLst>
                                      </p:cBhvr>
                                      <p:to>
                                        <p:strVal val="visible"/>
                                      </p:to>
                                    </p:set>
                                    <p:anim calcmode="lin" valueType="num">
                                      <p:cBhvr additive="base">
                                        <p:cTn id="11" dur="500" fill="hold"/>
                                        <p:tgtEl>
                                          <p:spTgt spid="14">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4">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anim calcmode="lin" valueType="num">
                                      <p:cBhvr additive="base">
                                        <p:cTn id="15"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6">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4">
                                            <p:txEl>
                                              <p:pRg st="2" end="2"/>
                                            </p:txEl>
                                          </p:spTgt>
                                        </p:tgtEl>
                                        <p:attrNameLst>
                                          <p:attrName>style.visibility</p:attrName>
                                        </p:attrNameLst>
                                      </p:cBhvr>
                                      <p:to>
                                        <p:strVal val="visible"/>
                                      </p:to>
                                    </p:set>
                                    <p:anim calcmode="lin" valueType="num">
                                      <p:cBhvr additive="base">
                                        <p:cTn id="19" dur="500" fill="hold"/>
                                        <p:tgtEl>
                                          <p:spTgt spid="1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
                                            <p:txEl>
                                              <p:pRg st="3" end="3"/>
                                            </p:txEl>
                                          </p:spTgt>
                                        </p:tgtEl>
                                        <p:attrNameLst>
                                          <p:attrName>style.visibility</p:attrName>
                                        </p:attrNameLst>
                                      </p:cBhvr>
                                      <p:to>
                                        <p:strVal val="visible"/>
                                      </p:to>
                                    </p:set>
                                    <p:anim calcmode="lin" valueType="num">
                                      <p:cBhvr additive="base">
                                        <p:cTn id="25"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
                                            <p:txEl>
                                              <p:pRg st="3" end="3"/>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14">
                                            <p:txEl>
                                              <p:pRg st="3" end="3"/>
                                            </p:txEl>
                                          </p:spTgt>
                                        </p:tgtEl>
                                        <p:attrNameLst>
                                          <p:attrName>style.visibility</p:attrName>
                                        </p:attrNameLst>
                                      </p:cBhvr>
                                      <p:to>
                                        <p:strVal val="visible"/>
                                      </p:to>
                                    </p:set>
                                    <p:anim calcmode="lin" valueType="num">
                                      <p:cBhvr additive="base">
                                        <p:cTn id="29" dur="500" fill="hold"/>
                                        <p:tgtEl>
                                          <p:spTgt spid="14">
                                            <p:txEl>
                                              <p:pRg st="3" end="3"/>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14">
                                            <p:txEl>
                                              <p:pRg st="3" end="3"/>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6">
                                            <p:txEl>
                                              <p:pRg st="4" end="4"/>
                                            </p:txEl>
                                          </p:spTgt>
                                        </p:tgtEl>
                                        <p:attrNameLst>
                                          <p:attrName>style.visibility</p:attrName>
                                        </p:attrNameLst>
                                      </p:cBhvr>
                                      <p:to>
                                        <p:strVal val="visible"/>
                                      </p:to>
                                    </p:set>
                                    <p:anim calcmode="lin" valueType="num">
                                      <p:cBhvr additive="base">
                                        <p:cTn id="33"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6">
                                            <p:txEl>
                                              <p:pRg st="4" end="4"/>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14">
                                            <p:txEl>
                                              <p:pRg st="4" end="4"/>
                                            </p:txEl>
                                          </p:spTgt>
                                        </p:tgtEl>
                                        <p:attrNameLst>
                                          <p:attrName>style.visibility</p:attrName>
                                        </p:attrNameLst>
                                      </p:cBhvr>
                                      <p:to>
                                        <p:strVal val="visible"/>
                                      </p:to>
                                    </p:set>
                                    <p:anim calcmode="lin" valueType="num">
                                      <p:cBhvr additive="base">
                                        <p:cTn id="37" dur="500" fill="hold"/>
                                        <p:tgtEl>
                                          <p:spTgt spid="14">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4">
                                            <p:txEl>
                                              <p:pRg st="4" end="4"/>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6">
                                            <p:txEl>
                                              <p:pRg st="5" end="5"/>
                                            </p:txEl>
                                          </p:spTgt>
                                        </p:tgtEl>
                                        <p:attrNameLst>
                                          <p:attrName>style.visibility</p:attrName>
                                        </p:attrNameLst>
                                      </p:cBhvr>
                                      <p:to>
                                        <p:strVal val="visible"/>
                                      </p:to>
                                    </p:set>
                                    <p:anim calcmode="lin" valueType="num">
                                      <p:cBhvr additive="base">
                                        <p:cTn id="41" dur="500" fill="hold"/>
                                        <p:tgtEl>
                                          <p:spTgt spid="6">
                                            <p:txEl>
                                              <p:pRg st="5" end="5"/>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6">
                                            <p:txEl>
                                              <p:pRg st="5" end="5"/>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14">
                                            <p:txEl>
                                              <p:pRg st="5" end="5"/>
                                            </p:txEl>
                                          </p:spTgt>
                                        </p:tgtEl>
                                        <p:attrNameLst>
                                          <p:attrName>style.visibility</p:attrName>
                                        </p:attrNameLst>
                                      </p:cBhvr>
                                      <p:to>
                                        <p:strVal val="visible"/>
                                      </p:to>
                                    </p:set>
                                    <p:anim calcmode="lin" valueType="num">
                                      <p:cBhvr additive="base">
                                        <p:cTn id="45" dur="500" fill="hold"/>
                                        <p:tgtEl>
                                          <p:spTgt spid="14">
                                            <p:txEl>
                                              <p:pRg st="5" end="5"/>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14">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3FCAD4F-8A19-4F29-8264-505AB450B7C2}"/>
              </a:ext>
            </a:extLst>
          </p:cNvPr>
          <p:cNvSpPr>
            <a:spLocks noGrp="1"/>
          </p:cNvSpPr>
          <p:nvPr>
            <p:ph type="title"/>
          </p:nvPr>
        </p:nvSpPr>
        <p:spPr>
          <a:xfrm>
            <a:off x="0" y="58002"/>
            <a:ext cx="9143998" cy="846007"/>
          </a:xfrm>
        </p:spPr>
        <p:txBody>
          <a:bodyPr>
            <a:normAutofit fontScale="90000"/>
          </a:bodyPr>
          <a:lstStyle/>
          <a:p>
            <a:r>
              <a:rPr lang="en-US" dirty="0"/>
              <a:t>Life Lived By The Spirit</a:t>
            </a:r>
            <a:r>
              <a:rPr lang="es-ES" dirty="0"/>
              <a:t> </a:t>
            </a:r>
            <a:br>
              <a:rPr lang="es-ES" dirty="0"/>
            </a:br>
            <a:r>
              <a:rPr lang="es-ES" dirty="0"/>
              <a:t>Vida Vivida Por El Espíritu</a:t>
            </a:r>
            <a:endParaRPr lang="en-US" dirty="0"/>
          </a:p>
        </p:txBody>
      </p:sp>
      <p:sp>
        <p:nvSpPr>
          <p:cNvPr id="8" name="Text Placeholder 7">
            <a:extLst>
              <a:ext uri="{FF2B5EF4-FFF2-40B4-BE49-F238E27FC236}">
                <a16:creationId xmlns:a16="http://schemas.microsoft.com/office/drawing/2014/main" id="{A27FC932-DA37-4E49-87C5-5205A0EB3BE5}"/>
              </a:ext>
            </a:extLst>
          </p:cNvPr>
          <p:cNvSpPr>
            <a:spLocks noGrp="1"/>
          </p:cNvSpPr>
          <p:nvPr>
            <p:ph type="body" idx="1"/>
          </p:nvPr>
        </p:nvSpPr>
        <p:spPr>
          <a:xfrm>
            <a:off x="0" y="900480"/>
            <a:ext cx="9143999" cy="550228"/>
          </a:xfrm>
        </p:spPr>
        <p:txBody>
          <a:bodyPr/>
          <a:lstStyle/>
          <a:p>
            <a:r>
              <a:rPr lang="en-US" dirty="0"/>
              <a:t>Peaceful - Paz </a:t>
            </a:r>
          </a:p>
        </p:txBody>
      </p:sp>
      <p:sp>
        <p:nvSpPr>
          <p:cNvPr id="6" name="Content Placeholder 5">
            <a:extLst>
              <a:ext uri="{FF2B5EF4-FFF2-40B4-BE49-F238E27FC236}">
                <a16:creationId xmlns:a16="http://schemas.microsoft.com/office/drawing/2014/main" id="{DDB256D4-2FC2-ACEA-E9B9-DEE338FFB632}"/>
              </a:ext>
            </a:extLst>
          </p:cNvPr>
          <p:cNvSpPr>
            <a:spLocks noGrp="1"/>
          </p:cNvSpPr>
          <p:nvPr>
            <p:ph sz="half" idx="2"/>
          </p:nvPr>
        </p:nvSpPr>
        <p:spPr>
          <a:xfrm>
            <a:off x="93518" y="1687355"/>
            <a:ext cx="4432762" cy="5216552"/>
          </a:xfrm>
        </p:spPr>
        <p:txBody>
          <a:bodyPr>
            <a:normAutofit fontScale="70000" lnSpcReduction="20000"/>
          </a:bodyPr>
          <a:lstStyle/>
          <a:p>
            <a:r>
              <a:rPr lang="en-US" dirty="0"/>
              <a:t>Phil 4:7, Linked with Joy</a:t>
            </a:r>
          </a:p>
          <a:p>
            <a:pPr lvl="1"/>
            <a:r>
              <a:rPr lang="en-US" dirty="0"/>
              <a:t>Harmonious Relationships </a:t>
            </a:r>
          </a:p>
          <a:p>
            <a:pPr lvl="2"/>
            <a:r>
              <a:rPr lang="en-US" dirty="0"/>
              <a:t>Between men, Mt 10:34; Rom 14:19</a:t>
            </a:r>
          </a:p>
          <a:p>
            <a:pPr lvl="2"/>
            <a:r>
              <a:rPr lang="en-US" dirty="0"/>
              <a:t>Between nations, Lk 14:32; Ax 12:20; Rev 6:4</a:t>
            </a:r>
          </a:p>
          <a:p>
            <a:pPr lvl="2"/>
            <a:r>
              <a:rPr lang="en-US" dirty="0"/>
              <a:t>Between God and man, Ax 10:36; Eph 2:17 </a:t>
            </a:r>
          </a:p>
          <a:p>
            <a:pPr lvl="1"/>
            <a:r>
              <a:rPr lang="en-US" dirty="0"/>
              <a:t>Friendliness, Ax 15:33; 1 Cor 16:11; Heb 11:31</a:t>
            </a:r>
          </a:p>
          <a:p>
            <a:pPr lvl="1"/>
            <a:r>
              <a:rPr lang="en-US" dirty="0"/>
              <a:t>Freedom From Molestation, Lk 11:21; 19:42; Ax 9:31, 16:36</a:t>
            </a:r>
          </a:p>
          <a:p>
            <a:pPr lvl="1"/>
            <a:r>
              <a:rPr lang="en-US" dirty="0"/>
              <a:t>Order</a:t>
            </a:r>
          </a:p>
          <a:p>
            <a:pPr lvl="2"/>
            <a:r>
              <a:rPr lang="en-US" dirty="0"/>
              <a:t>In the State, Ax 24:2</a:t>
            </a:r>
          </a:p>
          <a:p>
            <a:pPr lvl="2"/>
            <a:r>
              <a:rPr lang="en-US" dirty="0"/>
              <a:t>In the churches, 1 Cor 14:33</a:t>
            </a:r>
          </a:p>
          <a:p>
            <a:pPr lvl="1"/>
            <a:r>
              <a:rPr lang="en-US" dirty="0"/>
              <a:t>The sense of Rest and Contentment, Mt 10:13; Mk 5:34; Lk 1:79; 2:29; Jn 14:27; Rom. 1:7; 3:17; 8:6</a:t>
            </a:r>
          </a:p>
          <a:p>
            <a:pPr lvl="1"/>
            <a:r>
              <a:rPr lang="en-US" dirty="0"/>
              <a:t>WE Vines</a:t>
            </a:r>
          </a:p>
        </p:txBody>
      </p:sp>
      <p:sp>
        <p:nvSpPr>
          <p:cNvPr id="9" name="Content Placeholder 8">
            <a:extLst>
              <a:ext uri="{FF2B5EF4-FFF2-40B4-BE49-F238E27FC236}">
                <a16:creationId xmlns:a16="http://schemas.microsoft.com/office/drawing/2014/main" id="{155DAC47-5293-BAC9-8E1F-3DCFFCA741BC}"/>
              </a:ext>
            </a:extLst>
          </p:cNvPr>
          <p:cNvSpPr>
            <a:spLocks noGrp="1"/>
          </p:cNvSpPr>
          <p:nvPr>
            <p:ph sz="quarter" idx="4"/>
          </p:nvPr>
        </p:nvSpPr>
        <p:spPr>
          <a:xfrm>
            <a:off x="4692538" y="1687355"/>
            <a:ext cx="4432762" cy="5216552"/>
          </a:xfrm>
        </p:spPr>
        <p:txBody>
          <a:bodyPr>
            <a:normAutofit fontScale="70000" lnSpcReduction="20000"/>
          </a:bodyPr>
          <a:lstStyle/>
          <a:p>
            <a:r>
              <a:rPr lang="es-ES" dirty="0"/>
              <a:t>Fil 4:7, Ligado con el gozo</a:t>
            </a:r>
          </a:p>
          <a:p>
            <a:pPr lvl="1"/>
            <a:r>
              <a:rPr lang="es-ES" dirty="0"/>
              <a:t>Relaciones armoniosas </a:t>
            </a:r>
          </a:p>
          <a:p>
            <a:pPr lvl="2"/>
            <a:r>
              <a:rPr lang="es-ES" dirty="0"/>
              <a:t>Entre hombres, Mt 10:34; Rom 14:19</a:t>
            </a:r>
          </a:p>
          <a:p>
            <a:pPr lvl="2"/>
            <a:r>
              <a:rPr lang="es-ES" dirty="0"/>
              <a:t>Entre las naciones, </a:t>
            </a:r>
            <a:r>
              <a:rPr lang="es-ES" dirty="0" err="1"/>
              <a:t>Lc</a:t>
            </a:r>
            <a:r>
              <a:rPr lang="es-ES" dirty="0"/>
              <a:t> 14:32; </a:t>
            </a:r>
            <a:r>
              <a:rPr lang="es-ES" dirty="0" err="1"/>
              <a:t>Hec</a:t>
            </a:r>
            <a:r>
              <a:rPr lang="es-ES" dirty="0"/>
              <a:t> 12:20; </a:t>
            </a:r>
            <a:r>
              <a:rPr lang="es-ES" dirty="0" err="1"/>
              <a:t>Apo</a:t>
            </a:r>
            <a:r>
              <a:rPr lang="es-ES" dirty="0"/>
              <a:t> 6:4</a:t>
            </a:r>
          </a:p>
          <a:p>
            <a:pPr lvl="1"/>
            <a:r>
              <a:rPr lang="es-ES" dirty="0"/>
              <a:t>Entre Dios y el hombre, </a:t>
            </a:r>
            <a:r>
              <a:rPr lang="es-ES" dirty="0" err="1"/>
              <a:t>Hec</a:t>
            </a:r>
            <a:r>
              <a:rPr lang="es-ES" dirty="0"/>
              <a:t> 10:36; </a:t>
            </a:r>
            <a:r>
              <a:rPr lang="es-ES" dirty="0" err="1"/>
              <a:t>Ef</a:t>
            </a:r>
            <a:r>
              <a:rPr lang="es-ES" dirty="0"/>
              <a:t> 2:17 </a:t>
            </a:r>
          </a:p>
          <a:p>
            <a:pPr lvl="1"/>
            <a:r>
              <a:rPr lang="es-ES" dirty="0"/>
              <a:t>Amabilidad, </a:t>
            </a:r>
            <a:r>
              <a:rPr lang="es-ES" dirty="0" err="1"/>
              <a:t>Hec</a:t>
            </a:r>
            <a:r>
              <a:rPr lang="es-ES" dirty="0"/>
              <a:t> 15:33; 1 </a:t>
            </a:r>
            <a:r>
              <a:rPr lang="es-ES" dirty="0" err="1"/>
              <a:t>Cor</a:t>
            </a:r>
            <a:r>
              <a:rPr lang="es-ES" dirty="0"/>
              <a:t> 16:11; </a:t>
            </a:r>
            <a:r>
              <a:rPr lang="es-ES" dirty="0" err="1"/>
              <a:t>Heb</a:t>
            </a:r>
            <a:r>
              <a:rPr lang="es-ES" dirty="0"/>
              <a:t> 11:31</a:t>
            </a:r>
          </a:p>
          <a:p>
            <a:pPr lvl="1"/>
            <a:r>
              <a:rPr lang="es-ES" dirty="0"/>
              <a:t>Libertad para no ser molestado, </a:t>
            </a:r>
            <a:r>
              <a:rPr lang="es-ES" dirty="0" err="1"/>
              <a:t>Lc</a:t>
            </a:r>
            <a:r>
              <a:rPr lang="es-ES" dirty="0"/>
              <a:t> 11:21; 19:42; </a:t>
            </a:r>
            <a:r>
              <a:rPr lang="es-ES" dirty="0" err="1"/>
              <a:t>Hec</a:t>
            </a:r>
            <a:r>
              <a:rPr lang="es-ES" dirty="0"/>
              <a:t> 9:31, 16:36</a:t>
            </a:r>
          </a:p>
          <a:p>
            <a:pPr lvl="1"/>
            <a:r>
              <a:rPr lang="es-ES" dirty="0"/>
              <a:t>Orden</a:t>
            </a:r>
          </a:p>
          <a:p>
            <a:pPr lvl="2"/>
            <a:r>
              <a:rPr lang="es-ES" dirty="0"/>
              <a:t>En el Estado, </a:t>
            </a:r>
            <a:r>
              <a:rPr lang="es-ES" dirty="0" err="1"/>
              <a:t>Ax</a:t>
            </a:r>
            <a:r>
              <a:rPr lang="es-ES" dirty="0"/>
              <a:t> 24:2</a:t>
            </a:r>
          </a:p>
          <a:p>
            <a:pPr lvl="2"/>
            <a:r>
              <a:rPr lang="es-ES" dirty="0"/>
              <a:t>En las iglesias, 1 Corintios 14:33</a:t>
            </a:r>
          </a:p>
          <a:p>
            <a:pPr lvl="1"/>
            <a:r>
              <a:rPr lang="es-ES" dirty="0"/>
              <a:t>El sentido del descanso y la satisfacción, Mt 10:13; Mc 5:34; </a:t>
            </a:r>
            <a:r>
              <a:rPr lang="es-ES" dirty="0" err="1"/>
              <a:t>Lc</a:t>
            </a:r>
            <a:r>
              <a:rPr lang="es-ES" dirty="0"/>
              <a:t> 1:79; 2:29; </a:t>
            </a:r>
            <a:r>
              <a:rPr lang="es-ES" dirty="0" err="1"/>
              <a:t>Jn</a:t>
            </a:r>
            <a:r>
              <a:rPr lang="es-ES" dirty="0"/>
              <a:t> 14:27; Rom 1:7; 3:17; 8:6</a:t>
            </a:r>
          </a:p>
          <a:p>
            <a:pPr lvl="1"/>
            <a:r>
              <a:rPr lang="es-ES" dirty="0"/>
              <a:t>WE </a:t>
            </a:r>
            <a:r>
              <a:rPr lang="es-ES" dirty="0" err="1"/>
              <a:t>Vines</a:t>
            </a:r>
            <a:endParaRPr lang="es-ES" dirty="0"/>
          </a:p>
        </p:txBody>
      </p:sp>
      <p:sp>
        <p:nvSpPr>
          <p:cNvPr id="2" name="Slide Number Placeholder 1">
            <a:extLst>
              <a:ext uri="{FF2B5EF4-FFF2-40B4-BE49-F238E27FC236}">
                <a16:creationId xmlns:a16="http://schemas.microsoft.com/office/drawing/2014/main" id="{48D386CB-9921-4BBC-B7CC-8D1E7608A509}"/>
              </a:ext>
            </a:extLst>
          </p:cNvPr>
          <p:cNvSpPr>
            <a:spLocks noGrp="1"/>
          </p:cNvSpPr>
          <p:nvPr>
            <p:ph type="sldNum" sz="quarter" idx="4294967295"/>
          </p:nvPr>
        </p:nvSpPr>
        <p:spPr>
          <a:xfrm>
            <a:off x="8159750" y="6459538"/>
            <a:ext cx="984250" cy="365125"/>
          </a:xfrm>
        </p:spPr>
        <p:txBody>
          <a:bodyPr/>
          <a:lstStyle/>
          <a:p>
            <a:fld id="{07D7E5E9-81BA-4A70-AA4D-A4B1EC081601}" type="slidenum">
              <a:rPr lang="en-US" smtClean="0"/>
              <a:pPr/>
              <a:t>4</a:t>
            </a:fld>
            <a:endParaRPr lang="en-US" dirty="0"/>
          </a:p>
        </p:txBody>
      </p:sp>
    </p:spTree>
    <p:extLst>
      <p:ext uri="{BB962C8B-B14F-4D97-AF65-F5344CB8AC3E}">
        <p14:creationId xmlns:p14="http://schemas.microsoft.com/office/powerpoint/2010/main" val="14756102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 calcmode="lin" valueType="num">
                                      <p:cBhvr additive="base">
                                        <p:cTn id="7"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anim calcmode="lin" valueType="num">
                                      <p:cBhvr additive="base">
                                        <p:cTn id="11"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6">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anim calcmode="lin" valueType="num">
                                      <p:cBhvr additive="base">
                                        <p:cTn id="15"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6">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anim calcmode="lin" valueType="num">
                                      <p:cBhvr additive="base">
                                        <p:cTn id="19"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4" end="4"/>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6">
                                            <p:txEl>
                                              <p:pRg st="5" end="5"/>
                                            </p:txEl>
                                          </p:spTgt>
                                        </p:tgtEl>
                                        <p:attrNameLst>
                                          <p:attrName>style.visibility</p:attrName>
                                        </p:attrNameLst>
                                      </p:cBhvr>
                                      <p:to>
                                        <p:strVal val="visible"/>
                                      </p:to>
                                    </p:set>
                                    <p:anim calcmode="lin" valueType="num">
                                      <p:cBhvr additive="base">
                                        <p:cTn id="23" dur="500" fill="hold"/>
                                        <p:tgtEl>
                                          <p:spTgt spid="6">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6">
                                            <p:txEl>
                                              <p:pRg st="5" end="5"/>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6">
                                            <p:txEl>
                                              <p:pRg st="6" end="6"/>
                                            </p:txEl>
                                          </p:spTgt>
                                        </p:tgtEl>
                                        <p:attrNameLst>
                                          <p:attrName>style.visibility</p:attrName>
                                        </p:attrNameLst>
                                      </p:cBhvr>
                                      <p:to>
                                        <p:strVal val="visible"/>
                                      </p:to>
                                    </p:set>
                                    <p:anim calcmode="lin" valueType="num">
                                      <p:cBhvr additive="base">
                                        <p:cTn id="27" dur="500" fill="hold"/>
                                        <p:tgtEl>
                                          <p:spTgt spid="6">
                                            <p:txEl>
                                              <p:pRg st="6" end="6"/>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6">
                                            <p:txEl>
                                              <p:pRg st="6" end="6"/>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6">
                                            <p:txEl>
                                              <p:pRg st="7" end="7"/>
                                            </p:txEl>
                                          </p:spTgt>
                                        </p:tgtEl>
                                        <p:attrNameLst>
                                          <p:attrName>style.visibility</p:attrName>
                                        </p:attrNameLst>
                                      </p:cBhvr>
                                      <p:to>
                                        <p:strVal val="visible"/>
                                      </p:to>
                                    </p:set>
                                    <p:anim calcmode="lin" valueType="num">
                                      <p:cBhvr additive="base">
                                        <p:cTn id="31" dur="500" fill="hold"/>
                                        <p:tgtEl>
                                          <p:spTgt spid="6">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
                                            <p:txEl>
                                              <p:pRg st="7" end="7"/>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6">
                                            <p:txEl>
                                              <p:pRg st="8" end="8"/>
                                            </p:txEl>
                                          </p:spTgt>
                                        </p:tgtEl>
                                        <p:attrNameLst>
                                          <p:attrName>style.visibility</p:attrName>
                                        </p:attrNameLst>
                                      </p:cBhvr>
                                      <p:to>
                                        <p:strVal val="visible"/>
                                      </p:to>
                                    </p:set>
                                    <p:anim calcmode="lin" valueType="num">
                                      <p:cBhvr additive="base">
                                        <p:cTn id="35" dur="500" fill="hold"/>
                                        <p:tgtEl>
                                          <p:spTgt spid="6">
                                            <p:txEl>
                                              <p:pRg st="8" end="8"/>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6">
                                            <p:txEl>
                                              <p:pRg st="8" end="8"/>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6">
                                            <p:txEl>
                                              <p:pRg st="9" end="9"/>
                                            </p:txEl>
                                          </p:spTgt>
                                        </p:tgtEl>
                                        <p:attrNameLst>
                                          <p:attrName>style.visibility</p:attrName>
                                        </p:attrNameLst>
                                      </p:cBhvr>
                                      <p:to>
                                        <p:strVal val="visible"/>
                                      </p:to>
                                    </p:set>
                                    <p:anim calcmode="lin" valueType="num">
                                      <p:cBhvr additive="base">
                                        <p:cTn id="39" dur="500" fill="hold"/>
                                        <p:tgtEl>
                                          <p:spTgt spid="6">
                                            <p:txEl>
                                              <p:pRg st="9" end="9"/>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6">
                                            <p:txEl>
                                              <p:pRg st="9" end="9"/>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6">
                                            <p:txEl>
                                              <p:pRg st="10" end="10"/>
                                            </p:txEl>
                                          </p:spTgt>
                                        </p:tgtEl>
                                        <p:attrNameLst>
                                          <p:attrName>style.visibility</p:attrName>
                                        </p:attrNameLst>
                                      </p:cBhvr>
                                      <p:to>
                                        <p:strVal val="visible"/>
                                      </p:to>
                                    </p:set>
                                    <p:anim calcmode="lin" valueType="num">
                                      <p:cBhvr additive="base">
                                        <p:cTn id="43" dur="500" fill="hold"/>
                                        <p:tgtEl>
                                          <p:spTgt spid="6">
                                            <p:txEl>
                                              <p:pRg st="10" end="10"/>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6">
                                            <p:txEl>
                                              <p:pRg st="10" end="10"/>
                                            </p:txEl>
                                          </p:spTgt>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6">
                                            <p:txEl>
                                              <p:pRg st="11" end="11"/>
                                            </p:txEl>
                                          </p:spTgt>
                                        </p:tgtEl>
                                        <p:attrNameLst>
                                          <p:attrName>style.visibility</p:attrName>
                                        </p:attrNameLst>
                                      </p:cBhvr>
                                      <p:to>
                                        <p:strVal val="visible"/>
                                      </p:to>
                                    </p:set>
                                    <p:anim calcmode="lin" valueType="num">
                                      <p:cBhvr additive="base">
                                        <p:cTn id="47" dur="500" fill="hold"/>
                                        <p:tgtEl>
                                          <p:spTgt spid="6">
                                            <p:txEl>
                                              <p:pRg st="11" end="11"/>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6">
                                            <p:txEl>
                                              <p:pRg st="11" end="11"/>
                                            </p:txEl>
                                          </p:spTgt>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9">
                                            <p:txEl>
                                              <p:pRg st="1" end="1"/>
                                            </p:txEl>
                                          </p:spTgt>
                                        </p:tgtEl>
                                        <p:attrNameLst>
                                          <p:attrName>style.visibility</p:attrName>
                                        </p:attrNameLst>
                                      </p:cBhvr>
                                      <p:to>
                                        <p:strVal val="visible"/>
                                      </p:to>
                                    </p:set>
                                    <p:anim calcmode="lin" valueType="num">
                                      <p:cBhvr additive="base">
                                        <p:cTn id="51" dur="500" fill="hold"/>
                                        <p:tgtEl>
                                          <p:spTgt spid="9">
                                            <p:txEl>
                                              <p:pRg st="1" end="1"/>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9">
                                            <p:txEl>
                                              <p:pRg st="1" end="1"/>
                                            </p:txEl>
                                          </p:spTgt>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9">
                                            <p:txEl>
                                              <p:pRg st="2" end="2"/>
                                            </p:txEl>
                                          </p:spTgt>
                                        </p:tgtEl>
                                        <p:attrNameLst>
                                          <p:attrName>style.visibility</p:attrName>
                                        </p:attrNameLst>
                                      </p:cBhvr>
                                      <p:to>
                                        <p:strVal val="visible"/>
                                      </p:to>
                                    </p:set>
                                    <p:anim calcmode="lin" valueType="num">
                                      <p:cBhvr additive="base">
                                        <p:cTn id="55" dur="500" fill="hold"/>
                                        <p:tgtEl>
                                          <p:spTgt spid="9">
                                            <p:txEl>
                                              <p:pRg st="2" end="2"/>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9">
                                            <p:txEl>
                                              <p:pRg st="2" end="2"/>
                                            </p:txEl>
                                          </p:spTgt>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9">
                                            <p:txEl>
                                              <p:pRg st="3" end="3"/>
                                            </p:txEl>
                                          </p:spTgt>
                                        </p:tgtEl>
                                        <p:attrNameLst>
                                          <p:attrName>style.visibility</p:attrName>
                                        </p:attrNameLst>
                                      </p:cBhvr>
                                      <p:to>
                                        <p:strVal val="visible"/>
                                      </p:to>
                                    </p:set>
                                    <p:anim calcmode="lin" valueType="num">
                                      <p:cBhvr additive="base">
                                        <p:cTn id="59" dur="500" fill="hold"/>
                                        <p:tgtEl>
                                          <p:spTgt spid="9">
                                            <p:txEl>
                                              <p:pRg st="3" end="3"/>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9">
                                            <p:txEl>
                                              <p:pRg st="3" end="3"/>
                                            </p:txEl>
                                          </p:spTgt>
                                        </p:tgtEl>
                                        <p:attrNameLst>
                                          <p:attrName>ppt_y</p:attrName>
                                        </p:attrNameLst>
                                      </p:cBhvr>
                                      <p:tavLst>
                                        <p:tav tm="0">
                                          <p:val>
                                            <p:strVal val="1+#ppt_h/2"/>
                                          </p:val>
                                        </p:tav>
                                        <p:tav tm="100000">
                                          <p:val>
                                            <p:strVal val="#ppt_y"/>
                                          </p:val>
                                        </p:tav>
                                      </p:tavLst>
                                    </p:anim>
                                  </p:childTnLst>
                                </p:cTn>
                              </p:par>
                              <p:par>
                                <p:cTn id="61" presetID="2" presetClass="entr" presetSubtype="4" fill="hold" nodeType="withEffect">
                                  <p:stCondLst>
                                    <p:cond delay="0"/>
                                  </p:stCondLst>
                                  <p:childTnLst>
                                    <p:set>
                                      <p:cBhvr>
                                        <p:cTn id="62" dur="1" fill="hold">
                                          <p:stCondLst>
                                            <p:cond delay="0"/>
                                          </p:stCondLst>
                                        </p:cTn>
                                        <p:tgtEl>
                                          <p:spTgt spid="9">
                                            <p:txEl>
                                              <p:pRg st="4" end="4"/>
                                            </p:txEl>
                                          </p:spTgt>
                                        </p:tgtEl>
                                        <p:attrNameLst>
                                          <p:attrName>style.visibility</p:attrName>
                                        </p:attrNameLst>
                                      </p:cBhvr>
                                      <p:to>
                                        <p:strVal val="visible"/>
                                      </p:to>
                                    </p:set>
                                    <p:anim calcmode="lin" valueType="num">
                                      <p:cBhvr additive="base">
                                        <p:cTn id="63" dur="500" fill="hold"/>
                                        <p:tgtEl>
                                          <p:spTgt spid="9">
                                            <p:txEl>
                                              <p:pRg st="4" end="4"/>
                                            </p:txEl>
                                          </p:spTgt>
                                        </p:tgtEl>
                                        <p:attrNameLst>
                                          <p:attrName>ppt_x</p:attrName>
                                        </p:attrNameLst>
                                      </p:cBhvr>
                                      <p:tavLst>
                                        <p:tav tm="0">
                                          <p:val>
                                            <p:strVal val="#ppt_x"/>
                                          </p:val>
                                        </p:tav>
                                        <p:tav tm="100000">
                                          <p:val>
                                            <p:strVal val="#ppt_x"/>
                                          </p:val>
                                        </p:tav>
                                      </p:tavLst>
                                    </p:anim>
                                    <p:anim calcmode="lin" valueType="num">
                                      <p:cBhvr additive="base">
                                        <p:cTn id="64" dur="500" fill="hold"/>
                                        <p:tgtEl>
                                          <p:spTgt spid="9">
                                            <p:txEl>
                                              <p:pRg st="4" end="4"/>
                                            </p:txEl>
                                          </p:spTgt>
                                        </p:tgtEl>
                                        <p:attrNameLst>
                                          <p:attrName>ppt_y</p:attrName>
                                        </p:attrNameLst>
                                      </p:cBhvr>
                                      <p:tavLst>
                                        <p:tav tm="0">
                                          <p:val>
                                            <p:strVal val="1+#ppt_h/2"/>
                                          </p:val>
                                        </p:tav>
                                        <p:tav tm="100000">
                                          <p:val>
                                            <p:strVal val="#ppt_y"/>
                                          </p:val>
                                        </p:tav>
                                      </p:tavLst>
                                    </p:anim>
                                  </p:childTnLst>
                                </p:cTn>
                              </p:par>
                              <p:par>
                                <p:cTn id="65" presetID="2" presetClass="entr" presetSubtype="4" fill="hold" nodeType="withEffect">
                                  <p:stCondLst>
                                    <p:cond delay="0"/>
                                  </p:stCondLst>
                                  <p:childTnLst>
                                    <p:set>
                                      <p:cBhvr>
                                        <p:cTn id="66" dur="1" fill="hold">
                                          <p:stCondLst>
                                            <p:cond delay="0"/>
                                          </p:stCondLst>
                                        </p:cTn>
                                        <p:tgtEl>
                                          <p:spTgt spid="9">
                                            <p:txEl>
                                              <p:pRg st="5" end="5"/>
                                            </p:txEl>
                                          </p:spTgt>
                                        </p:tgtEl>
                                        <p:attrNameLst>
                                          <p:attrName>style.visibility</p:attrName>
                                        </p:attrNameLst>
                                      </p:cBhvr>
                                      <p:to>
                                        <p:strVal val="visible"/>
                                      </p:to>
                                    </p:set>
                                    <p:anim calcmode="lin" valueType="num">
                                      <p:cBhvr additive="base">
                                        <p:cTn id="67" dur="500" fill="hold"/>
                                        <p:tgtEl>
                                          <p:spTgt spid="9">
                                            <p:txEl>
                                              <p:pRg st="5" end="5"/>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9">
                                            <p:txEl>
                                              <p:pRg st="5" end="5"/>
                                            </p:txEl>
                                          </p:spTgt>
                                        </p:tgtEl>
                                        <p:attrNameLst>
                                          <p:attrName>ppt_y</p:attrName>
                                        </p:attrNameLst>
                                      </p:cBhvr>
                                      <p:tavLst>
                                        <p:tav tm="0">
                                          <p:val>
                                            <p:strVal val="1+#ppt_h/2"/>
                                          </p:val>
                                        </p:tav>
                                        <p:tav tm="100000">
                                          <p:val>
                                            <p:strVal val="#ppt_y"/>
                                          </p:val>
                                        </p:tav>
                                      </p:tavLst>
                                    </p:anim>
                                  </p:childTnLst>
                                </p:cTn>
                              </p:par>
                              <p:par>
                                <p:cTn id="69" presetID="2" presetClass="entr" presetSubtype="4" fill="hold" nodeType="withEffect">
                                  <p:stCondLst>
                                    <p:cond delay="0"/>
                                  </p:stCondLst>
                                  <p:childTnLst>
                                    <p:set>
                                      <p:cBhvr>
                                        <p:cTn id="70" dur="1" fill="hold">
                                          <p:stCondLst>
                                            <p:cond delay="0"/>
                                          </p:stCondLst>
                                        </p:cTn>
                                        <p:tgtEl>
                                          <p:spTgt spid="9">
                                            <p:txEl>
                                              <p:pRg st="6" end="6"/>
                                            </p:txEl>
                                          </p:spTgt>
                                        </p:tgtEl>
                                        <p:attrNameLst>
                                          <p:attrName>style.visibility</p:attrName>
                                        </p:attrNameLst>
                                      </p:cBhvr>
                                      <p:to>
                                        <p:strVal val="visible"/>
                                      </p:to>
                                    </p:set>
                                    <p:anim calcmode="lin" valueType="num">
                                      <p:cBhvr additive="base">
                                        <p:cTn id="71" dur="500" fill="hold"/>
                                        <p:tgtEl>
                                          <p:spTgt spid="9">
                                            <p:txEl>
                                              <p:pRg st="6" end="6"/>
                                            </p:txEl>
                                          </p:spTgt>
                                        </p:tgtEl>
                                        <p:attrNameLst>
                                          <p:attrName>ppt_x</p:attrName>
                                        </p:attrNameLst>
                                      </p:cBhvr>
                                      <p:tavLst>
                                        <p:tav tm="0">
                                          <p:val>
                                            <p:strVal val="#ppt_x"/>
                                          </p:val>
                                        </p:tav>
                                        <p:tav tm="100000">
                                          <p:val>
                                            <p:strVal val="#ppt_x"/>
                                          </p:val>
                                        </p:tav>
                                      </p:tavLst>
                                    </p:anim>
                                    <p:anim calcmode="lin" valueType="num">
                                      <p:cBhvr additive="base">
                                        <p:cTn id="72" dur="500" fill="hold"/>
                                        <p:tgtEl>
                                          <p:spTgt spid="9">
                                            <p:txEl>
                                              <p:pRg st="6" end="6"/>
                                            </p:txEl>
                                          </p:spTgt>
                                        </p:tgtEl>
                                        <p:attrNameLst>
                                          <p:attrName>ppt_y</p:attrName>
                                        </p:attrNameLst>
                                      </p:cBhvr>
                                      <p:tavLst>
                                        <p:tav tm="0">
                                          <p:val>
                                            <p:strVal val="1+#ppt_h/2"/>
                                          </p:val>
                                        </p:tav>
                                        <p:tav tm="100000">
                                          <p:val>
                                            <p:strVal val="#ppt_y"/>
                                          </p:val>
                                        </p:tav>
                                      </p:tavLst>
                                    </p:anim>
                                  </p:childTnLst>
                                </p:cTn>
                              </p:par>
                              <p:par>
                                <p:cTn id="73" presetID="2" presetClass="entr" presetSubtype="4" fill="hold" nodeType="withEffect">
                                  <p:stCondLst>
                                    <p:cond delay="0"/>
                                  </p:stCondLst>
                                  <p:childTnLst>
                                    <p:set>
                                      <p:cBhvr>
                                        <p:cTn id="74" dur="1" fill="hold">
                                          <p:stCondLst>
                                            <p:cond delay="0"/>
                                          </p:stCondLst>
                                        </p:cTn>
                                        <p:tgtEl>
                                          <p:spTgt spid="9">
                                            <p:txEl>
                                              <p:pRg st="7" end="7"/>
                                            </p:txEl>
                                          </p:spTgt>
                                        </p:tgtEl>
                                        <p:attrNameLst>
                                          <p:attrName>style.visibility</p:attrName>
                                        </p:attrNameLst>
                                      </p:cBhvr>
                                      <p:to>
                                        <p:strVal val="visible"/>
                                      </p:to>
                                    </p:set>
                                    <p:anim calcmode="lin" valueType="num">
                                      <p:cBhvr additive="base">
                                        <p:cTn id="75" dur="500" fill="hold"/>
                                        <p:tgtEl>
                                          <p:spTgt spid="9">
                                            <p:txEl>
                                              <p:pRg st="7" end="7"/>
                                            </p:txEl>
                                          </p:spTgt>
                                        </p:tgtEl>
                                        <p:attrNameLst>
                                          <p:attrName>ppt_x</p:attrName>
                                        </p:attrNameLst>
                                      </p:cBhvr>
                                      <p:tavLst>
                                        <p:tav tm="0">
                                          <p:val>
                                            <p:strVal val="#ppt_x"/>
                                          </p:val>
                                        </p:tav>
                                        <p:tav tm="100000">
                                          <p:val>
                                            <p:strVal val="#ppt_x"/>
                                          </p:val>
                                        </p:tav>
                                      </p:tavLst>
                                    </p:anim>
                                    <p:anim calcmode="lin" valueType="num">
                                      <p:cBhvr additive="base">
                                        <p:cTn id="76" dur="500" fill="hold"/>
                                        <p:tgtEl>
                                          <p:spTgt spid="9">
                                            <p:txEl>
                                              <p:pRg st="7" end="7"/>
                                            </p:txEl>
                                          </p:spTgt>
                                        </p:tgtEl>
                                        <p:attrNameLst>
                                          <p:attrName>ppt_y</p:attrName>
                                        </p:attrNameLst>
                                      </p:cBhvr>
                                      <p:tavLst>
                                        <p:tav tm="0">
                                          <p:val>
                                            <p:strVal val="1+#ppt_h/2"/>
                                          </p:val>
                                        </p:tav>
                                        <p:tav tm="100000">
                                          <p:val>
                                            <p:strVal val="#ppt_y"/>
                                          </p:val>
                                        </p:tav>
                                      </p:tavLst>
                                    </p:anim>
                                  </p:childTnLst>
                                </p:cTn>
                              </p:par>
                              <p:par>
                                <p:cTn id="77" presetID="2" presetClass="entr" presetSubtype="4" fill="hold" nodeType="withEffect">
                                  <p:stCondLst>
                                    <p:cond delay="0"/>
                                  </p:stCondLst>
                                  <p:childTnLst>
                                    <p:set>
                                      <p:cBhvr>
                                        <p:cTn id="78" dur="1" fill="hold">
                                          <p:stCondLst>
                                            <p:cond delay="0"/>
                                          </p:stCondLst>
                                        </p:cTn>
                                        <p:tgtEl>
                                          <p:spTgt spid="9">
                                            <p:txEl>
                                              <p:pRg st="8" end="8"/>
                                            </p:txEl>
                                          </p:spTgt>
                                        </p:tgtEl>
                                        <p:attrNameLst>
                                          <p:attrName>style.visibility</p:attrName>
                                        </p:attrNameLst>
                                      </p:cBhvr>
                                      <p:to>
                                        <p:strVal val="visible"/>
                                      </p:to>
                                    </p:set>
                                    <p:anim calcmode="lin" valueType="num">
                                      <p:cBhvr additive="base">
                                        <p:cTn id="79" dur="500" fill="hold"/>
                                        <p:tgtEl>
                                          <p:spTgt spid="9">
                                            <p:txEl>
                                              <p:pRg st="8" end="8"/>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9">
                                            <p:txEl>
                                              <p:pRg st="8" end="8"/>
                                            </p:txEl>
                                          </p:spTgt>
                                        </p:tgtEl>
                                        <p:attrNameLst>
                                          <p:attrName>ppt_y</p:attrName>
                                        </p:attrNameLst>
                                      </p:cBhvr>
                                      <p:tavLst>
                                        <p:tav tm="0">
                                          <p:val>
                                            <p:strVal val="1+#ppt_h/2"/>
                                          </p:val>
                                        </p:tav>
                                        <p:tav tm="100000">
                                          <p:val>
                                            <p:strVal val="#ppt_y"/>
                                          </p:val>
                                        </p:tav>
                                      </p:tavLst>
                                    </p:anim>
                                  </p:childTnLst>
                                </p:cTn>
                              </p:par>
                              <p:par>
                                <p:cTn id="81" presetID="2" presetClass="entr" presetSubtype="4" fill="hold" nodeType="withEffect">
                                  <p:stCondLst>
                                    <p:cond delay="0"/>
                                  </p:stCondLst>
                                  <p:childTnLst>
                                    <p:set>
                                      <p:cBhvr>
                                        <p:cTn id="82" dur="1" fill="hold">
                                          <p:stCondLst>
                                            <p:cond delay="0"/>
                                          </p:stCondLst>
                                        </p:cTn>
                                        <p:tgtEl>
                                          <p:spTgt spid="9">
                                            <p:txEl>
                                              <p:pRg st="9" end="9"/>
                                            </p:txEl>
                                          </p:spTgt>
                                        </p:tgtEl>
                                        <p:attrNameLst>
                                          <p:attrName>style.visibility</p:attrName>
                                        </p:attrNameLst>
                                      </p:cBhvr>
                                      <p:to>
                                        <p:strVal val="visible"/>
                                      </p:to>
                                    </p:set>
                                    <p:anim calcmode="lin" valueType="num">
                                      <p:cBhvr additive="base">
                                        <p:cTn id="83" dur="500" fill="hold"/>
                                        <p:tgtEl>
                                          <p:spTgt spid="9">
                                            <p:txEl>
                                              <p:pRg st="9" end="9"/>
                                            </p:txEl>
                                          </p:spTgt>
                                        </p:tgtEl>
                                        <p:attrNameLst>
                                          <p:attrName>ppt_x</p:attrName>
                                        </p:attrNameLst>
                                      </p:cBhvr>
                                      <p:tavLst>
                                        <p:tav tm="0">
                                          <p:val>
                                            <p:strVal val="#ppt_x"/>
                                          </p:val>
                                        </p:tav>
                                        <p:tav tm="100000">
                                          <p:val>
                                            <p:strVal val="#ppt_x"/>
                                          </p:val>
                                        </p:tav>
                                      </p:tavLst>
                                    </p:anim>
                                    <p:anim calcmode="lin" valueType="num">
                                      <p:cBhvr additive="base">
                                        <p:cTn id="84" dur="500" fill="hold"/>
                                        <p:tgtEl>
                                          <p:spTgt spid="9">
                                            <p:txEl>
                                              <p:pRg st="9" end="9"/>
                                            </p:txEl>
                                          </p:spTgt>
                                        </p:tgtEl>
                                        <p:attrNameLst>
                                          <p:attrName>ppt_y</p:attrName>
                                        </p:attrNameLst>
                                      </p:cBhvr>
                                      <p:tavLst>
                                        <p:tav tm="0">
                                          <p:val>
                                            <p:strVal val="1+#ppt_h/2"/>
                                          </p:val>
                                        </p:tav>
                                        <p:tav tm="100000">
                                          <p:val>
                                            <p:strVal val="#ppt_y"/>
                                          </p:val>
                                        </p:tav>
                                      </p:tavLst>
                                    </p:anim>
                                  </p:childTnLst>
                                </p:cTn>
                              </p:par>
                              <p:par>
                                <p:cTn id="85" presetID="2" presetClass="entr" presetSubtype="4" fill="hold" nodeType="withEffect">
                                  <p:stCondLst>
                                    <p:cond delay="0"/>
                                  </p:stCondLst>
                                  <p:childTnLst>
                                    <p:set>
                                      <p:cBhvr>
                                        <p:cTn id="86" dur="1" fill="hold">
                                          <p:stCondLst>
                                            <p:cond delay="0"/>
                                          </p:stCondLst>
                                        </p:cTn>
                                        <p:tgtEl>
                                          <p:spTgt spid="9">
                                            <p:txEl>
                                              <p:pRg st="10" end="10"/>
                                            </p:txEl>
                                          </p:spTgt>
                                        </p:tgtEl>
                                        <p:attrNameLst>
                                          <p:attrName>style.visibility</p:attrName>
                                        </p:attrNameLst>
                                      </p:cBhvr>
                                      <p:to>
                                        <p:strVal val="visible"/>
                                      </p:to>
                                    </p:set>
                                    <p:anim calcmode="lin" valueType="num">
                                      <p:cBhvr additive="base">
                                        <p:cTn id="87" dur="500" fill="hold"/>
                                        <p:tgtEl>
                                          <p:spTgt spid="9">
                                            <p:txEl>
                                              <p:pRg st="10" end="10"/>
                                            </p:txEl>
                                          </p:spTgt>
                                        </p:tgtEl>
                                        <p:attrNameLst>
                                          <p:attrName>ppt_x</p:attrName>
                                        </p:attrNameLst>
                                      </p:cBhvr>
                                      <p:tavLst>
                                        <p:tav tm="0">
                                          <p:val>
                                            <p:strVal val="#ppt_x"/>
                                          </p:val>
                                        </p:tav>
                                        <p:tav tm="100000">
                                          <p:val>
                                            <p:strVal val="#ppt_x"/>
                                          </p:val>
                                        </p:tav>
                                      </p:tavLst>
                                    </p:anim>
                                    <p:anim calcmode="lin" valueType="num">
                                      <p:cBhvr additive="base">
                                        <p:cTn id="88" dur="500" fill="hold"/>
                                        <p:tgtEl>
                                          <p:spTgt spid="9">
                                            <p:txEl>
                                              <p:pRg st="10" end="10"/>
                                            </p:txEl>
                                          </p:spTgt>
                                        </p:tgtEl>
                                        <p:attrNameLst>
                                          <p:attrName>ppt_y</p:attrName>
                                        </p:attrNameLst>
                                      </p:cBhvr>
                                      <p:tavLst>
                                        <p:tav tm="0">
                                          <p:val>
                                            <p:strVal val="1+#ppt_h/2"/>
                                          </p:val>
                                        </p:tav>
                                        <p:tav tm="100000">
                                          <p:val>
                                            <p:strVal val="#ppt_y"/>
                                          </p:val>
                                        </p:tav>
                                      </p:tavLst>
                                    </p:anim>
                                  </p:childTnLst>
                                </p:cTn>
                              </p:par>
                              <p:par>
                                <p:cTn id="89" presetID="2" presetClass="entr" presetSubtype="4" fill="hold" nodeType="withEffect">
                                  <p:stCondLst>
                                    <p:cond delay="0"/>
                                  </p:stCondLst>
                                  <p:childTnLst>
                                    <p:set>
                                      <p:cBhvr>
                                        <p:cTn id="90" dur="1" fill="hold">
                                          <p:stCondLst>
                                            <p:cond delay="0"/>
                                          </p:stCondLst>
                                        </p:cTn>
                                        <p:tgtEl>
                                          <p:spTgt spid="9">
                                            <p:txEl>
                                              <p:pRg st="11" end="11"/>
                                            </p:txEl>
                                          </p:spTgt>
                                        </p:tgtEl>
                                        <p:attrNameLst>
                                          <p:attrName>style.visibility</p:attrName>
                                        </p:attrNameLst>
                                      </p:cBhvr>
                                      <p:to>
                                        <p:strVal val="visible"/>
                                      </p:to>
                                    </p:set>
                                    <p:anim calcmode="lin" valueType="num">
                                      <p:cBhvr additive="base">
                                        <p:cTn id="91" dur="500" fill="hold"/>
                                        <p:tgtEl>
                                          <p:spTgt spid="9">
                                            <p:txEl>
                                              <p:pRg st="11" end="11"/>
                                            </p:txEl>
                                          </p:spTgt>
                                        </p:tgtEl>
                                        <p:attrNameLst>
                                          <p:attrName>ppt_x</p:attrName>
                                        </p:attrNameLst>
                                      </p:cBhvr>
                                      <p:tavLst>
                                        <p:tav tm="0">
                                          <p:val>
                                            <p:strVal val="#ppt_x"/>
                                          </p:val>
                                        </p:tav>
                                        <p:tav tm="100000">
                                          <p:val>
                                            <p:strVal val="#ppt_x"/>
                                          </p:val>
                                        </p:tav>
                                      </p:tavLst>
                                    </p:anim>
                                    <p:anim calcmode="lin" valueType="num">
                                      <p:cBhvr additive="base">
                                        <p:cTn id="92" dur="500" fill="hold"/>
                                        <p:tgtEl>
                                          <p:spTgt spid="9">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3FCAD4F-8A19-4F29-8264-505AB450B7C2}"/>
              </a:ext>
            </a:extLst>
          </p:cNvPr>
          <p:cNvSpPr>
            <a:spLocks noGrp="1"/>
          </p:cNvSpPr>
          <p:nvPr>
            <p:ph type="title"/>
          </p:nvPr>
        </p:nvSpPr>
        <p:spPr>
          <a:xfrm>
            <a:off x="0" y="58002"/>
            <a:ext cx="9143998" cy="846007"/>
          </a:xfrm>
        </p:spPr>
        <p:txBody>
          <a:bodyPr>
            <a:normAutofit fontScale="90000"/>
          </a:bodyPr>
          <a:lstStyle/>
          <a:p>
            <a:r>
              <a:rPr lang="en-US" dirty="0"/>
              <a:t>Life Lived By The Spirit</a:t>
            </a:r>
            <a:r>
              <a:rPr lang="es-ES" dirty="0"/>
              <a:t> </a:t>
            </a:r>
            <a:br>
              <a:rPr lang="es-ES" dirty="0"/>
            </a:br>
            <a:r>
              <a:rPr lang="es-ES" dirty="0"/>
              <a:t>Vida Vivida Por El Espíritu</a:t>
            </a:r>
            <a:endParaRPr lang="en-US" dirty="0"/>
          </a:p>
        </p:txBody>
      </p:sp>
      <p:sp>
        <p:nvSpPr>
          <p:cNvPr id="8" name="Text Placeholder 7">
            <a:extLst>
              <a:ext uri="{FF2B5EF4-FFF2-40B4-BE49-F238E27FC236}">
                <a16:creationId xmlns:a16="http://schemas.microsoft.com/office/drawing/2014/main" id="{A27FC932-DA37-4E49-87C5-5205A0EB3BE5}"/>
              </a:ext>
            </a:extLst>
          </p:cNvPr>
          <p:cNvSpPr>
            <a:spLocks noGrp="1"/>
          </p:cNvSpPr>
          <p:nvPr>
            <p:ph type="body" idx="1"/>
          </p:nvPr>
        </p:nvSpPr>
        <p:spPr>
          <a:xfrm>
            <a:off x="0" y="900480"/>
            <a:ext cx="9143999" cy="550228"/>
          </a:xfrm>
        </p:spPr>
        <p:txBody>
          <a:bodyPr/>
          <a:lstStyle/>
          <a:p>
            <a:r>
              <a:rPr lang="en-US" dirty="0"/>
              <a:t>Long-Suffering - </a:t>
            </a:r>
            <a:r>
              <a:rPr lang="es-ES" dirty="0"/>
              <a:t>Paciencia</a:t>
            </a:r>
            <a:endParaRPr lang="en-US" dirty="0"/>
          </a:p>
        </p:txBody>
      </p:sp>
      <p:sp>
        <p:nvSpPr>
          <p:cNvPr id="6" name="Content Placeholder 5">
            <a:extLst>
              <a:ext uri="{FF2B5EF4-FFF2-40B4-BE49-F238E27FC236}">
                <a16:creationId xmlns:a16="http://schemas.microsoft.com/office/drawing/2014/main" id="{5B67B2E5-F7E1-9211-AA36-1635CDCF809B}"/>
              </a:ext>
            </a:extLst>
          </p:cNvPr>
          <p:cNvSpPr>
            <a:spLocks noGrp="1"/>
          </p:cNvSpPr>
          <p:nvPr>
            <p:ph sz="half" idx="2"/>
          </p:nvPr>
        </p:nvSpPr>
        <p:spPr>
          <a:xfrm>
            <a:off x="93518" y="1687355"/>
            <a:ext cx="4432762" cy="5216552"/>
          </a:xfrm>
        </p:spPr>
        <p:txBody>
          <a:bodyPr>
            <a:normAutofit fontScale="92500" lnSpcReduction="20000"/>
          </a:bodyPr>
          <a:lstStyle/>
          <a:p>
            <a:r>
              <a:rPr lang="en-US" dirty="0"/>
              <a:t>Eph 4:2, Forbearing One Another </a:t>
            </a:r>
          </a:p>
          <a:p>
            <a:pPr lvl="1"/>
            <a:r>
              <a:rPr lang="en-US" dirty="0"/>
              <a:t>In Love</a:t>
            </a:r>
          </a:p>
          <a:p>
            <a:pPr lvl="1"/>
            <a:r>
              <a:rPr lang="en-US" dirty="0"/>
              <a:t>Defining: that quality of self-restraint in the face of provocation which does not retaliate or promptly punish. It is the opposite of anger, and is associated with Mercy, WE Vines</a:t>
            </a:r>
          </a:p>
          <a:p>
            <a:pPr lvl="1"/>
            <a:r>
              <a:rPr lang="en-US" dirty="0"/>
              <a:t>Literally: </a:t>
            </a:r>
          </a:p>
          <a:p>
            <a:pPr lvl="2"/>
            <a:r>
              <a:rPr lang="en-US" dirty="0"/>
              <a:t>Long – Tempered</a:t>
            </a:r>
          </a:p>
          <a:p>
            <a:pPr lvl="2"/>
            <a:r>
              <a:rPr lang="en-US" dirty="0"/>
              <a:t>Long – Spirited</a:t>
            </a:r>
          </a:p>
          <a:p>
            <a:pPr lvl="2"/>
            <a:r>
              <a:rPr lang="en-US" dirty="0"/>
              <a:t>Long To Anger</a:t>
            </a:r>
          </a:p>
        </p:txBody>
      </p:sp>
      <p:sp>
        <p:nvSpPr>
          <p:cNvPr id="10" name="Content Placeholder 9">
            <a:extLst>
              <a:ext uri="{FF2B5EF4-FFF2-40B4-BE49-F238E27FC236}">
                <a16:creationId xmlns:a16="http://schemas.microsoft.com/office/drawing/2014/main" id="{F788EDD3-1E7A-211F-80ED-1DA32B31E6A1}"/>
              </a:ext>
            </a:extLst>
          </p:cNvPr>
          <p:cNvSpPr>
            <a:spLocks noGrp="1"/>
          </p:cNvSpPr>
          <p:nvPr>
            <p:ph sz="quarter" idx="4"/>
          </p:nvPr>
        </p:nvSpPr>
        <p:spPr/>
        <p:txBody>
          <a:bodyPr>
            <a:normAutofit fontScale="92500" lnSpcReduction="20000"/>
          </a:bodyPr>
          <a:lstStyle/>
          <a:p>
            <a:r>
              <a:rPr lang="es-ES" dirty="0" err="1"/>
              <a:t>Ef</a:t>
            </a:r>
            <a:r>
              <a:rPr lang="es-ES" dirty="0"/>
              <a:t> 4:2, Soportarnos los unos a los otros </a:t>
            </a:r>
          </a:p>
          <a:p>
            <a:pPr lvl="1"/>
            <a:r>
              <a:rPr lang="es-ES" dirty="0"/>
              <a:t>En Amor</a:t>
            </a:r>
          </a:p>
          <a:p>
            <a:pPr lvl="1"/>
            <a:r>
              <a:rPr lang="es-ES" dirty="0"/>
              <a:t>Definiendo: aquella cualidad de autocontrol frente a la provocación que no toma represalias ni castiga con prontitud. Es lo opuesto a la ira, y se asocia con la Misericordia, WE </a:t>
            </a:r>
            <a:r>
              <a:rPr lang="es-ES" dirty="0" err="1"/>
              <a:t>Vines</a:t>
            </a:r>
            <a:endParaRPr lang="es-ES" dirty="0"/>
          </a:p>
          <a:p>
            <a:pPr lvl="1"/>
            <a:r>
              <a:rPr lang="es-ES" dirty="0"/>
              <a:t>Literalmente: </a:t>
            </a:r>
          </a:p>
          <a:p>
            <a:pPr lvl="2"/>
            <a:r>
              <a:rPr lang="es-ES" dirty="0"/>
              <a:t>Largo – Templado</a:t>
            </a:r>
          </a:p>
          <a:p>
            <a:pPr lvl="2"/>
            <a:r>
              <a:rPr lang="es-ES" dirty="0"/>
              <a:t>Largo – Enérgico</a:t>
            </a:r>
          </a:p>
          <a:p>
            <a:pPr lvl="2"/>
            <a:r>
              <a:rPr lang="es-ES" dirty="0"/>
              <a:t>Largo a la ira</a:t>
            </a:r>
          </a:p>
          <a:p>
            <a:endParaRPr lang="en-US" dirty="0"/>
          </a:p>
        </p:txBody>
      </p:sp>
      <p:sp>
        <p:nvSpPr>
          <p:cNvPr id="2" name="Slide Number Placeholder 1">
            <a:extLst>
              <a:ext uri="{FF2B5EF4-FFF2-40B4-BE49-F238E27FC236}">
                <a16:creationId xmlns:a16="http://schemas.microsoft.com/office/drawing/2014/main" id="{48D386CB-9921-4BBC-B7CC-8D1E7608A509}"/>
              </a:ext>
            </a:extLst>
          </p:cNvPr>
          <p:cNvSpPr>
            <a:spLocks noGrp="1"/>
          </p:cNvSpPr>
          <p:nvPr>
            <p:ph type="sldNum" sz="quarter" idx="4294967295"/>
          </p:nvPr>
        </p:nvSpPr>
        <p:spPr>
          <a:xfrm>
            <a:off x="8159750" y="6459538"/>
            <a:ext cx="984250" cy="365125"/>
          </a:xfrm>
        </p:spPr>
        <p:txBody>
          <a:bodyPr/>
          <a:lstStyle/>
          <a:p>
            <a:fld id="{07D7E5E9-81BA-4A70-AA4D-A4B1EC081601}" type="slidenum">
              <a:rPr lang="en-US" smtClean="0"/>
              <a:pPr/>
              <a:t>5</a:t>
            </a:fld>
            <a:endParaRPr lang="en-US" dirty="0"/>
          </a:p>
        </p:txBody>
      </p:sp>
    </p:spTree>
    <p:extLst>
      <p:ext uri="{BB962C8B-B14F-4D97-AF65-F5344CB8AC3E}">
        <p14:creationId xmlns:p14="http://schemas.microsoft.com/office/powerpoint/2010/main" val="861416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 calcmode="lin" valueType="num">
                                      <p:cBhvr additive="base">
                                        <p:cTn id="7"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0">
                                            <p:txEl>
                                              <p:pRg st="1" end="1"/>
                                            </p:txEl>
                                          </p:spTgt>
                                        </p:tgtEl>
                                        <p:attrNameLst>
                                          <p:attrName>style.visibility</p:attrName>
                                        </p:attrNameLst>
                                      </p:cBhvr>
                                      <p:to>
                                        <p:strVal val="visible"/>
                                      </p:to>
                                    </p:set>
                                    <p:anim calcmode="lin" valueType="num">
                                      <p:cBhvr additive="base">
                                        <p:cTn id="11" dur="500" fill="hold"/>
                                        <p:tgtEl>
                                          <p:spTgt spid="10">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0">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 calcmode="lin" valueType="num">
                                      <p:cBhvr additive="base">
                                        <p:cTn id="17"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6">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10">
                                            <p:txEl>
                                              <p:pRg st="2" end="2"/>
                                            </p:txEl>
                                          </p:spTgt>
                                        </p:tgtEl>
                                        <p:attrNameLst>
                                          <p:attrName>style.visibility</p:attrName>
                                        </p:attrNameLst>
                                      </p:cBhvr>
                                      <p:to>
                                        <p:strVal val="visible"/>
                                      </p:to>
                                    </p:set>
                                    <p:anim calcmode="lin" valueType="num">
                                      <p:cBhvr additive="base">
                                        <p:cTn id="21" dur="500" fill="hold"/>
                                        <p:tgtEl>
                                          <p:spTgt spid="10">
                                            <p:txEl>
                                              <p:pRg st="2" end="2"/>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10">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6">
                                            <p:txEl>
                                              <p:pRg st="3" end="3"/>
                                            </p:txEl>
                                          </p:spTgt>
                                        </p:tgtEl>
                                        <p:attrNameLst>
                                          <p:attrName>style.visibility</p:attrName>
                                        </p:attrNameLst>
                                      </p:cBhvr>
                                      <p:to>
                                        <p:strVal val="visible"/>
                                      </p:to>
                                    </p:set>
                                    <p:anim calcmode="lin" valueType="num">
                                      <p:cBhvr additive="base">
                                        <p:cTn id="27"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6">
                                            <p:txEl>
                                              <p:pRg st="3" end="3"/>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10">
                                            <p:txEl>
                                              <p:pRg st="3" end="3"/>
                                            </p:txEl>
                                          </p:spTgt>
                                        </p:tgtEl>
                                        <p:attrNameLst>
                                          <p:attrName>style.visibility</p:attrName>
                                        </p:attrNameLst>
                                      </p:cBhvr>
                                      <p:to>
                                        <p:strVal val="visible"/>
                                      </p:to>
                                    </p:set>
                                    <p:anim calcmode="lin" valueType="num">
                                      <p:cBhvr additive="base">
                                        <p:cTn id="31" dur="500" fill="hold"/>
                                        <p:tgtEl>
                                          <p:spTgt spid="10">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0">
                                            <p:txEl>
                                              <p:pRg st="3" end="3"/>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6">
                                            <p:txEl>
                                              <p:pRg st="4" end="4"/>
                                            </p:txEl>
                                          </p:spTgt>
                                        </p:tgtEl>
                                        <p:attrNameLst>
                                          <p:attrName>style.visibility</p:attrName>
                                        </p:attrNameLst>
                                      </p:cBhvr>
                                      <p:to>
                                        <p:strVal val="visible"/>
                                      </p:to>
                                    </p:set>
                                    <p:anim calcmode="lin" valueType="num">
                                      <p:cBhvr additive="base">
                                        <p:cTn id="35"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6">
                                            <p:txEl>
                                              <p:pRg st="4" end="4"/>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10">
                                            <p:txEl>
                                              <p:pRg st="4" end="4"/>
                                            </p:txEl>
                                          </p:spTgt>
                                        </p:tgtEl>
                                        <p:attrNameLst>
                                          <p:attrName>style.visibility</p:attrName>
                                        </p:attrNameLst>
                                      </p:cBhvr>
                                      <p:to>
                                        <p:strVal val="visible"/>
                                      </p:to>
                                    </p:set>
                                    <p:anim calcmode="lin" valueType="num">
                                      <p:cBhvr additive="base">
                                        <p:cTn id="39" dur="500" fill="hold"/>
                                        <p:tgtEl>
                                          <p:spTgt spid="10">
                                            <p:txEl>
                                              <p:pRg st="4" end="4"/>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10">
                                            <p:txEl>
                                              <p:pRg st="4" end="4"/>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6">
                                            <p:txEl>
                                              <p:pRg st="5" end="5"/>
                                            </p:txEl>
                                          </p:spTgt>
                                        </p:tgtEl>
                                        <p:attrNameLst>
                                          <p:attrName>style.visibility</p:attrName>
                                        </p:attrNameLst>
                                      </p:cBhvr>
                                      <p:to>
                                        <p:strVal val="visible"/>
                                      </p:to>
                                    </p:set>
                                    <p:anim calcmode="lin" valueType="num">
                                      <p:cBhvr additive="base">
                                        <p:cTn id="43" dur="500" fill="hold"/>
                                        <p:tgtEl>
                                          <p:spTgt spid="6">
                                            <p:txEl>
                                              <p:pRg st="5" end="5"/>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6">
                                            <p:txEl>
                                              <p:pRg st="5" end="5"/>
                                            </p:txEl>
                                          </p:spTgt>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10">
                                            <p:txEl>
                                              <p:pRg st="5" end="5"/>
                                            </p:txEl>
                                          </p:spTgt>
                                        </p:tgtEl>
                                        <p:attrNameLst>
                                          <p:attrName>style.visibility</p:attrName>
                                        </p:attrNameLst>
                                      </p:cBhvr>
                                      <p:to>
                                        <p:strVal val="visible"/>
                                      </p:to>
                                    </p:set>
                                    <p:anim calcmode="lin" valueType="num">
                                      <p:cBhvr additive="base">
                                        <p:cTn id="47" dur="500" fill="hold"/>
                                        <p:tgtEl>
                                          <p:spTgt spid="10">
                                            <p:txEl>
                                              <p:pRg st="5" end="5"/>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10">
                                            <p:txEl>
                                              <p:pRg st="5" end="5"/>
                                            </p:txEl>
                                          </p:spTgt>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6">
                                            <p:txEl>
                                              <p:pRg st="6" end="6"/>
                                            </p:txEl>
                                          </p:spTgt>
                                        </p:tgtEl>
                                        <p:attrNameLst>
                                          <p:attrName>style.visibility</p:attrName>
                                        </p:attrNameLst>
                                      </p:cBhvr>
                                      <p:to>
                                        <p:strVal val="visible"/>
                                      </p:to>
                                    </p:set>
                                    <p:anim calcmode="lin" valueType="num">
                                      <p:cBhvr additive="base">
                                        <p:cTn id="51" dur="500" fill="hold"/>
                                        <p:tgtEl>
                                          <p:spTgt spid="6">
                                            <p:txEl>
                                              <p:pRg st="6" end="6"/>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6">
                                            <p:txEl>
                                              <p:pRg st="6" end="6"/>
                                            </p:txEl>
                                          </p:spTgt>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10">
                                            <p:txEl>
                                              <p:pRg st="6" end="6"/>
                                            </p:txEl>
                                          </p:spTgt>
                                        </p:tgtEl>
                                        <p:attrNameLst>
                                          <p:attrName>style.visibility</p:attrName>
                                        </p:attrNameLst>
                                      </p:cBhvr>
                                      <p:to>
                                        <p:strVal val="visible"/>
                                      </p:to>
                                    </p:set>
                                    <p:anim calcmode="lin" valueType="num">
                                      <p:cBhvr additive="base">
                                        <p:cTn id="55" dur="500" fill="hold"/>
                                        <p:tgtEl>
                                          <p:spTgt spid="10">
                                            <p:txEl>
                                              <p:pRg st="6" end="6"/>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10">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3FCAD4F-8A19-4F29-8264-505AB450B7C2}"/>
              </a:ext>
            </a:extLst>
          </p:cNvPr>
          <p:cNvSpPr>
            <a:spLocks noGrp="1"/>
          </p:cNvSpPr>
          <p:nvPr>
            <p:ph type="title"/>
          </p:nvPr>
        </p:nvSpPr>
        <p:spPr>
          <a:xfrm>
            <a:off x="0" y="58002"/>
            <a:ext cx="9143998" cy="846007"/>
          </a:xfrm>
        </p:spPr>
        <p:txBody>
          <a:bodyPr>
            <a:normAutofit fontScale="90000"/>
          </a:bodyPr>
          <a:lstStyle/>
          <a:p>
            <a:r>
              <a:rPr lang="en-US" dirty="0"/>
              <a:t>Life Lived By The Spirit</a:t>
            </a:r>
            <a:r>
              <a:rPr lang="es-ES" dirty="0"/>
              <a:t> </a:t>
            </a:r>
            <a:br>
              <a:rPr lang="es-ES" dirty="0"/>
            </a:br>
            <a:r>
              <a:rPr lang="es-ES" dirty="0"/>
              <a:t>Vida Vivida Por El Espíritu</a:t>
            </a:r>
            <a:endParaRPr lang="en-US" dirty="0"/>
          </a:p>
        </p:txBody>
      </p:sp>
      <p:sp>
        <p:nvSpPr>
          <p:cNvPr id="8" name="Text Placeholder 7">
            <a:extLst>
              <a:ext uri="{FF2B5EF4-FFF2-40B4-BE49-F238E27FC236}">
                <a16:creationId xmlns:a16="http://schemas.microsoft.com/office/drawing/2014/main" id="{A27FC932-DA37-4E49-87C5-5205A0EB3BE5}"/>
              </a:ext>
            </a:extLst>
          </p:cNvPr>
          <p:cNvSpPr>
            <a:spLocks noGrp="1"/>
          </p:cNvSpPr>
          <p:nvPr>
            <p:ph type="body" idx="1"/>
          </p:nvPr>
        </p:nvSpPr>
        <p:spPr>
          <a:xfrm>
            <a:off x="0" y="900480"/>
            <a:ext cx="9143999" cy="550228"/>
          </a:xfrm>
        </p:spPr>
        <p:txBody>
          <a:bodyPr/>
          <a:lstStyle/>
          <a:p>
            <a:r>
              <a:rPr lang="en-US" dirty="0"/>
              <a:t>Gentleness - </a:t>
            </a:r>
            <a:r>
              <a:rPr lang="es-ES" dirty="0"/>
              <a:t>Benignidad</a:t>
            </a:r>
            <a:endParaRPr lang="en-US" dirty="0"/>
          </a:p>
        </p:txBody>
      </p:sp>
      <p:sp>
        <p:nvSpPr>
          <p:cNvPr id="6" name="Content Placeholder 5">
            <a:extLst>
              <a:ext uri="{FF2B5EF4-FFF2-40B4-BE49-F238E27FC236}">
                <a16:creationId xmlns:a16="http://schemas.microsoft.com/office/drawing/2014/main" id="{1E33AC56-86A6-2455-0CA2-539957B9B6EF}"/>
              </a:ext>
            </a:extLst>
          </p:cNvPr>
          <p:cNvSpPr>
            <a:spLocks noGrp="1"/>
          </p:cNvSpPr>
          <p:nvPr>
            <p:ph sz="half" idx="2"/>
          </p:nvPr>
        </p:nvSpPr>
        <p:spPr>
          <a:xfrm>
            <a:off x="93518" y="1687355"/>
            <a:ext cx="4432762" cy="5216552"/>
          </a:xfrm>
        </p:spPr>
        <p:txBody>
          <a:bodyPr>
            <a:normAutofit fontScale="92500" lnSpcReduction="20000"/>
          </a:bodyPr>
          <a:lstStyle/>
          <a:p>
            <a:r>
              <a:rPr lang="en-US" dirty="0"/>
              <a:t>Rom 2:4, God is Rich in Gentleness</a:t>
            </a:r>
          </a:p>
          <a:p>
            <a:pPr lvl="1"/>
            <a:r>
              <a:rPr lang="en-US" dirty="0"/>
              <a:t>Titus 3:4, Eph 2:7, 1 Pet 2:3</a:t>
            </a:r>
          </a:p>
          <a:p>
            <a:r>
              <a:rPr lang="en-US" dirty="0"/>
              <a:t>Defining</a:t>
            </a:r>
          </a:p>
          <a:p>
            <a:pPr lvl="1"/>
            <a:r>
              <a:rPr lang="en-US" dirty="0"/>
              <a:t>Mildness of temper, calmness of spirit, an unruffled disposition, a disposition to treat all with politeness. BN</a:t>
            </a:r>
          </a:p>
          <a:p>
            <a:pPr lvl="1"/>
            <a:r>
              <a:rPr lang="en-US" dirty="0"/>
              <a:t>Synonym of Grace</a:t>
            </a:r>
          </a:p>
          <a:p>
            <a:pPr lvl="1"/>
            <a:r>
              <a:rPr lang="en-US" dirty="0"/>
              <a:t>Antonyms: </a:t>
            </a:r>
          </a:p>
          <a:p>
            <a:pPr lvl="2"/>
            <a:r>
              <a:rPr lang="en-US" dirty="0"/>
              <a:t>Severity or Rigor, Rom 11:22</a:t>
            </a:r>
          </a:p>
          <a:p>
            <a:pPr lvl="2"/>
            <a:r>
              <a:rPr lang="en-US" dirty="0"/>
              <a:t>Harsh, Crabbed, BN</a:t>
            </a:r>
          </a:p>
        </p:txBody>
      </p:sp>
      <p:sp>
        <p:nvSpPr>
          <p:cNvPr id="9" name="Content Placeholder 8">
            <a:extLst>
              <a:ext uri="{FF2B5EF4-FFF2-40B4-BE49-F238E27FC236}">
                <a16:creationId xmlns:a16="http://schemas.microsoft.com/office/drawing/2014/main" id="{7D6A8E98-A729-9657-1103-08489C8DABFD}"/>
              </a:ext>
            </a:extLst>
          </p:cNvPr>
          <p:cNvSpPr>
            <a:spLocks noGrp="1"/>
          </p:cNvSpPr>
          <p:nvPr>
            <p:ph sz="quarter" idx="4"/>
          </p:nvPr>
        </p:nvSpPr>
        <p:spPr>
          <a:xfrm>
            <a:off x="4692538" y="1687355"/>
            <a:ext cx="4432762" cy="5216552"/>
          </a:xfrm>
        </p:spPr>
        <p:txBody>
          <a:bodyPr>
            <a:normAutofit fontScale="92500" lnSpcReduction="20000"/>
          </a:bodyPr>
          <a:lstStyle/>
          <a:p>
            <a:r>
              <a:rPr lang="es-ES" dirty="0"/>
              <a:t>Rom 2:4, Dios es Rico en </a:t>
            </a:r>
            <a:r>
              <a:rPr lang="en-US" dirty="0" err="1"/>
              <a:t>Bondad</a:t>
            </a:r>
            <a:endParaRPr lang="es-ES" dirty="0"/>
          </a:p>
          <a:p>
            <a:pPr lvl="1"/>
            <a:r>
              <a:rPr lang="es-ES" dirty="0" err="1"/>
              <a:t>Tit</a:t>
            </a:r>
            <a:r>
              <a:rPr lang="es-ES" dirty="0"/>
              <a:t> 3:4, </a:t>
            </a:r>
            <a:r>
              <a:rPr lang="es-ES" dirty="0" err="1"/>
              <a:t>Ef</a:t>
            </a:r>
            <a:r>
              <a:rPr lang="es-ES" dirty="0"/>
              <a:t> 2:7, 1 </a:t>
            </a:r>
            <a:r>
              <a:rPr lang="es-ES" dirty="0" err="1"/>
              <a:t>Ped</a:t>
            </a:r>
            <a:r>
              <a:rPr lang="es-ES" dirty="0"/>
              <a:t> 2:3</a:t>
            </a:r>
          </a:p>
          <a:p>
            <a:r>
              <a:rPr lang="es-ES" dirty="0"/>
              <a:t>Definitorio</a:t>
            </a:r>
          </a:p>
          <a:p>
            <a:pPr lvl="1"/>
            <a:r>
              <a:rPr lang="es-ES" dirty="0"/>
              <a:t>Dulzura de temperamento, calma de espíritu, una disposición imperturbable, una disposición a tratar a todos con cortesía. BN</a:t>
            </a:r>
          </a:p>
          <a:p>
            <a:pPr lvl="1"/>
            <a:r>
              <a:rPr lang="es-ES" dirty="0"/>
              <a:t>Sinónimo de Gracia</a:t>
            </a:r>
          </a:p>
          <a:p>
            <a:pPr lvl="1"/>
            <a:r>
              <a:rPr lang="es-ES" dirty="0"/>
              <a:t>Antónimos: </a:t>
            </a:r>
          </a:p>
          <a:p>
            <a:pPr lvl="2"/>
            <a:r>
              <a:rPr lang="es-ES" dirty="0"/>
              <a:t>Severidad o rigor, Rom 11:22</a:t>
            </a:r>
          </a:p>
          <a:p>
            <a:pPr lvl="2"/>
            <a:r>
              <a:rPr lang="es-ES" dirty="0"/>
              <a:t>Áspero, Cangrejo, BN</a:t>
            </a:r>
          </a:p>
          <a:p>
            <a:endParaRPr lang="en-US" dirty="0"/>
          </a:p>
        </p:txBody>
      </p:sp>
      <p:sp>
        <p:nvSpPr>
          <p:cNvPr id="2" name="Slide Number Placeholder 1">
            <a:extLst>
              <a:ext uri="{FF2B5EF4-FFF2-40B4-BE49-F238E27FC236}">
                <a16:creationId xmlns:a16="http://schemas.microsoft.com/office/drawing/2014/main" id="{48D386CB-9921-4BBC-B7CC-8D1E7608A509}"/>
              </a:ext>
            </a:extLst>
          </p:cNvPr>
          <p:cNvSpPr>
            <a:spLocks noGrp="1"/>
          </p:cNvSpPr>
          <p:nvPr>
            <p:ph type="sldNum" sz="quarter" idx="4294967295"/>
          </p:nvPr>
        </p:nvSpPr>
        <p:spPr>
          <a:xfrm>
            <a:off x="8159750" y="6459538"/>
            <a:ext cx="984250" cy="365125"/>
          </a:xfrm>
        </p:spPr>
        <p:txBody>
          <a:bodyPr/>
          <a:lstStyle/>
          <a:p>
            <a:fld id="{07D7E5E9-81BA-4A70-AA4D-A4B1EC081601}" type="slidenum">
              <a:rPr lang="en-US" smtClean="0"/>
              <a:pPr/>
              <a:t>6</a:t>
            </a:fld>
            <a:endParaRPr lang="en-US" dirty="0"/>
          </a:p>
        </p:txBody>
      </p:sp>
    </p:spTree>
    <p:extLst>
      <p:ext uri="{BB962C8B-B14F-4D97-AF65-F5344CB8AC3E}">
        <p14:creationId xmlns:p14="http://schemas.microsoft.com/office/powerpoint/2010/main" val="24658085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anim calcmode="lin" valueType="num">
                                      <p:cBhvr additive="base">
                                        <p:cTn id="7"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9">
                                            <p:txEl>
                                              <p:pRg st="2" end="2"/>
                                            </p:txEl>
                                          </p:spTgt>
                                        </p:tgtEl>
                                        <p:attrNameLst>
                                          <p:attrName>style.visibility</p:attrName>
                                        </p:attrNameLst>
                                      </p:cBhvr>
                                      <p:to>
                                        <p:strVal val="visible"/>
                                      </p:to>
                                    </p:set>
                                    <p:anim calcmode="lin" valueType="num">
                                      <p:cBhvr additive="base">
                                        <p:cTn id="11" dur="500" fill="hold"/>
                                        <p:tgtEl>
                                          <p:spTgt spid="9">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9">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anim calcmode="lin" valueType="num">
                                      <p:cBhvr additive="base">
                                        <p:cTn id="15"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6">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9">
                                            <p:txEl>
                                              <p:pRg st="3" end="3"/>
                                            </p:txEl>
                                          </p:spTgt>
                                        </p:tgtEl>
                                        <p:attrNameLst>
                                          <p:attrName>style.visibility</p:attrName>
                                        </p:attrNameLst>
                                      </p:cBhvr>
                                      <p:to>
                                        <p:strVal val="visible"/>
                                      </p:to>
                                    </p:set>
                                    <p:anim calcmode="lin" valueType="num">
                                      <p:cBhvr additive="base">
                                        <p:cTn id="19" dur="500" fill="hold"/>
                                        <p:tgtEl>
                                          <p:spTgt spid="9">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9">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anim calcmode="lin" valueType="num">
                                      <p:cBhvr additive="base">
                                        <p:cTn id="23"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6">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9">
                                            <p:txEl>
                                              <p:pRg st="4" end="4"/>
                                            </p:txEl>
                                          </p:spTgt>
                                        </p:tgtEl>
                                        <p:attrNameLst>
                                          <p:attrName>style.visibility</p:attrName>
                                        </p:attrNameLst>
                                      </p:cBhvr>
                                      <p:to>
                                        <p:strVal val="visible"/>
                                      </p:to>
                                    </p:set>
                                    <p:anim calcmode="lin" valueType="num">
                                      <p:cBhvr additive="base">
                                        <p:cTn id="27" dur="500" fill="hold"/>
                                        <p:tgtEl>
                                          <p:spTgt spid="9">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6">
                                            <p:txEl>
                                              <p:pRg st="5" end="5"/>
                                            </p:txEl>
                                          </p:spTgt>
                                        </p:tgtEl>
                                        <p:attrNameLst>
                                          <p:attrName>style.visibility</p:attrName>
                                        </p:attrNameLst>
                                      </p:cBhvr>
                                      <p:to>
                                        <p:strVal val="visible"/>
                                      </p:to>
                                    </p:set>
                                    <p:anim calcmode="lin" valueType="num">
                                      <p:cBhvr additive="base">
                                        <p:cTn id="33" dur="500" fill="hold"/>
                                        <p:tgtEl>
                                          <p:spTgt spid="6">
                                            <p:txEl>
                                              <p:pRg st="5" end="5"/>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6">
                                            <p:txEl>
                                              <p:pRg st="5" end="5"/>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9">
                                            <p:txEl>
                                              <p:pRg st="5" end="5"/>
                                            </p:txEl>
                                          </p:spTgt>
                                        </p:tgtEl>
                                        <p:attrNameLst>
                                          <p:attrName>style.visibility</p:attrName>
                                        </p:attrNameLst>
                                      </p:cBhvr>
                                      <p:to>
                                        <p:strVal val="visible"/>
                                      </p:to>
                                    </p:set>
                                    <p:anim calcmode="lin" valueType="num">
                                      <p:cBhvr additive="base">
                                        <p:cTn id="37" dur="500" fill="hold"/>
                                        <p:tgtEl>
                                          <p:spTgt spid="9">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9">
                                            <p:txEl>
                                              <p:pRg st="5" end="5"/>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6">
                                            <p:txEl>
                                              <p:pRg st="6" end="6"/>
                                            </p:txEl>
                                          </p:spTgt>
                                        </p:tgtEl>
                                        <p:attrNameLst>
                                          <p:attrName>style.visibility</p:attrName>
                                        </p:attrNameLst>
                                      </p:cBhvr>
                                      <p:to>
                                        <p:strVal val="visible"/>
                                      </p:to>
                                    </p:set>
                                    <p:anim calcmode="lin" valueType="num">
                                      <p:cBhvr additive="base">
                                        <p:cTn id="41" dur="500" fill="hold"/>
                                        <p:tgtEl>
                                          <p:spTgt spid="6">
                                            <p:txEl>
                                              <p:pRg st="6" end="6"/>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6">
                                            <p:txEl>
                                              <p:pRg st="6" end="6"/>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9">
                                            <p:txEl>
                                              <p:pRg st="6" end="6"/>
                                            </p:txEl>
                                          </p:spTgt>
                                        </p:tgtEl>
                                        <p:attrNameLst>
                                          <p:attrName>style.visibility</p:attrName>
                                        </p:attrNameLst>
                                      </p:cBhvr>
                                      <p:to>
                                        <p:strVal val="visible"/>
                                      </p:to>
                                    </p:set>
                                    <p:anim calcmode="lin" valueType="num">
                                      <p:cBhvr additive="base">
                                        <p:cTn id="45" dur="500" fill="hold"/>
                                        <p:tgtEl>
                                          <p:spTgt spid="9">
                                            <p:txEl>
                                              <p:pRg st="6" end="6"/>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9">
                                            <p:txEl>
                                              <p:pRg st="6" end="6"/>
                                            </p:txEl>
                                          </p:spTgt>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6">
                                            <p:txEl>
                                              <p:pRg st="7" end="7"/>
                                            </p:txEl>
                                          </p:spTgt>
                                        </p:tgtEl>
                                        <p:attrNameLst>
                                          <p:attrName>style.visibility</p:attrName>
                                        </p:attrNameLst>
                                      </p:cBhvr>
                                      <p:to>
                                        <p:strVal val="visible"/>
                                      </p:to>
                                    </p:set>
                                    <p:anim calcmode="lin" valueType="num">
                                      <p:cBhvr additive="base">
                                        <p:cTn id="49" dur="500" fill="hold"/>
                                        <p:tgtEl>
                                          <p:spTgt spid="6">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6">
                                            <p:txEl>
                                              <p:pRg st="7" end="7"/>
                                            </p:txEl>
                                          </p:spTgt>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9">
                                            <p:txEl>
                                              <p:pRg st="7" end="7"/>
                                            </p:txEl>
                                          </p:spTgt>
                                        </p:tgtEl>
                                        <p:attrNameLst>
                                          <p:attrName>style.visibility</p:attrName>
                                        </p:attrNameLst>
                                      </p:cBhvr>
                                      <p:to>
                                        <p:strVal val="visible"/>
                                      </p:to>
                                    </p:set>
                                    <p:anim calcmode="lin" valueType="num">
                                      <p:cBhvr additive="base">
                                        <p:cTn id="53" dur="500" fill="hold"/>
                                        <p:tgtEl>
                                          <p:spTgt spid="9">
                                            <p:txEl>
                                              <p:pRg st="7" end="7"/>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9">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3FCAD4F-8A19-4F29-8264-505AB450B7C2}"/>
              </a:ext>
            </a:extLst>
          </p:cNvPr>
          <p:cNvSpPr>
            <a:spLocks noGrp="1"/>
          </p:cNvSpPr>
          <p:nvPr>
            <p:ph type="title"/>
          </p:nvPr>
        </p:nvSpPr>
        <p:spPr>
          <a:xfrm>
            <a:off x="0" y="58002"/>
            <a:ext cx="9143998" cy="846007"/>
          </a:xfrm>
        </p:spPr>
        <p:txBody>
          <a:bodyPr>
            <a:normAutofit fontScale="90000"/>
          </a:bodyPr>
          <a:lstStyle/>
          <a:p>
            <a:r>
              <a:rPr lang="en-US" dirty="0"/>
              <a:t>Life Lived By The Spirit</a:t>
            </a:r>
            <a:r>
              <a:rPr lang="es-ES" dirty="0"/>
              <a:t> </a:t>
            </a:r>
            <a:br>
              <a:rPr lang="es-ES" dirty="0"/>
            </a:br>
            <a:r>
              <a:rPr lang="es-ES" dirty="0"/>
              <a:t>Vida Vivida Por El Espíritu</a:t>
            </a:r>
            <a:endParaRPr lang="en-US" dirty="0"/>
          </a:p>
        </p:txBody>
      </p:sp>
      <p:sp>
        <p:nvSpPr>
          <p:cNvPr id="8" name="Text Placeholder 7">
            <a:extLst>
              <a:ext uri="{FF2B5EF4-FFF2-40B4-BE49-F238E27FC236}">
                <a16:creationId xmlns:a16="http://schemas.microsoft.com/office/drawing/2014/main" id="{A27FC932-DA37-4E49-87C5-5205A0EB3BE5}"/>
              </a:ext>
            </a:extLst>
          </p:cNvPr>
          <p:cNvSpPr>
            <a:spLocks noGrp="1"/>
          </p:cNvSpPr>
          <p:nvPr>
            <p:ph type="body" idx="1"/>
          </p:nvPr>
        </p:nvSpPr>
        <p:spPr>
          <a:xfrm>
            <a:off x="0" y="900480"/>
            <a:ext cx="9143999" cy="550228"/>
          </a:xfrm>
        </p:spPr>
        <p:txBody>
          <a:bodyPr/>
          <a:lstStyle/>
          <a:p>
            <a:r>
              <a:rPr lang="en-US" dirty="0"/>
              <a:t>Goodness - </a:t>
            </a:r>
            <a:r>
              <a:rPr lang="es-ES" dirty="0"/>
              <a:t>Bondad</a:t>
            </a:r>
            <a:r>
              <a:rPr lang="en-US" dirty="0"/>
              <a:t> </a:t>
            </a:r>
          </a:p>
        </p:txBody>
      </p:sp>
      <p:sp>
        <p:nvSpPr>
          <p:cNvPr id="6" name="Content Placeholder 5">
            <a:extLst>
              <a:ext uri="{FF2B5EF4-FFF2-40B4-BE49-F238E27FC236}">
                <a16:creationId xmlns:a16="http://schemas.microsoft.com/office/drawing/2014/main" id="{DD0ACB4E-F42F-429F-F98D-E371C7A11E34}"/>
              </a:ext>
            </a:extLst>
          </p:cNvPr>
          <p:cNvSpPr>
            <a:spLocks noGrp="1"/>
          </p:cNvSpPr>
          <p:nvPr>
            <p:ph sz="half" idx="2"/>
          </p:nvPr>
        </p:nvSpPr>
        <p:spPr>
          <a:xfrm>
            <a:off x="93518" y="1687355"/>
            <a:ext cx="4432762" cy="5216552"/>
          </a:xfrm>
        </p:spPr>
        <p:txBody>
          <a:bodyPr>
            <a:normAutofit lnSpcReduction="10000"/>
          </a:bodyPr>
          <a:lstStyle/>
          <a:p>
            <a:r>
              <a:rPr lang="en-US" dirty="0"/>
              <a:t>Gal 6:10, Do good to all </a:t>
            </a:r>
          </a:p>
          <a:p>
            <a:pPr lvl="1"/>
            <a:r>
              <a:rPr lang="en-US" dirty="0"/>
              <a:t>1 Tim 6:18, Rich in good works, generous, ready to share</a:t>
            </a:r>
          </a:p>
          <a:p>
            <a:r>
              <a:rPr lang="en-US" dirty="0"/>
              <a:t>Defining: </a:t>
            </a:r>
          </a:p>
          <a:p>
            <a:pPr lvl="1"/>
            <a:r>
              <a:rPr lang="en-US" dirty="0"/>
              <a:t>Desires to give a man all that is to his benefit and his help (Barclay)</a:t>
            </a:r>
          </a:p>
          <a:p>
            <a:pPr lvl="1"/>
            <a:r>
              <a:rPr lang="en-US" dirty="0"/>
              <a:t>Could include admonishment (Rom 15:14), where Gentleness would not.</a:t>
            </a:r>
          </a:p>
        </p:txBody>
      </p:sp>
      <p:sp>
        <p:nvSpPr>
          <p:cNvPr id="10" name="Content Placeholder 9">
            <a:extLst>
              <a:ext uri="{FF2B5EF4-FFF2-40B4-BE49-F238E27FC236}">
                <a16:creationId xmlns:a16="http://schemas.microsoft.com/office/drawing/2014/main" id="{4845B7CC-4CC6-F342-E49A-7B42B3985EF9}"/>
              </a:ext>
            </a:extLst>
          </p:cNvPr>
          <p:cNvSpPr>
            <a:spLocks noGrp="1"/>
          </p:cNvSpPr>
          <p:nvPr>
            <p:ph sz="quarter" idx="4"/>
          </p:nvPr>
        </p:nvSpPr>
        <p:spPr/>
        <p:txBody>
          <a:bodyPr>
            <a:normAutofit fontScale="92500" lnSpcReduction="20000"/>
          </a:bodyPr>
          <a:lstStyle/>
          <a:p>
            <a:r>
              <a:rPr lang="es-ES" dirty="0" err="1"/>
              <a:t>Gál</a:t>
            </a:r>
            <a:r>
              <a:rPr lang="es-ES" dirty="0"/>
              <a:t> 6:10, Haced el bien a todos </a:t>
            </a:r>
          </a:p>
          <a:p>
            <a:pPr lvl="1"/>
            <a:r>
              <a:rPr lang="es-ES" dirty="0"/>
              <a:t>1 Tim 6:18, Ricos en buenas obras, generosos, dispuestos a compartir</a:t>
            </a:r>
          </a:p>
          <a:p>
            <a:r>
              <a:rPr lang="es-ES" dirty="0"/>
              <a:t>Definitorio: </a:t>
            </a:r>
          </a:p>
          <a:p>
            <a:pPr lvl="1"/>
            <a:r>
              <a:rPr lang="es-ES" dirty="0"/>
              <a:t>Desea dar a un hombre todo lo que es para su beneficio y su ayuda (</a:t>
            </a:r>
            <a:r>
              <a:rPr lang="es-ES" dirty="0" err="1"/>
              <a:t>Barclay</a:t>
            </a:r>
            <a:r>
              <a:rPr lang="es-ES" dirty="0"/>
              <a:t>)</a:t>
            </a:r>
          </a:p>
          <a:p>
            <a:pPr lvl="1"/>
            <a:r>
              <a:rPr lang="es-ES" dirty="0"/>
              <a:t>Podría incluir amonestación (Rom 15:14), donde la mansedumbre no lo haría.</a:t>
            </a:r>
          </a:p>
          <a:p>
            <a:endParaRPr lang="en-US" dirty="0"/>
          </a:p>
        </p:txBody>
      </p:sp>
      <p:sp>
        <p:nvSpPr>
          <p:cNvPr id="2" name="Slide Number Placeholder 1">
            <a:extLst>
              <a:ext uri="{FF2B5EF4-FFF2-40B4-BE49-F238E27FC236}">
                <a16:creationId xmlns:a16="http://schemas.microsoft.com/office/drawing/2014/main" id="{48D386CB-9921-4BBC-B7CC-8D1E7608A509}"/>
              </a:ext>
            </a:extLst>
          </p:cNvPr>
          <p:cNvSpPr>
            <a:spLocks noGrp="1"/>
          </p:cNvSpPr>
          <p:nvPr>
            <p:ph type="sldNum" sz="quarter" idx="4294967295"/>
          </p:nvPr>
        </p:nvSpPr>
        <p:spPr>
          <a:xfrm>
            <a:off x="8159750" y="6459538"/>
            <a:ext cx="984250" cy="365125"/>
          </a:xfrm>
        </p:spPr>
        <p:txBody>
          <a:bodyPr/>
          <a:lstStyle/>
          <a:p>
            <a:fld id="{07D7E5E9-81BA-4A70-AA4D-A4B1EC081601}" type="slidenum">
              <a:rPr lang="en-US" smtClean="0"/>
              <a:pPr/>
              <a:t>7</a:t>
            </a:fld>
            <a:endParaRPr lang="en-US" dirty="0"/>
          </a:p>
        </p:txBody>
      </p:sp>
    </p:spTree>
    <p:extLst>
      <p:ext uri="{BB962C8B-B14F-4D97-AF65-F5344CB8AC3E}">
        <p14:creationId xmlns:p14="http://schemas.microsoft.com/office/powerpoint/2010/main" val="1670210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anim calcmode="lin" valueType="num">
                                      <p:cBhvr additive="base">
                                        <p:cTn id="7"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0">
                                            <p:txEl>
                                              <p:pRg st="2" end="2"/>
                                            </p:txEl>
                                          </p:spTgt>
                                        </p:tgtEl>
                                        <p:attrNameLst>
                                          <p:attrName>style.visibility</p:attrName>
                                        </p:attrNameLst>
                                      </p:cBhvr>
                                      <p:to>
                                        <p:strVal val="visible"/>
                                      </p:to>
                                    </p:set>
                                    <p:anim calcmode="lin" valueType="num">
                                      <p:cBhvr additive="base">
                                        <p:cTn id="11" dur="500" fill="hold"/>
                                        <p:tgtEl>
                                          <p:spTgt spid="10">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0">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anim calcmode="lin" valueType="num">
                                      <p:cBhvr additive="base">
                                        <p:cTn id="15"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6">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0">
                                            <p:txEl>
                                              <p:pRg st="3" end="3"/>
                                            </p:txEl>
                                          </p:spTgt>
                                        </p:tgtEl>
                                        <p:attrNameLst>
                                          <p:attrName>style.visibility</p:attrName>
                                        </p:attrNameLst>
                                      </p:cBhvr>
                                      <p:to>
                                        <p:strVal val="visible"/>
                                      </p:to>
                                    </p:set>
                                    <p:anim calcmode="lin" valueType="num">
                                      <p:cBhvr additive="base">
                                        <p:cTn id="19" dur="500" fill="hold"/>
                                        <p:tgtEl>
                                          <p:spTgt spid="10">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0">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
                                            <p:txEl>
                                              <p:pRg st="4" end="4"/>
                                            </p:txEl>
                                          </p:spTgt>
                                        </p:tgtEl>
                                        <p:attrNameLst>
                                          <p:attrName>style.visibility</p:attrName>
                                        </p:attrNameLst>
                                      </p:cBhvr>
                                      <p:to>
                                        <p:strVal val="visible"/>
                                      </p:to>
                                    </p:set>
                                    <p:anim calcmode="lin" valueType="num">
                                      <p:cBhvr additive="base">
                                        <p:cTn id="25"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
                                            <p:txEl>
                                              <p:pRg st="4" end="4"/>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10">
                                            <p:txEl>
                                              <p:pRg st="4" end="4"/>
                                            </p:txEl>
                                          </p:spTgt>
                                        </p:tgtEl>
                                        <p:attrNameLst>
                                          <p:attrName>style.visibility</p:attrName>
                                        </p:attrNameLst>
                                      </p:cBhvr>
                                      <p:to>
                                        <p:strVal val="visible"/>
                                      </p:to>
                                    </p:set>
                                    <p:anim calcmode="lin" valueType="num">
                                      <p:cBhvr additive="base">
                                        <p:cTn id="29" dur="500" fill="hold"/>
                                        <p:tgtEl>
                                          <p:spTgt spid="10">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10">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3FCAD4F-8A19-4F29-8264-505AB450B7C2}"/>
              </a:ext>
            </a:extLst>
          </p:cNvPr>
          <p:cNvSpPr>
            <a:spLocks noGrp="1"/>
          </p:cNvSpPr>
          <p:nvPr>
            <p:ph type="title"/>
          </p:nvPr>
        </p:nvSpPr>
        <p:spPr>
          <a:xfrm>
            <a:off x="0" y="58002"/>
            <a:ext cx="9143998" cy="846007"/>
          </a:xfrm>
        </p:spPr>
        <p:txBody>
          <a:bodyPr>
            <a:normAutofit fontScale="90000"/>
          </a:bodyPr>
          <a:lstStyle/>
          <a:p>
            <a:r>
              <a:rPr lang="en-US" dirty="0"/>
              <a:t>Life Lived By The Spirit</a:t>
            </a:r>
            <a:r>
              <a:rPr lang="es-ES" dirty="0"/>
              <a:t> </a:t>
            </a:r>
            <a:br>
              <a:rPr lang="es-ES" dirty="0"/>
            </a:br>
            <a:r>
              <a:rPr lang="es-ES" dirty="0"/>
              <a:t>Vida Vivida Por El Espíritu</a:t>
            </a:r>
            <a:endParaRPr lang="en-US" dirty="0"/>
          </a:p>
        </p:txBody>
      </p:sp>
      <p:sp>
        <p:nvSpPr>
          <p:cNvPr id="8" name="Text Placeholder 7">
            <a:extLst>
              <a:ext uri="{FF2B5EF4-FFF2-40B4-BE49-F238E27FC236}">
                <a16:creationId xmlns:a16="http://schemas.microsoft.com/office/drawing/2014/main" id="{A27FC932-DA37-4E49-87C5-5205A0EB3BE5}"/>
              </a:ext>
            </a:extLst>
          </p:cNvPr>
          <p:cNvSpPr>
            <a:spLocks noGrp="1"/>
          </p:cNvSpPr>
          <p:nvPr>
            <p:ph type="body" idx="1"/>
          </p:nvPr>
        </p:nvSpPr>
        <p:spPr>
          <a:xfrm>
            <a:off x="0" y="900480"/>
            <a:ext cx="9143999" cy="550228"/>
          </a:xfrm>
        </p:spPr>
        <p:txBody>
          <a:bodyPr/>
          <a:lstStyle/>
          <a:p>
            <a:r>
              <a:rPr lang="en-US" dirty="0"/>
              <a:t>Faithful - </a:t>
            </a:r>
            <a:r>
              <a:rPr lang="es-ES" dirty="0"/>
              <a:t>Fidelidad</a:t>
            </a:r>
            <a:endParaRPr lang="en-US" dirty="0"/>
          </a:p>
        </p:txBody>
      </p:sp>
      <p:sp>
        <p:nvSpPr>
          <p:cNvPr id="6" name="Content Placeholder 5">
            <a:extLst>
              <a:ext uri="{FF2B5EF4-FFF2-40B4-BE49-F238E27FC236}">
                <a16:creationId xmlns:a16="http://schemas.microsoft.com/office/drawing/2014/main" id="{7C338350-9DB9-167C-6638-3E6946D93339}"/>
              </a:ext>
            </a:extLst>
          </p:cNvPr>
          <p:cNvSpPr>
            <a:spLocks noGrp="1"/>
          </p:cNvSpPr>
          <p:nvPr>
            <p:ph sz="half" idx="2"/>
          </p:nvPr>
        </p:nvSpPr>
        <p:spPr/>
        <p:txBody>
          <a:bodyPr/>
          <a:lstStyle/>
          <a:p>
            <a:r>
              <a:rPr lang="en-US" dirty="0"/>
              <a:t>Defining: </a:t>
            </a:r>
          </a:p>
          <a:p>
            <a:pPr lvl="1"/>
            <a:r>
              <a:rPr lang="en-US" dirty="0"/>
              <a:t>Constancy in profession, Fidelity, Trust-worthiness</a:t>
            </a:r>
          </a:p>
          <a:p>
            <a:endParaRPr lang="en-US" dirty="0"/>
          </a:p>
        </p:txBody>
      </p:sp>
      <p:sp>
        <p:nvSpPr>
          <p:cNvPr id="9" name="Content Placeholder 8">
            <a:extLst>
              <a:ext uri="{FF2B5EF4-FFF2-40B4-BE49-F238E27FC236}">
                <a16:creationId xmlns:a16="http://schemas.microsoft.com/office/drawing/2014/main" id="{E161AFF2-EDAF-D5B8-7E4E-54D7A5663166}"/>
              </a:ext>
            </a:extLst>
          </p:cNvPr>
          <p:cNvSpPr>
            <a:spLocks noGrp="1"/>
          </p:cNvSpPr>
          <p:nvPr>
            <p:ph sz="quarter" idx="4"/>
          </p:nvPr>
        </p:nvSpPr>
        <p:spPr/>
        <p:txBody>
          <a:bodyPr/>
          <a:lstStyle/>
          <a:p>
            <a:r>
              <a:rPr lang="es-ES" dirty="0"/>
              <a:t>Definiendo: </a:t>
            </a:r>
          </a:p>
          <a:p>
            <a:pPr lvl="1"/>
            <a:r>
              <a:rPr lang="es-ES" dirty="0"/>
              <a:t>Constancia en la profesión, Fidelidad, Honradez</a:t>
            </a:r>
          </a:p>
          <a:p>
            <a:endParaRPr lang="en-US" dirty="0"/>
          </a:p>
        </p:txBody>
      </p:sp>
      <p:sp>
        <p:nvSpPr>
          <p:cNvPr id="2" name="Slide Number Placeholder 1">
            <a:extLst>
              <a:ext uri="{FF2B5EF4-FFF2-40B4-BE49-F238E27FC236}">
                <a16:creationId xmlns:a16="http://schemas.microsoft.com/office/drawing/2014/main" id="{48D386CB-9921-4BBC-B7CC-8D1E7608A509}"/>
              </a:ext>
            </a:extLst>
          </p:cNvPr>
          <p:cNvSpPr>
            <a:spLocks noGrp="1"/>
          </p:cNvSpPr>
          <p:nvPr>
            <p:ph type="sldNum" sz="quarter" idx="4294967295"/>
          </p:nvPr>
        </p:nvSpPr>
        <p:spPr>
          <a:xfrm>
            <a:off x="8159750" y="6459538"/>
            <a:ext cx="984250" cy="365125"/>
          </a:xfrm>
        </p:spPr>
        <p:txBody>
          <a:bodyPr/>
          <a:lstStyle/>
          <a:p>
            <a:fld id="{07D7E5E9-81BA-4A70-AA4D-A4B1EC081601}" type="slidenum">
              <a:rPr lang="en-US" smtClean="0"/>
              <a:pPr/>
              <a:t>8</a:t>
            </a:fld>
            <a:endParaRPr lang="en-US" dirty="0"/>
          </a:p>
        </p:txBody>
      </p:sp>
    </p:spTree>
    <p:extLst>
      <p:ext uri="{BB962C8B-B14F-4D97-AF65-F5344CB8AC3E}">
        <p14:creationId xmlns:p14="http://schemas.microsoft.com/office/powerpoint/2010/main" val="17759708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3FCAD4F-8A19-4F29-8264-505AB450B7C2}"/>
              </a:ext>
            </a:extLst>
          </p:cNvPr>
          <p:cNvSpPr>
            <a:spLocks noGrp="1"/>
          </p:cNvSpPr>
          <p:nvPr>
            <p:ph type="title"/>
          </p:nvPr>
        </p:nvSpPr>
        <p:spPr>
          <a:xfrm>
            <a:off x="0" y="58002"/>
            <a:ext cx="9143998" cy="846007"/>
          </a:xfrm>
        </p:spPr>
        <p:txBody>
          <a:bodyPr>
            <a:normAutofit fontScale="90000"/>
          </a:bodyPr>
          <a:lstStyle/>
          <a:p>
            <a:r>
              <a:rPr lang="en-US" dirty="0"/>
              <a:t>Life Lived By The Spirit</a:t>
            </a:r>
            <a:r>
              <a:rPr lang="es-ES" dirty="0"/>
              <a:t> </a:t>
            </a:r>
            <a:br>
              <a:rPr lang="es-ES" dirty="0"/>
            </a:br>
            <a:r>
              <a:rPr lang="es-ES" dirty="0"/>
              <a:t>Vida Vivida Por El Espíritu</a:t>
            </a:r>
            <a:endParaRPr lang="en-US" dirty="0"/>
          </a:p>
        </p:txBody>
      </p:sp>
      <p:sp>
        <p:nvSpPr>
          <p:cNvPr id="8" name="Text Placeholder 7">
            <a:extLst>
              <a:ext uri="{FF2B5EF4-FFF2-40B4-BE49-F238E27FC236}">
                <a16:creationId xmlns:a16="http://schemas.microsoft.com/office/drawing/2014/main" id="{A27FC932-DA37-4E49-87C5-5205A0EB3BE5}"/>
              </a:ext>
            </a:extLst>
          </p:cNvPr>
          <p:cNvSpPr>
            <a:spLocks noGrp="1"/>
          </p:cNvSpPr>
          <p:nvPr>
            <p:ph type="body" idx="1"/>
          </p:nvPr>
        </p:nvSpPr>
        <p:spPr>
          <a:xfrm>
            <a:off x="0" y="900480"/>
            <a:ext cx="9143999" cy="550228"/>
          </a:xfrm>
        </p:spPr>
        <p:txBody>
          <a:bodyPr/>
          <a:lstStyle/>
          <a:p>
            <a:r>
              <a:rPr lang="en-US" dirty="0"/>
              <a:t>Meek - </a:t>
            </a:r>
            <a:r>
              <a:rPr lang="en-US" dirty="0" err="1"/>
              <a:t>Mansedumbre</a:t>
            </a:r>
            <a:endParaRPr lang="en-US" dirty="0"/>
          </a:p>
        </p:txBody>
      </p:sp>
      <p:sp>
        <p:nvSpPr>
          <p:cNvPr id="6" name="Content Placeholder 5">
            <a:extLst>
              <a:ext uri="{FF2B5EF4-FFF2-40B4-BE49-F238E27FC236}">
                <a16:creationId xmlns:a16="http://schemas.microsoft.com/office/drawing/2014/main" id="{C2FA6F70-8997-D63E-6ED5-3721F4202993}"/>
              </a:ext>
            </a:extLst>
          </p:cNvPr>
          <p:cNvSpPr>
            <a:spLocks noGrp="1"/>
          </p:cNvSpPr>
          <p:nvPr>
            <p:ph sz="half" idx="2"/>
          </p:nvPr>
        </p:nvSpPr>
        <p:spPr>
          <a:xfrm>
            <a:off x="93518" y="1687355"/>
            <a:ext cx="4432762" cy="5216552"/>
          </a:xfrm>
        </p:spPr>
        <p:txBody>
          <a:bodyPr>
            <a:normAutofit/>
          </a:bodyPr>
          <a:lstStyle/>
          <a:p>
            <a:r>
              <a:rPr lang="en-US" dirty="0"/>
              <a:t>Defining: </a:t>
            </a:r>
          </a:p>
          <a:p>
            <a:pPr lvl="1"/>
            <a:r>
              <a:rPr lang="en-US" dirty="0"/>
              <a:t>Mildness of disposition, Gentleness of spirit</a:t>
            </a:r>
          </a:p>
          <a:p>
            <a:pPr lvl="1"/>
            <a:r>
              <a:rPr lang="en-US" dirty="0"/>
              <a:t>Strength Under Control</a:t>
            </a:r>
          </a:p>
          <a:p>
            <a:pPr lvl="1"/>
            <a:r>
              <a:rPr lang="en-US" dirty="0"/>
              <a:t>Not Weakness</a:t>
            </a:r>
          </a:p>
          <a:p>
            <a:pPr lvl="1"/>
            <a:r>
              <a:rPr lang="en-US" dirty="0"/>
              <a:t>Antonyms:</a:t>
            </a:r>
          </a:p>
          <a:p>
            <a:pPr lvl="2"/>
            <a:r>
              <a:rPr lang="en-US" dirty="0"/>
              <a:t>Quarreler, envious, rough, fighter, obstinate, brute beast, unyielding</a:t>
            </a:r>
          </a:p>
          <a:p>
            <a:pPr lvl="2"/>
            <a:r>
              <a:rPr lang="en-US" dirty="0"/>
              <a:t>Tit 3:1-3</a:t>
            </a:r>
          </a:p>
          <a:p>
            <a:r>
              <a:rPr lang="en-US" dirty="0"/>
              <a:t>Mt 11:29, Said of Jesus</a:t>
            </a:r>
          </a:p>
        </p:txBody>
      </p:sp>
      <p:sp>
        <p:nvSpPr>
          <p:cNvPr id="10" name="Content Placeholder 9">
            <a:extLst>
              <a:ext uri="{FF2B5EF4-FFF2-40B4-BE49-F238E27FC236}">
                <a16:creationId xmlns:a16="http://schemas.microsoft.com/office/drawing/2014/main" id="{835BE293-D71A-D601-A76B-6B4A87616245}"/>
              </a:ext>
            </a:extLst>
          </p:cNvPr>
          <p:cNvSpPr>
            <a:spLocks noGrp="1"/>
          </p:cNvSpPr>
          <p:nvPr>
            <p:ph sz="quarter" idx="4"/>
          </p:nvPr>
        </p:nvSpPr>
        <p:spPr/>
        <p:txBody>
          <a:bodyPr>
            <a:normAutofit lnSpcReduction="10000"/>
          </a:bodyPr>
          <a:lstStyle/>
          <a:p>
            <a:r>
              <a:rPr lang="es-ES" dirty="0"/>
              <a:t>Definitorio: </a:t>
            </a:r>
          </a:p>
          <a:p>
            <a:pPr lvl="1"/>
            <a:r>
              <a:rPr lang="es-ES" dirty="0"/>
              <a:t>Apacibilidad de carácter, Mansedumbre de espíritu</a:t>
            </a:r>
          </a:p>
          <a:p>
            <a:pPr lvl="1"/>
            <a:r>
              <a:rPr lang="es-ES" dirty="0"/>
              <a:t>Fuerza bajo control</a:t>
            </a:r>
          </a:p>
          <a:p>
            <a:pPr lvl="1"/>
            <a:r>
              <a:rPr lang="es-ES" dirty="0"/>
              <a:t>No debilidad</a:t>
            </a:r>
          </a:p>
          <a:p>
            <a:pPr lvl="1"/>
            <a:r>
              <a:rPr lang="es-ES" dirty="0"/>
              <a:t>Antónimos:</a:t>
            </a:r>
          </a:p>
          <a:p>
            <a:pPr lvl="2"/>
            <a:r>
              <a:rPr lang="es-ES" dirty="0"/>
              <a:t>Pendenciero, envidioso, rudo, luchador, obstinado, bestia bruta, inflexible</a:t>
            </a:r>
          </a:p>
          <a:p>
            <a:pPr lvl="2"/>
            <a:r>
              <a:rPr lang="es-ES" dirty="0" err="1"/>
              <a:t>Tit</a:t>
            </a:r>
            <a:r>
              <a:rPr lang="es-ES" dirty="0"/>
              <a:t> 3:1-3</a:t>
            </a:r>
          </a:p>
          <a:p>
            <a:r>
              <a:rPr lang="es-ES" dirty="0"/>
              <a:t>Mt 11:29, dijo de Jesús</a:t>
            </a:r>
          </a:p>
          <a:p>
            <a:endParaRPr lang="es-ES" dirty="0"/>
          </a:p>
          <a:p>
            <a:endParaRPr lang="en-US" dirty="0"/>
          </a:p>
        </p:txBody>
      </p:sp>
      <p:sp>
        <p:nvSpPr>
          <p:cNvPr id="2" name="Slide Number Placeholder 1">
            <a:extLst>
              <a:ext uri="{FF2B5EF4-FFF2-40B4-BE49-F238E27FC236}">
                <a16:creationId xmlns:a16="http://schemas.microsoft.com/office/drawing/2014/main" id="{48D386CB-9921-4BBC-B7CC-8D1E7608A509}"/>
              </a:ext>
            </a:extLst>
          </p:cNvPr>
          <p:cNvSpPr>
            <a:spLocks noGrp="1"/>
          </p:cNvSpPr>
          <p:nvPr>
            <p:ph type="sldNum" sz="quarter" idx="4294967295"/>
          </p:nvPr>
        </p:nvSpPr>
        <p:spPr>
          <a:xfrm>
            <a:off x="8159750" y="6459538"/>
            <a:ext cx="984250" cy="365125"/>
          </a:xfrm>
        </p:spPr>
        <p:txBody>
          <a:bodyPr/>
          <a:lstStyle/>
          <a:p>
            <a:fld id="{07D7E5E9-81BA-4A70-AA4D-A4B1EC081601}" type="slidenum">
              <a:rPr lang="en-US" smtClean="0"/>
              <a:pPr/>
              <a:t>9</a:t>
            </a:fld>
            <a:endParaRPr lang="en-US" dirty="0"/>
          </a:p>
        </p:txBody>
      </p:sp>
    </p:spTree>
    <p:extLst>
      <p:ext uri="{BB962C8B-B14F-4D97-AF65-F5344CB8AC3E}">
        <p14:creationId xmlns:p14="http://schemas.microsoft.com/office/powerpoint/2010/main" val="42227523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4" end="4"/>
                                            </p:txEl>
                                          </p:spTgt>
                                        </p:tgtEl>
                                        <p:attrNameLst>
                                          <p:attrName>style.visibility</p:attrName>
                                        </p:attrNameLst>
                                      </p:cBhvr>
                                      <p:to>
                                        <p:strVal val="visible"/>
                                      </p:to>
                                    </p:set>
                                    <p:anim calcmode="lin" valueType="num">
                                      <p:cBhvr additive="base">
                                        <p:cTn id="7"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4" end="4"/>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0">
                                            <p:txEl>
                                              <p:pRg st="4" end="4"/>
                                            </p:txEl>
                                          </p:spTgt>
                                        </p:tgtEl>
                                        <p:attrNameLst>
                                          <p:attrName>style.visibility</p:attrName>
                                        </p:attrNameLst>
                                      </p:cBhvr>
                                      <p:to>
                                        <p:strVal val="visible"/>
                                      </p:to>
                                    </p:set>
                                    <p:anim calcmode="lin" valueType="num">
                                      <p:cBhvr additive="base">
                                        <p:cTn id="11" dur="500" fill="hold"/>
                                        <p:tgtEl>
                                          <p:spTgt spid="10">
                                            <p:txEl>
                                              <p:pRg st="4" end="4"/>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0">
                                            <p:txEl>
                                              <p:pRg st="4" end="4"/>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6">
                                            <p:txEl>
                                              <p:pRg st="5" end="5"/>
                                            </p:txEl>
                                          </p:spTgt>
                                        </p:tgtEl>
                                        <p:attrNameLst>
                                          <p:attrName>style.visibility</p:attrName>
                                        </p:attrNameLst>
                                      </p:cBhvr>
                                      <p:to>
                                        <p:strVal val="visible"/>
                                      </p:to>
                                    </p:set>
                                    <p:anim calcmode="lin" valueType="num">
                                      <p:cBhvr additive="base">
                                        <p:cTn id="15" dur="500" fill="hold"/>
                                        <p:tgtEl>
                                          <p:spTgt spid="6">
                                            <p:txEl>
                                              <p:pRg st="5" end="5"/>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6">
                                            <p:txEl>
                                              <p:pRg st="5" end="5"/>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0">
                                            <p:txEl>
                                              <p:pRg st="5" end="5"/>
                                            </p:txEl>
                                          </p:spTgt>
                                        </p:tgtEl>
                                        <p:attrNameLst>
                                          <p:attrName>style.visibility</p:attrName>
                                        </p:attrNameLst>
                                      </p:cBhvr>
                                      <p:to>
                                        <p:strVal val="visible"/>
                                      </p:to>
                                    </p:set>
                                    <p:anim calcmode="lin" valueType="num">
                                      <p:cBhvr additive="base">
                                        <p:cTn id="19" dur="500" fill="hold"/>
                                        <p:tgtEl>
                                          <p:spTgt spid="10">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0">
                                            <p:txEl>
                                              <p:pRg st="5" end="5"/>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6">
                                            <p:txEl>
                                              <p:pRg st="6" end="6"/>
                                            </p:txEl>
                                          </p:spTgt>
                                        </p:tgtEl>
                                        <p:attrNameLst>
                                          <p:attrName>style.visibility</p:attrName>
                                        </p:attrNameLst>
                                      </p:cBhvr>
                                      <p:to>
                                        <p:strVal val="visible"/>
                                      </p:to>
                                    </p:set>
                                    <p:anim calcmode="lin" valueType="num">
                                      <p:cBhvr additive="base">
                                        <p:cTn id="23" dur="500" fill="hold"/>
                                        <p:tgtEl>
                                          <p:spTgt spid="6">
                                            <p:txEl>
                                              <p:pRg st="6" end="6"/>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6">
                                            <p:txEl>
                                              <p:pRg st="6" end="6"/>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10">
                                            <p:txEl>
                                              <p:pRg st="6" end="6"/>
                                            </p:txEl>
                                          </p:spTgt>
                                        </p:tgtEl>
                                        <p:attrNameLst>
                                          <p:attrName>style.visibility</p:attrName>
                                        </p:attrNameLst>
                                      </p:cBhvr>
                                      <p:to>
                                        <p:strVal val="visible"/>
                                      </p:to>
                                    </p:set>
                                    <p:anim calcmode="lin" valueType="num">
                                      <p:cBhvr additive="base">
                                        <p:cTn id="27" dur="500" fill="hold"/>
                                        <p:tgtEl>
                                          <p:spTgt spid="10">
                                            <p:txEl>
                                              <p:pRg st="6" end="6"/>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10">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6">
                                            <p:txEl>
                                              <p:pRg st="7" end="7"/>
                                            </p:txEl>
                                          </p:spTgt>
                                        </p:tgtEl>
                                        <p:attrNameLst>
                                          <p:attrName>style.visibility</p:attrName>
                                        </p:attrNameLst>
                                      </p:cBhvr>
                                      <p:to>
                                        <p:strVal val="visible"/>
                                      </p:to>
                                    </p:set>
                                    <p:anim calcmode="lin" valueType="num">
                                      <p:cBhvr additive="base">
                                        <p:cTn id="33" dur="500" fill="hold"/>
                                        <p:tgtEl>
                                          <p:spTgt spid="6">
                                            <p:txEl>
                                              <p:pRg st="7" end="7"/>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6">
                                            <p:txEl>
                                              <p:pRg st="7" end="7"/>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10">
                                            <p:txEl>
                                              <p:pRg st="7" end="7"/>
                                            </p:txEl>
                                          </p:spTgt>
                                        </p:tgtEl>
                                        <p:attrNameLst>
                                          <p:attrName>style.visibility</p:attrName>
                                        </p:attrNameLst>
                                      </p:cBhvr>
                                      <p:to>
                                        <p:strVal val="visible"/>
                                      </p:to>
                                    </p:set>
                                    <p:anim calcmode="lin" valueType="num">
                                      <p:cBhvr additive="base">
                                        <p:cTn id="37" dur="500" fill="hold"/>
                                        <p:tgtEl>
                                          <p:spTgt spid="10">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0">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3FCAD4F-8A19-4F29-8264-505AB450B7C2}"/>
              </a:ext>
            </a:extLst>
          </p:cNvPr>
          <p:cNvSpPr>
            <a:spLocks noGrp="1"/>
          </p:cNvSpPr>
          <p:nvPr>
            <p:ph type="title"/>
          </p:nvPr>
        </p:nvSpPr>
        <p:spPr>
          <a:xfrm>
            <a:off x="0" y="58002"/>
            <a:ext cx="9143998" cy="846007"/>
          </a:xfrm>
        </p:spPr>
        <p:txBody>
          <a:bodyPr>
            <a:normAutofit fontScale="90000"/>
          </a:bodyPr>
          <a:lstStyle/>
          <a:p>
            <a:r>
              <a:rPr lang="en-US" dirty="0"/>
              <a:t>Life Lived By The Spirit</a:t>
            </a:r>
            <a:r>
              <a:rPr lang="es-ES" dirty="0"/>
              <a:t> </a:t>
            </a:r>
            <a:br>
              <a:rPr lang="es-ES" dirty="0"/>
            </a:br>
            <a:r>
              <a:rPr lang="es-ES" dirty="0"/>
              <a:t>Vida Vivida Por El Espíritu</a:t>
            </a:r>
            <a:endParaRPr lang="en-US" dirty="0"/>
          </a:p>
        </p:txBody>
      </p:sp>
      <p:sp>
        <p:nvSpPr>
          <p:cNvPr id="8" name="Text Placeholder 7">
            <a:extLst>
              <a:ext uri="{FF2B5EF4-FFF2-40B4-BE49-F238E27FC236}">
                <a16:creationId xmlns:a16="http://schemas.microsoft.com/office/drawing/2014/main" id="{A27FC932-DA37-4E49-87C5-5205A0EB3BE5}"/>
              </a:ext>
            </a:extLst>
          </p:cNvPr>
          <p:cNvSpPr>
            <a:spLocks noGrp="1"/>
          </p:cNvSpPr>
          <p:nvPr>
            <p:ph type="body" idx="1"/>
          </p:nvPr>
        </p:nvSpPr>
        <p:spPr>
          <a:xfrm>
            <a:off x="0" y="900480"/>
            <a:ext cx="9143999" cy="550228"/>
          </a:xfrm>
        </p:spPr>
        <p:txBody>
          <a:bodyPr/>
          <a:lstStyle/>
          <a:p>
            <a:r>
              <a:rPr lang="en-US" dirty="0"/>
              <a:t>Temperate - </a:t>
            </a:r>
            <a:r>
              <a:rPr lang="en-US" dirty="0" err="1"/>
              <a:t>Dominio</a:t>
            </a:r>
            <a:r>
              <a:rPr lang="en-US" dirty="0"/>
              <a:t> </a:t>
            </a:r>
            <a:r>
              <a:rPr lang="en-US" dirty="0" err="1"/>
              <a:t>Propio</a:t>
            </a:r>
            <a:endParaRPr lang="es-ES" dirty="0"/>
          </a:p>
        </p:txBody>
      </p:sp>
      <p:sp>
        <p:nvSpPr>
          <p:cNvPr id="6" name="Content Placeholder 5">
            <a:extLst>
              <a:ext uri="{FF2B5EF4-FFF2-40B4-BE49-F238E27FC236}">
                <a16:creationId xmlns:a16="http://schemas.microsoft.com/office/drawing/2014/main" id="{904D20B2-EBCE-DFD4-9364-D2B37B915B8C}"/>
              </a:ext>
            </a:extLst>
          </p:cNvPr>
          <p:cNvSpPr>
            <a:spLocks noGrp="1"/>
          </p:cNvSpPr>
          <p:nvPr>
            <p:ph sz="half" idx="2"/>
          </p:nvPr>
        </p:nvSpPr>
        <p:spPr>
          <a:xfrm>
            <a:off x="93518" y="1687355"/>
            <a:ext cx="4432762" cy="5216552"/>
          </a:xfrm>
        </p:spPr>
        <p:txBody>
          <a:bodyPr/>
          <a:lstStyle/>
          <a:p>
            <a:r>
              <a:rPr lang="en-US" dirty="0"/>
              <a:t>1 Cor 9:24-27, Paul disciplined his body to kept it under control, (ESV)</a:t>
            </a:r>
          </a:p>
          <a:p>
            <a:r>
              <a:rPr lang="en-US" dirty="0"/>
              <a:t>Defining: </a:t>
            </a:r>
          </a:p>
          <a:p>
            <a:pPr lvl="1"/>
            <a:r>
              <a:rPr lang="en-US" dirty="0"/>
              <a:t>Self-control; Holding the passions and desires in hand</a:t>
            </a:r>
          </a:p>
        </p:txBody>
      </p:sp>
      <p:sp>
        <p:nvSpPr>
          <p:cNvPr id="10" name="Content Placeholder 9">
            <a:extLst>
              <a:ext uri="{FF2B5EF4-FFF2-40B4-BE49-F238E27FC236}">
                <a16:creationId xmlns:a16="http://schemas.microsoft.com/office/drawing/2014/main" id="{388E7EB0-4A17-EA51-D34F-D1BCDF6D7D36}"/>
              </a:ext>
            </a:extLst>
          </p:cNvPr>
          <p:cNvSpPr>
            <a:spLocks noGrp="1"/>
          </p:cNvSpPr>
          <p:nvPr>
            <p:ph sz="quarter" idx="4"/>
          </p:nvPr>
        </p:nvSpPr>
        <p:spPr/>
        <p:txBody>
          <a:bodyPr/>
          <a:lstStyle/>
          <a:p>
            <a:r>
              <a:rPr lang="es-ES" dirty="0"/>
              <a:t>1 </a:t>
            </a:r>
            <a:r>
              <a:rPr lang="es-ES" dirty="0" err="1"/>
              <a:t>Cor</a:t>
            </a:r>
            <a:r>
              <a:rPr lang="es-ES" dirty="0"/>
              <a:t> 9:24-27, Pablo disciplinó su cuerpo para mantenerlo bajo control, (ESV)</a:t>
            </a:r>
          </a:p>
          <a:p>
            <a:r>
              <a:rPr lang="es-ES" dirty="0"/>
              <a:t>Definitorio: </a:t>
            </a:r>
          </a:p>
          <a:p>
            <a:pPr lvl="1"/>
            <a:r>
              <a:rPr lang="es-ES" dirty="0"/>
              <a:t>Autodominio; Sosteniendo las pasiones y los deseos en la mano</a:t>
            </a:r>
          </a:p>
          <a:p>
            <a:endParaRPr lang="en-US" dirty="0"/>
          </a:p>
        </p:txBody>
      </p:sp>
      <p:sp>
        <p:nvSpPr>
          <p:cNvPr id="2" name="Slide Number Placeholder 1">
            <a:extLst>
              <a:ext uri="{FF2B5EF4-FFF2-40B4-BE49-F238E27FC236}">
                <a16:creationId xmlns:a16="http://schemas.microsoft.com/office/drawing/2014/main" id="{48D386CB-9921-4BBC-B7CC-8D1E7608A509}"/>
              </a:ext>
            </a:extLst>
          </p:cNvPr>
          <p:cNvSpPr>
            <a:spLocks noGrp="1"/>
          </p:cNvSpPr>
          <p:nvPr>
            <p:ph type="sldNum" sz="quarter" idx="4294967295"/>
          </p:nvPr>
        </p:nvSpPr>
        <p:spPr>
          <a:xfrm>
            <a:off x="8159750" y="6459538"/>
            <a:ext cx="984250" cy="365125"/>
          </a:xfrm>
        </p:spPr>
        <p:txBody>
          <a:bodyPr/>
          <a:lstStyle/>
          <a:p>
            <a:fld id="{07D7E5E9-81BA-4A70-AA4D-A4B1EC081601}" type="slidenum">
              <a:rPr lang="en-US" smtClean="0"/>
              <a:pPr/>
              <a:t>10</a:t>
            </a:fld>
            <a:endParaRPr lang="en-US" dirty="0"/>
          </a:p>
        </p:txBody>
      </p:sp>
    </p:spTree>
    <p:extLst>
      <p:ext uri="{BB962C8B-B14F-4D97-AF65-F5344CB8AC3E}">
        <p14:creationId xmlns:p14="http://schemas.microsoft.com/office/powerpoint/2010/main" val="2329790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 calcmode="lin" valueType="num">
                                      <p:cBhvr additive="base">
                                        <p:cTn id="7"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0">
                                            <p:txEl>
                                              <p:pRg st="1" end="1"/>
                                            </p:txEl>
                                          </p:spTgt>
                                        </p:tgtEl>
                                        <p:attrNameLst>
                                          <p:attrName>style.visibility</p:attrName>
                                        </p:attrNameLst>
                                      </p:cBhvr>
                                      <p:to>
                                        <p:strVal val="visible"/>
                                      </p:to>
                                    </p:set>
                                    <p:anim calcmode="lin" valueType="num">
                                      <p:cBhvr additive="base">
                                        <p:cTn id="11" dur="500" fill="hold"/>
                                        <p:tgtEl>
                                          <p:spTgt spid="10">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0">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anim calcmode="lin" valueType="num">
                                      <p:cBhvr additive="base">
                                        <p:cTn id="15"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6">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0">
                                            <p:txEl>
                                              <p:pRg st="2" end="2"/>
                                            </p:txEl>
                                          </p:spTgt>
                                        </p:tgtEl>
                                        <p:attrNameLst>
                                          <p:attrName>style.visibility</p:attrName>
                                        </p:attrNameLst>
                                      </p:cBhvr>
                                      <p:to>
                                        <p:strVal val="visible"/>
                                      </p:to>
                                    </p:set>
                                    <p:anim calcmode="lin" valueType="num">
                                      <p:cBhvr additive="base">
                                        <p:cTn id="19" dur="500" fill="hold"/>
                                        <p:tgtEl>
                                          <p:spTgt spid="10">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0">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B8EAFA28-45E6-2129-2BDE-A73F2E56309C}"/>
              </a:ext>
            </a:extLst>
          </p:cNvPr>
          <p:cNvSpPr>
            <a:spLocks noGrp="1"/>
          </p:cNvSpPr>
          <p:nvPr>
            <p:ph type="title"/>
          </p:nvPr>
        </p:nvSpPr>
        <p:spPr>
          <a:xfrm>
            <a:off x="0" y="58002"/>
            <a:ext cx="9143998" cy="846007"/>
          </a:xfrm>
        </p:spPr>
        <p:txBody>
          <a:bodyPr>
            <a:normAutofit fontScale="90000"/>
          </a:bodyPr>
          <a:lstStyle/>
          <a:p>
            <a:r>
              <a:rPr lang="en-US" dirty="0"/>
              <a:t>Life Lived By The Spirit</a:t>
            </a:r>
            <a:r>
              <a:rPr lang="es-ES" dirty="0"/>
              <a:t> </a:t>
            </a:r>
            <a:br>
              <a:rPr lang="es-ES" dirty="0"/>
            </a:br>
            <a:r>
              <a:rPr lang="es-ES" dirty="0"/>
              <a:t>Vida Vivida Por El Espíritu</a:t>
            </a:r>
            <a:endParaRPr lang="en-US" dirty="0"/>
          </a:p>
        </p:txBody>
      </p:sp>
      <p:sp>
        <p:nvSpPr>
          <p:cNvPr id="9" name="Text Placeholder 8">
            <a:extLst>
              <a:ext uri="{FF2B5EF4-FFF2-40B4-BE49-F238E27FC236}">
                <a16:creationId xmlns:a16="http://schemas.microsoft.com/office/drawing/2014/main" id="{7EE451FE-A077-CE28-D901-5D191C63244C}"/>
              </a:ext>
            </a:extLst>
          </p:cNvPr>
          <p:cNvSpPr>
            <a:spLocks noGrp="1"/>
          </p:cNvSpPr>
          <p:nvPr>
            <p:ph type="body" idx="1"/>
          </p:nvPr>
        </p:nvSpPr>
        <p:spPr>
          <a:xfrm>
            <a:off x="0" y="900480"/>
            <a:ext cx="9143999" cy="550228"/>
          </a:xfrm>
        </p:spPr>
        <p:txBody>
          <a:bodyPr/>
          <a:lstStyle/>
          <a:p>
            <a:r>
              <a:rPr lang="en-US" dirty="0"/>
              <a:t>Summary – </a:t>
            </a:r>
            <a:r>
              <a:rPr lang="en-US" dirty="0" err="1"/>
              <a:t>Resumen</a:t>
            </a:r>
            <a:r>
              <a:rPr lang="en-US"/>
              <a:t> </a:t>
            </a:r>
            <a:endParaRPr lang="en-US" dirty="0"/>
          </a:p>
        </p:txBody>
      </p:sp>
      <p:sp>
        <p:nvSpPr>
          <p:cNvPr id="4" name="Content Placeholder 3">
            <a:extLst>
              <a:ext uri="{FF2B5EF4-FFF2-40B4-BE49-F238E27FC236}">
                <a16:creationId xmlns:a16="http://schemas.microsoft.com/office/drawing/2014/main" id="{CCDC948B-9E55-CCC2-21B9-751BD8AB7B82}"/>
              </a:ext>
            </a:extLst>
          </p:cNvPr>
          <p:cNvSpPr>
            <a:spLocks noGrp="1"/>
          </p:cNvSpPr>
          <p:nvPr>
            <p:ph sz="half" idx="2"/>
          </p:nvPr>
        </p:nvSpPr>
        <p:spPr>
          <a:xfrm>
            <a:off x="93518" y="1687355"/>
            <a:ext cx="4432762" cy="5216552"/>
          </a:xfrm>
        </p:spPr>
        <p:txBody>
          <a:bodyPr>
            <a:normAutofit/>
          </a:bodyPr>
          <a:lstStyle/>
          <a:p>
            <a:r>
              <a:rPr lang="en-US" dirty="0"/>
              <a:t>The Fruit Of The Spirit</a:t>
            </a:r>
          </a:p>
          <a:p>
            <a:pPr lvl="1"/>
            <a:r>
              <a:rPr lang="en-US" dirty="0"/>
              <a:t>Love</a:t>
            </a:r>
          </a:p>
          <a:p>
            <a:pPr lvl="1"/>
            <a:r>
              <a:rPr lang="en-US" dirty="0"/>
              <a:t>Joy</a:t>
            </a:r>
          </a:p>
          <a:p>
            <a:pPr lvl="1"/>
            <a:r>
              <a:rPr lang="en-US" dirty="0"/>
              <a:t>Peace</a:t>
            </a:r>
          </a:p>
          <a:p>
            <a:pPr lvl="1"/>
            <a:r>
              <a:rPr lang="en-US" dirty="0"/>
              <a:t>Longsuffering</a:t>
            </a:r>
          </a:p>
          <a:p>
            <a:pPr lvl="1"/>
            <a:r>
              <a:rPr lang="en-US" dirty="0"/>
              <a:t>Gentle</a:t>
            </a:r>
          </a:p>
          <a:p>
            <a:pPr lvl="1"/>
            <a:r>
              <a:rPr lang="en-US" dirty="0"/>
              <a:t>Good </a:t>
            </a:r>
          </a:p>
          <a:p>
            <a:pPr lvl="1"/>
            <a:r>
              <a:rPr lang="en-US" dirty="0"/>
              <a:t>Faithful</a:t>
            </a:r>
          </a:p>
          <a:p>
            <a:pPr lvl="1"/>
            <a:r>
              <a:rPr lang="en-US" dirty="0"/>
              <a:t>Meek</a:t>
            </a:r>
          </a:p>
          <a:p>
            <a:pPr lvl="1"/>
            <a:r>
              <a:rPr lang="en-US" dirty="0"/>
              <a:t>Temperate</a:t>
            </a:r>
          </a:p>
        </p:txBody>
      </p:sp>
      <p:sp>
        <p:nvSpPr>
          <p:cNvPr id="5" name="Content Placeholder 4">
            <a:extLst>
              <a:ext uri="{FF2B5EF4-FFF2-40B4-BE49-F238E27FC236}">
                <a16:creationId xmlns:a16="http://schemas.microsoft.com/office/drawing/2014/main" id="{1A154014-3E7B-078E-B4F2-53A2A436391F}"/>
              </a:ext>
            </a:extLst>
          </p:cNvPr>
          <p:cNvSpPr>
            <a:spLocks noGrp="1"/>
          </p:cNvSpPr>
          <p:nvPr>
            <p:ph sz="quarter" idx="4"/>
          </p:nvPr>
        </p:nvSpPr>
        <p:spPr>
          <a:xfrm>
            <a:off x="4692538" y="1687355"/>
            <a:ext cx="4432762" cy="5216552"/>
          </a:xfrm>
        </p:spPr>
        <p:txBody>
          <a:bodyPr>
            <a:normAutofit/>
          </a:bodyPr>
          <a:lstStyle/>
          <a:p>
            <a:r>
              <a:rPr lang="es-ES" dirty="0"/>
              <a:t>El Fruto Del Espíritu</a:t>
            </a:r>
          </a:p>
          <a:p>
            <a:pPr lvl="1"/>
            <a:r>
              <a:rPr lang="es-ES" dirty="0"/>
              <a:t>Amor</a:t>
            </a:r>
          </a:p>
          <a:p>
            <a:pPr lvl="1"/>
            <a:r>
              <a:rPr lang="es-ES" dirty="0"/>
              <a:t>Gozo</a:t>
            </a:r>
          </a:p>
          <a:p>
            <a:pPr lvl="1"/>
            <a:r>
              <a:rPr lang="es-ES" dirty="0"/>
              <a:t>Paz</a:t>
            </a:r>
          </a:p>
          <a:p>
            <a:pPr lvl="1"/>
            <a:r>
              <a:rPr lang="es-ES" dirty="0"/>
              <a:t>Paciencia</a:t>
            </a:r>
          </a:p>
          <a:p>
            <a:pPr lvl="1"/>
            <a:r>
              <a:rPr lang="es-ES" dirty="0"/>
              <a:t>Benignidad</a:t>
            </a:r>
          </a:p>
          <a:p>
            <a:pPr lvl="1"/>
            <a:r>
              <a:rPr lang="es-ES" dirty="0"/>
              <a:t>Bondad</a:t>
            </a:r>
          </a:p>
          <a:p>
            <a:pPr lvl="1"/>
            <a:r>
              <a:rPr lang="es-ES" dirty="0"/>
              <a:t>Fidelidad</a:t>
            </a:r>
          </a:p>
          <a:p>
            <a:pPr lvl="1"/>
            <a:r>
              <a:rPr lang="en-US" dirty="0" err="1"/>
              <a:t>Mansedumbre</a:t>
            </a:r>
            <a:endParaRPr lang="en-US" dirty="0"/>
          </a:p>
          <a:p>
            <a:pPr lvl="1"/>
            <a:r>
              <a:rPr lang="en-US" dirty="0" err="1"/>
              <a:t>Dominio</a:t>
            </a:r>
            <a:r>
              <a:rPr lang="en-US" dirty="0"/>
              <a:t> </a:t>
            </a:r>
            <a:r>
              <a:rPr lang="en-US" dirty="0" err="1"/>
              <a:t>Propio</a:t>
            </a:r>
            <a:endParaRPr lang="en-US" dirty="0"/>
          </a:p>
        </p:txBody>
      </p:sp>
      <p:sp>
        <p:nvSpPr>
          <p:cNvPr id="7" name="Slide Number Placeholder 6">
            <a:extLst>
              <a:ext uri="{FF2B5EF4-FFF2-40B4-BE49-F238E27FC236}">
                <a16:creationId xmlns:a16="http://schemas.microsoft.com/office/drawing/2014/main" id="{54642926-A7F4-A550-54CF-4C3A328CD72E}"/>
              </a:ext>
            </a:extLst>
          </p:cNvPr>
          <p:cNvSpPr>
            <a:spLocks noGrp="1"/>
          </p:cNvSpPr>
          <p:nvPr>
            <p:ph type="sldNum" sz="quarter" idx="4294967295"/>
          </p:nvPr>
        </p:nvSpPr>
        <p:spPr>
          <a:xfrm>
            <a:off x="8159750" y="6459538"/>
            <a:ext cx="984250" cy="365125"/>
          </a:xfrm>
        </p:spPr>
        <p:txBody>
          <a:bodyPr/>
          <a:lstStyle/>
          <a:p>
            <a:fld id="{07D7E5E9-81BA-4A70-AA4D-A4B1EC081601}" type="slidenum">
              <a:rPr lang="en-US" smtClean="0"/>
              <a:t>11</a:t>
            </a:fld>
            <a:endParaRPr lang="en-US"/>
          </a:p>
        </p:txBody>
      </p:sp>
    </p:spTree>
    <p:extLst>
      <p:ext uri="{BB962C8B-B14F-4D97-AF65-F5344CB8AC3E}">
        <p14:creationId xmlns:p14="http://schemas.microsoft.com/office/powerpoint/2010/main" val="37435915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B8EAFA28-45E6-2129-2BDE-A73F2E56309C}"/>
              </a:ext>
            </a:extLst>
          </p:cNvPr>
          <p:cNvSpPr>
            <a:spLocks noGrp="1"/>
          </p:cNvSpPr>
          <p:nvPr>
            <p:ph type="title"/>
          </p:nvPr>
        </p:nvSpPr>
        <p:spPr>
          <a:xfrm>
            <a:off x="0" y="58002"/>
            <a:ext cx="9143998" cy="846007"/>
          </a:xfrm>
        </p:spPr>
        <p:txBody>
          <a:bodyPr>
            <a:normAutofit fontScale="90000"/>
          </a:bodyPr>
          <a:lstStyle/>
          <a:p>
            <a:r>
              <a:rPr lang="en-US" dirty="0"/>
              <a:t>Life Lived By The Spirit</a:t>
            </a:r>
            <a:r>
              <a:rPr lang="es-ES" dirty="0"/>
              <a:t> </a:t>
            </a:r>
            <a:br>
              <a:rPr lang="es-ES" dirty="0"/>
            </a:br>
            <a:r>
              <a:rPr lang="es-ES" dirty="0"/>
              <a:t>Vida Vivida Por El Espíritu</a:t>
            </a:r>
            <a:endParaRPr lang="en-US" dirty="0"/>
          </a:p>
        </p:txBody>
      </p:sp>
      <p:sp>
        <p:nvSpPr>
          <p:cNvPr id="9" name="Text Placeholder 8">
            <a:extLst>
              <a:ext uri="{FF2B5EF4-FFF2-40B4-BE49-F238E27FC236}">
                <a16:creationId xmlns:a16="http://schemas.microsoft.com/office/drawing/2014/main" id="{7EE451FE-A077-CE28-D901-5D191C63244C}"/>
              </a:ext>
            </a:extLst>
          </p:cNvPr>
          <p:cNvSpPr>
            <a:spLocks noGrp="1"/>
          </p:cNvSpPr>
          <p:nvPr>
            <p:ph type="body" idx="1"/>
          </p:nvPr>
        </p:nvSpPr>
        <p:spPr>
          <a:xfrm>
            <a:off x="0" y="900480"/>
            <a:ext cx="9143999" cy="550228"/>
          </a:xfrm>
        </p:spPr>
        <p:txBody>
          <a:bodyPr/>
          <a:lstStyle/>
          <a:p>
            <a:r>
              <a:rPr lang="en-US" dirty="0"/>
              <a:t>Lessons – </a:t>
            </a:r>
            <a:r>
              <a:rPr lang="en-US" dirty="0" err="1"/>
              <a:t>Lecciones</a:t>
            </a:r>
            <a:r>
              <a:rPr lang="en-US" dirty="0"/>
              <a:t> </a:t>
            </a:r>
          </a:p>
        </p:txBody>
      </p:sp>
      <p:sp>
        <p:nvSpPr>
          <p:cNvPr id="4" name="Content Placeholder 3">
            <a:extLst>
              <a:ext uri="{FF2B5EF4-FFF2-40B4-BE49-F238E27FC236}">
                <a16:creationId xmlns:a16="http://schemas.microsoft.com/office/drawing/2014/main" id="{7F770AEB-3915-CC02-87CD-07204B5442BE}"/>
              </a:ext>
            </a:extLst>
          </p:cNvPr>
          <p:cNvSpPr>
            <a:spLocks noGrp="1"/>
          </p:cNvSpPr>
          <p:nvPr>
            <p:ph sz="half" idx="2"/>
          </p:nvPr>
        </p:nvSpPr>
        <p:spPr>
          <a:xfrm>
            <a:off x="93518" y="1687355"/>
            <a:ext cx="4432762" cy="5216552"/>
          </a:xfrm>
        </p:spPr>
        <p:txBody>
          <a:bodyPr>
            <a:normAutofit fontScale="92500" lnSpcReduction="10000"/>
          </a:bodyPr>
          <a:lstStyle/>
          <a:p>
            <a:r>
              <a:rPr lang="en-US" dirty="0"/>
              <a:t>Conflict of Flesh &amp; Spirit</a:t>
            </a:r>
          </a:p>
          <a:p>
            <a:pPr lvl="1"/>
            <a:r>
              <a:rPr lang="en-US" dirty="0"/>
              <a:t>Gal 5:16-18, 24-25</a:t>
            </a:r>
          </a:p>
          <a:p>
            <a:pPr lvl="1"/>
            <a:r>
              <a:rPr lang="en-US" dirty="0"/>
              <a:t>Rom 8:1-11, For to be carnally minded is death; but to be spiritually minded is life and peace</a:t>
            </a:r>
          </a:p>
          <a:p>
            <a:pPr lvl="1"/>
            <a:r>
              <a:rPr lang="en-US" dirty="0"/>
              <a:t>1 Cor 3:1-3, Corinthians were carnal, fed with milk</a:t>
            </a:r>
          </a:p>
          <a:p>
            <a:pPr lvl="1"/>
            <a:r>
              <a:rPr lang="en-US" dirty="0"/>
              <a:t>Heb 5:11-6:3, Milk vs. strong meat</a:t>
            </a:r>
          </a:p>
          <a:p>
            <a:r>
              <a:rPr lang="en-US" dirty="0"/>
              <a:t>Life At Its Best</a:t>
            </a:r>
          </a:p>
          <a:p>
            <a:pPr lvl="1"/>
            <a:r>
              <a:rPr lang="en-US" dirty="0"/>
              <a:t>As God Designed</a:t>
            </a:r>
          </a:p>
          <a:p>
            <a:endParaRPr lang="en-US" dirty="0"/>
          </a:p>
        </p:txBody>
      </p:sp>
      <p:sp>
        <p:nvSpPr>
          <p:cNvPr id="14" name="Content Placeholder 13">
            <a:extLst>
              <a:ext uri="{FF2B5EF4-FFF2-40B4-BE49-F238E27FC236}">
                <a16:creationId xmlns:a16="http://schemas.microsoft.com/office/drawing/2014/main" id="{41B140BB-0B30-6451-1994-B8EB5A8D9FCF}"/>
              </a:ext>
            </a:extLst>
          </p:cNvPr>
          <p:cNvSpPr>
            <a:spLocks noGrp="1"/>
          </p:cNvSpPr>
          <p:nvPr>
            <p:ph sz="quarter" idx="4"/>
          </p:nvPr>
        </p:nvSpPr>
        <p:spPr/>
        <p:txBody>
          <a:bodyPr>
            <a:normAutofit fontScale="85000" lnSpcReduction="20000"/>
          </a:bodyPr>
          <a:lstStyle/>
          <a:p>
            <a:r>
              <a:rPr lang="es-ES" dirty="0"/>
              <a:t>Conflicto Entre La Carne Y El Espíritu</a:t>
            </a:r>
          </a:p>
          <a:p>
            <a:pPr lvl="1"/>
            <a:r>
              <a:rPr lang="es-ES" dirty="0" err="1"/>
              <a:t>Gál</a:t>
            </a:r>
            <a:r>
              <a:rPr lang="es-ES" dirty="0"/>
              <a:t> 5:16-18, 24-25</a:t>
            </a:r>
          </a:p>
          <a:p>
            <a:pPr lvl="1"/>
            <a:r>
              <a:rPr lang="es-ES" dirty="0"/>
              <a:t>Rom 8:1-11, Porque el ocuparse de la carne es muerte; pero tener una mente espiritual es vida y paz</a:t>
            </a:r>
          </a:p>
          <a:p>
            <a:pPr lvl="1"/>
            <a:r>
              <a:rPr lang="es-ES" dirty="0"/>
              <a:t>1 </a:t>
            </a:r>
            <a:r>
              <a:rPr lang="es-ES" dirty="0" err="1"/>
              <a:t>Cor</a:t>
            </a:r>
            <a:r>
              <a:rPr lang="es-ES" dirty="0"/>
              <a:t> 3:1-3, los corintios eran carnales, alimentados con leche</a:t>
            </a:r>
          </a:p>
          <a:p>
            <a:pPr lvl="1"/>
            <a:r>
              <a:rPr lang="es-ES" dirty="0" err="1"/>
              <a:t>Heb</a:t>
            </a:r>
            <a:r>
              <a:rPr lang="es-ES" dirty="0"/>
              <a:t> 5:11-6:3, Leche vs. carne fuerte</a:t>
            </a:r>
          </a:p>
          <a:p>
            <a:r>
              <a:rPr lang="es-ES" dirty="0"/>
              <a:t>La Vida En Su Mejor Momento</a:t>
            </a:r>
          </a:p>
          <a:p>
            <a:pPr lvl="1"/>
            <a:r>
              <a:rPr lang="es-ES" dirty="0"/>
              <a:t>Como Dios Diseñó</a:t>
            </a:r>
          </a:p>
          <a:p>
            <a:endParaRPr lang="es-ES" dirty="0"/>
          </a:p>
          <a:p>
            <a:endParaRPr lang="en-US" dirty="0"/>
          </a:p>
        </p:txBody>
      </p:sp>
      <p:sp>
        <p:nvSpPr>
          <p:cNvPr id="7" name="Slide Number Placeholder 6">
            <a:extLst>
              <a:ext uri="{FF2B5EF4-FFF2-40B4-BE49-F238E27FC236}">
                <a16:creationId xmlns:a16="http://schemas.microsoft.com/office/drawing/2014/main" id="{54642926-A7F4-A550-54CF-4C3A328CD72E}"/>
              </a:ext>
            </a:extLst>
          </p:cNvPr>
          <p:cNvSpPr>
            <a:spLocks noGrp="1"/>
          </p:cNvSpPr>
          <p:nvPr>
            <p:ph type="sldNum" sz="quarter" idx="4294967295"/>
          </p:nvPr>
        </p:nvSpPr>
        <p:spPr>
          <a:xfrm>
            <a:off x="8159750" y="6459538"/>
            <a:ext cx="984250" cy="365125"/>
          </a:xfrm>
        </p:spPr>
        <p:txBody>
          <a:bodyPr/>
          <a:lstStyle/>
          <a:p>
            <a:fld id="{07D7E5E9-81BA-4A70-AA4D-A4B1EC081601}" type="slidenum">
              <a:rPr lang="en-US" smtClean="0"/>
              <a:t>12</a:t>
            </a:fld>
            <a:endParaRPr lang="en-US"/>
          </a:p>
        </p:txBody>
      </p:sp>
    </p:spTree>
    <p:extLst>
      <p:ext uri="{BB962C8B-B14F-4D97-AF65-F5344CB8AC3E}">
        <p14:creationId xmlns:p14="http://schemas.microsoft.com/office/powerpoint/2010/main" val="3582888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 calcmode="lin" valueType="num">
                                      <p:cBhvr additive="base">
                                        <p:cTn id="7"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4">
                                            <p:txEl>
                                              <p:pRg st="2" end="2"/>
                                            </p:txEl>
                                          </p:spTgt>
                                        </p:tgtEl>
                                        <p:attrNameLst>
                                          <p:attrName>style.visibility</p:attrName>
                                        </p:attrNameLst>
                                      </p:cBhvr>
                                      <p:to>
                                        <p:strVal val="visible"/>
                                      </p:to>
                                    </p:set>
                                    <p:anim calcmode="lin" valueType="num">
                                      <p:cBhvr additive="base">
                                        <p:cTn id="11" dur="500" fill="hold"/>
                                        <p:tgtEl>
                                          <p:spTgt spid="14">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 calcmode="lin" valueType="num">
                                      <p:cBhvr additive="base">
                                        <p:cTn id="17"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4">
                                            <p:txEl>
                                              <p:pRg st="3" end="3"/>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14">
                                            <p:txEl>
                                              <p:pRg st="3" end="3"/>
                                            </p:txEl>
                                          </p:spTgt>
                                        </p:tgtEl>
                                        <p:attrNameLst>
                                          <p:attrName>style.visibility</p:attrName>
                                        </p:attrNameLst>
                                      </p:cBhvr>
                                      <p:to>
                                        <p:strVal val="visible"/>
                                      </p:to>
                                    </p:set>
                                    <p:anim calcmode="lin" valueType="num">
                                      <p:cBhvr additive="base">
                                        <p:cTn id="21" dur="500" fill="hold"/>
                                        <p:tgtEl>
                                          <p:spTgt spid="14">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14">
                                            <p:txEl>
                                              <p:pRg st="3" end="3"/>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4">
                                            <p:txEl>
                                              <p:pRg st="4" end="4"/>
                                            </p:txEl>
                                          </p:spTgt>
                                        </p:tgtEl>
                                        <p:attrNameLst>
                                          <p:attrName>style.visibility</p:attrName>
                                        </p:attrNameLst>
                                      </p:cBhvr>
                                      <p:to>
                                        <p:strVal val="visible"/>
                                      </p:to>
                                    </p:set>
                                    <p:anim calcmode="lin" valueType="num">
                                      <p:cBhvr additive="base">
                                        <p:cTn id="25"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4" end="4"/>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14">
                                            <p:txEl>
                                              <p:pRg st="4" end="4"/>
                                            </p:txEl>
                                          </p:spTgt>
                                        </p:tgtEl>
                                        <p:attrNameLst>
                                          <p:attrName>style.visibility</p:attrName>
                                        </p:attrNameLst>
                                      </p:cBhvr>
                                      <p:to>
                                        <p:strVal val="visible"/>
                                      </p:to>
                                    </p:set>
                                    <p:anim calcmode="lin" valueType="num">
                                      <p:cBhvr additive="base">
                                        <p:cTn id="29" dur="500" fill="hold"/>
                                        <p:tgtEl>
                                          <p:spTgt spid="14">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1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4">
                                            <p:txEl>
                                              <p:pRg st="5" end="5"/>
                                            </p:txEl>
                                          </p:spTgt>
                                        </p:tgtEl>
                                        <p:attrNameLst>
                                          <p:attrName>style.visibility</p:attrName>
                                        </p:attrNameLst>
                                      </p:cBhvr>
                                      <p:to>
                                        <p:strVal val="visible"/>
                                      </p:to>
                                    </p:set>
                                    <p:anim calcmode="lin" valueType="num">
                                      <p:cBhvr additive="base">
                                        <p:cTn id="35"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4">
                                            <p:txEl>
                                              <p:pRg st="5" end="5"/>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14">
                                            <p:txEl>
                                              <p:pRg st="5" end="5"/>
                                            </p:txEl>
                                          </p:spTgt>
                                        </p:tgtEl>
                                        <p:attrNameLst>
                                          <p:attrName>style.visibility</p:attrName>
                                        </p:attrNameLst>
                                      </p:cBhvr>
                                      <p:to>
                                        <p:strVal val="visible"/>
                                      </p:to>
                                    </p:set>
                                    <p:anim calcmode="lin" valueType="num">
                                      <p:cBhvr additive="base">
                                        <p:cTn id="39" dur="500" fill="hold"/>
                                        <p:tgtEl>
                                          <p:spTgt spid="14">
                                            <p:txEl>
                                              <p:pRg st="5" end="5"/>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14">
                                            <p:txEl>
                                              <p:pRg st="5" end="5"/>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4">
                                            <p:txEl>
                                              <p:pRg st="6" end="6"/>
                                            </p:txEl>
                                          </p:spTgt>
                                        </p:tgtEl>
                                        <p:attrNameLst>
                                          <p:attrName>style.visibility</p:attrName>
                                        </p:attrNameLst>
                                      </p:cBhvr>
                                      <p:to>
                                        <p:strVal val="visible"/>
                                      </p:to>
                                    </p:set>
                                    <p:anim calcmode="lin" valueType="num">
                                      <p:cBhvr additive="base">
                                        <p:cTn id="43"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4">
                                            <p:txEl>
                                              <p:pRg st="6" end="6"/>
                                            </p:txEl>
                                          </p:spTgt>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14">
                                            <p:txEl>
                                              <p:pRg st="6" end="6"/>
                                            </p:txEl>
                                          </p:spTgt>
                                        </p:tgtEl>
                                        <p:attrNameLst>
                                          <p:attrName>style.visibility</p:attrName>
                                        </p:attrNameLst>
                                      </p:cBhvr>
                                      <p:to>
                                        <p:strVal val="visible"/>
                                      </p:to>
                                    </p:set>
                                    <p:anim calcmode="lin" valueType="num">
                                      <p:cBhvr additive="base">
                                        <p:cTn id="47" dur="500" fill="hold"/>
                                        <p:tgtEl>
                                          <p:spTgt spid="14">
                                            <p:txEl>
                                              <p:pRg st="6" end="6"/>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14">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6B9F25"/>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D26EA377-59BD-4C9C-9D94-EE8416EE4C7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933</TotalTime>
  <Words>1218</Words>
  <Application>Microsoft Office PowerPoint</Application>
  <PresentationFormat>On-screen Show (4:3)</PresentationFormat>
  <Paragraphs>181</Paragraphs>
  <Slides>12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Calibri Light</vt:lpstr>
      <vt:lpstr>Wingdings</vt:lpstr>
      <vt:lpstr>Retrospect</vt:lpstr>
      <vt:lpstr>Life Lived By The Spirit Vida Vivida Por El Espíritu</vt:lpstr>
      <vt:lpstr>Life Lived By The Spirit  Vida Vivida Por El Espíritu</vt:lpstr>
      <vt:lpstr>Life Lived By The Spirit  Vida Vivida Por El Espíritu</vt:lpstr>
      <vt:lpstr>Life Lived By The Spirit  Vida Vivida Por El Espíritu</vt:lpstr>
      <vt:lpstr>Life Lived By The Spirit  Vida Vivida Por El Espíritu</vt:lpstr>
      <vt:lpstr>Life Lived By The Spirit  Vida Vivida Por El Espíritu</vt:lpstr>
      <vt:lpstr>Life Lived By The Spirit  Vida Vivida Por El Espíritu</vt:lpstr>
      <vt:lpstr>Life Lived By The Spirit  Vida Vivida Por El Espíritu</vt:lpstr>
      <vt:lpstr>Life Lived By The Spirit  Vida Vivida Por El Espíritu</vt:lpstr>
      <vt:lpstr>Life Lived By The Spirit  Vida Vivida Por El Espíritu</vt:lpstr>
      <vt:lpstr>Life Lived By The Spirit  Vida Vivida Por El Espíritu</vt:lpstr>
      <vt:lpstr>Life Lived By The Spirit  Vida Vivida Por El Espíritu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Fruit of the Spirit</dc:title>
  <dc:creator>Ross Ward</dc:creator>
  <cp:lastModifiedBy>Ross Ward</cp:lastModifiedBy>
  <cp:revision>399</cp:revision>
  <dcterms:created xsi:type="dcterms:W3CDTF">2021-06-03T14:59:18Z</dcterms:created>
  <dcterms:modified xsi:type="dcterms:W3CDTF">2024-04-29T10:30:38Z</dcterms:modified>
</cp:coreProperties>
</file>