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334" r:id="rId3"/>
    <p:sldId id="335" r:id="rId4"/>
    <p:sldId id="336" r:id="rId5"/>
    <p:sldId id="337" r:id="rId6"/>
    <p:sldId id="338" r:id="rId7"/>
    <p:sldId id="339" r:id="rId8"/>
    <p:sldId id="343" r:id="rId9"/>
    <p:sldId id="342" r:id="rId10"/>
    <p:sldId id="333" r:id="rId11"/>
    <p:sldId id="341" r:id="rId12"/>
    <p:sldId id="340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65" autoAdjust="0"/>
  </p:normalViewPr>
  <p:slideViewPr>
    <p:cSldViewPr>
      <p:cViewPr varScale="1">
        <p:scale>
          <a:sx n="81" d="100"/>
          <a:sy n="81" d="100"/>
        </p:scale>
        <p:origin x="15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1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473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92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339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67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14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332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470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02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577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97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838200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28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4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000"/>
            </a:lvl4pPr>
            <a:lvl5pPr marL="1714500" indent="-342900">
              <a:defRPr sz="20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 anchor="t"/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62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3200" b="1">
                <a:solidFill>
                  <a:schemeClr val="tx1"/>
                </a:solidFill>
              </a:defRPr>
            </a:lvl1pPr>
            <a:lvl2pPr marL="404813" indent="-400050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280988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9144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4pPr>
            <a:lvl5pPr marL="1143000" indent="-228600">
              <a:spcBef>
                <a:spcPts val="0"/>
              </a:spcBef>
              <a:spcAft>
                <a:spcPts val="600"/>
              </a:spcAft>
              <a:defRPr sz="2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562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3200" b="1">
                <a:solidFill>
                  <a:schemeClr val="tx1"/>
                </a:solidFill>
              </a:defRPr>
            </a:lvl1pPr>
            <a:lvl2pPr marL="404813" indent="-400050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280988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9144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4pPr>
            <a:lvl5pPr marL="1143000" indent="-228600">
              <a:spcBef>
                <a:spcPts val="0"/>
              </a:spcBef>
              <a:spcAft>
                <a:spcPts val="600"/>
              </a:spcAft>
              <a:defRPr sz="2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 anchor="ctr"/>
          <a:lstStyle>
            <a:lvl1pPr marL="0" indent="0" algn="ctr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3200" b="1"/>
            </a:lvl1pPr>
            <a:lvl2pPr marL="404813" indent="-400050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280988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/>
            </a:lvl3pPr>
            <a:lvl4pPr marL="9144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4pPr>
            <a:lvl5pPr marL="1143000" indent="-228600">
              <a:spcBef>
                <a:spcPts val="0"/>
              </a:spcBef>
              <a:spcAft>
                <a:spcPts val="600"/>
              </a:spcAft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45" y="1858962"/>
            <a:ext cx="4499155" cy="499903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3200" b="1"/>
            </a:lvl1pPr>
            <a:lvl2pPr marL="342900" indent="-342900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342900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/>
            </a:lvl3pPr>
            <a:lvl4pPr marL="9144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lvl4pPr>
            <a:lvl5pPr marL="1143000" indent="-228600">
              <a:spcBef>
                <a:spcPts val="0"/>
              </a:spcBef>
              <a:spcAft>
                <a:spcPts val="600"/>
              </a:spcAft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2C489C-83AB-9165-3F42-7293C645E320}"/>
              </a:ext>
            </a:extLst>
          </p:cNvPr>
          <p:cNvCxnSpPr>
            <a:cxnSpLocks/>
          </p:cNvCxnSpPr>
          <p:nvPr userDrawn="1"/>
        </p:nvCxnSpPr>
        <p:spPr>
          <a:xfrm>
            <a:off x="0" y="1782762"/>
            <a:ext cx="9220200" cy="0"/>
          </a:xfrm>
          <a:prstGeom prst="line">
            <a:avLst/>
          </a:prstGeom>
          <a:ln w="152400" cmpd="tri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27FF54-2128-8D6E-6BB6-0427A373B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38200"/>
            <a:ext cx="7772400" cy="1470025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D809DD4-0CFF-CC8F-3B74-522E001A5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/>
              <a:t>Heb 11:8-10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CF006B7-D633-3D06-7B8F-2BCA3B0EB6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Faith In The Unknown</a:t>
            </a:r>
          </a:p>
          <a:p>
            <a:pPr lvl="1"/>
            <a:r>
              <a:rPr lang="en-US" dirty="0"/>
              <a:t>Heb 11:8-10, Abraham Was Sent</a:t>
            </a:r>
          </a:p>
          <a:p>
            <a:pPr lvl="1"/>
            <a:r>
              <a:rPr lang="en-US" dirty="0"/>
              <a:t>Mk 1:16-20, Disciples Of Jesus Followed </a:t>
            </a:r>
          </a:p>
          <a:p>
            <a:pPr lvl="1"/>
            <a:r>
              <a:rPr lang="en-US" dirty="0"/>
              <a:t>Acts 20:22-25, Paul Went</a:t>
            </a:r>
          </a:p>
          <a:p>
            <a:pPr lvl="1"/>
            <a:r>
              <a:rPr lang="en-US" dirty="0"/>
              <a:t>Jas 4:13-16, Only God Knows The Future</a:t>
            </a:r>
          </a:p>
          <a:p>
            <a:pPr lvl="1"/>
            <a:r>
              <a:rPr lang="en-US" dirty="0"/>
              <a:t>1 Pet 4:19, We Trust In God</a:t>
            </a:r>
          </a:p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AA4BA4E-017B-289B-A18E-7032632172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Fe En Lo Desconocido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11:8-10, Abraham Fue Enviado</a:t>
            </a:r>
          </a:p>
          <a:p>
            <a:pPr lvl="1"/>
            <a:r>
              <a:rPr lang="es-ES" dirty="0"/>
              <a:t>Mc 1:16-20, Discípulos De Jesús Seguidos 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20:22-25, Pablo Fue</a:t>
            </a:r>
          </a:p>
          <a:p>
            <a:pPr lvl="1"/>
            <a:r>
              <a:rPr lang="es-ES" dirty="0" err="1"/>
              <a:t>Stg</a:t>
            </a:r>
            <a:r>
              <a:rPr lang="es-ES" dirty="0"/>
              <a:t> 4:13-16, Solo Dios Conoce El Futuro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Ped</a:t>
            </a:r>
            <a:r>
              <a:rPr lang="es-ES" dirty="0"/>
              <a:t> 4:19, Confiamos En Dios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Faith In What We Know</a:t>
            </a:r>
          </a:p>
          <a:p>
            <a:pPr lvl="1"/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Good</a:t>
            </a:r>
          </a:p>
          <a:p>
            <a:pPr lvl="2"/>
            <a:r>
              <a:rPr lang="en-US" dirty="0"/>
              <a:t>Rom 2:4, ...the riches of his goodness ...</a:t>
            </a:r>
          </a:p>
          <a:p>
            <a:pPr lvl="2"/>
            <a:r>
              <a:rPr lang="en-US" dirty="0"/>
              <a:t>Rom 11:22, Behold the goodness ... if thou continue in his goodness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F36AE-CA0C-7D9C-D37D-6D569EA7A5C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Fe En Lo Que Sabemos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4:8-16, Dios Es Amor</a:t>
            </a:r>
          </a:p>
          <a:p>
            <a:pPr lvl="1"/>
            <a:r>
              <a:rPr lang="es-ES" dirty="0"/>
              <a:t>Dios Es Bueno</a:t>
            </a:r>
          </a:p>
          <a:p>
            <a:pPr lvl="2"/>
            <a:r>
              <a:rPr lang="es-ES" dirty="0"/>
              <a:t>Rom 2:4, ... las riquezas de su bondad...</a:t>
            </a:r>
          </a:p>
          <a:p>
            <a:pPr lvl="2"/>
            <a:r>
              <a:rPr lang="es-ES" dirty="0"/>
              <a:t>Rom 11:22, He aquí la bondad... si continúas en su bondad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4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Faith In What We Know</a:t>
            </a:r>
          </a:p>
          <a:p>
            <a:pPr lvl="1"/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Merciful</a:t>
            </a:r>
          </a:p>
          <a:p>
            <a:pPr lvl="2"/>
            <a:r>
              <a:rPr lang="en-US" dirty="0"/>
              <a:t>“God sent his only begotten Son into the world, that we might live through him”</a:t>
            </a:r>
          </a:p>
          <a:p>
            <a:pPr lvl="2"/>
            <a:r>
              <a:rPr lang="en-US" dirty="0"/>
              <a:t>1 Pet 1:3, abundant mercy ... unto a lively hope ... To an inheritance...</a:t>
            </a:r>
          </a:p>
          <a:p>
            <a:pPr lvl="1"/>
            <a:r>
              <a:rPr lang="en-US" dirty="0"/>
              <a:t>God Is Gracious</a:t>
            </a:r>
          </a:p>
          <a:p>
            <a:pPr lvl="2"/>
            <a:r>
              <a:rPr lang="en-US" dirty="0"/>
              <a:t>“God sent his only begotten Son into the world, that we might live through him”</a:t>
            </a:r>
          </a:p>
          <a:p>
            <a:pPr lvl="2"/>
            <a:r>
              <a:rPr lang="en-US" dirty="0"/>
              <a:t>Tit 2:11-12, the grace of God that bringeth salvation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773759-B3EC-2853-37C6-01FAE13985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Fe En Lo Que Sabemos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4:8-16, Dios Es Amor</a:t>
            </a:r>
          </a:p>
          <a:p>
            <a:pPr lvl="1"/>
            <a:r>
              <a:rPr lang="es-ES" dirty="0"/>
              <a:t>Dios Es Misericordioso</a:t>
            </a:r>
          </a:p>
          <a:p>
            <a:pPr lvl="2"/>
            <a:r>
              <a:rPr lang="es-ES" dirty="0"/>
              <a:t>"Dios envió a su Hijo unigénito al mundo, para que vivamos por él"</a:t>
            </a:r>
          </a:p>
          <a:p>
            <a:pPr lvl="2"/>
            <a:r>
              <a:rPr lang="es-ES" dirty="0"/>
              <a:t>1 </a:t>
            </a:r>
            <a:r>
              <a:rPr lang="es-ES" dirty="0" err="1"/>
              <a:t>Ped</a:t>
            </a:r>
            <a:r>
              <a:rPr lang="es-ES" dirty="0"/>
              <a:t> 1:3, abundante misericordia... a una esperanza viva... A una herencia...</a:t>
            </a:r>
          </a:p>
          <a:p>
            <a:pPr lvl="1"/>
            <a:r>
              <a:rPr lang="es-ES" dirty="0"/>
              <a:t>Dios Es Misericordioso</a:t>
            </a:r>
          </a:p>
          <a:p>
            <a:pPr lvl="2"/>
            <a:r>
              <a:rPr lang="es-ES" dirty="0"/>
              <a:t>"Dios envió a su Hijo unigénito al mundo, para que vivamos por él"</a:t>
            </a:r>
          </a:p>
          <a:p>
            <a:pPr lvl="2"/>
            <a:r>
              <a:rPr lang="es-ES" dirty="0"/>
              <a:t>Tito 2:11-12, la gracia de Dios que trae la salvación</a:t>
            </a:r>
          </a:p>
        </p:txBody>
      </p:sp>
    </p:spTree>
    <p:extLst>
      <p:ext uri="{BB962C8B-B14F-4D97-AF65-F5344CB8AC3E}">
        <p14:creationId xmlns:p14="http://schemas.microsoft.com/office/powerpoint/2010/main" val="78947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Faith In What We Know</a:t>
            </a:r>
          </a:p>
          <a:p>
            <a:pPr lvl="1"/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Forgiving</a:t>
            </a:r>
          </a:p>
          <a:p>
            <a:pPr lvl="2"/>
            <a:r>
              <a:rPr lang="en-US" dirty="0"/>
              <a:t>“God sent his only begotten Son into the world, that we might live through him”</a:t>
            </a:r>
          </a:p>
          <a:p>
            <a:pPr lvl="2"/>
            <a:r>
              <a:rPr lang="en-US" dirty="0"/>
              <a:t>Eph 4:23, God for Christ's sake hath forgiven you</a:t>
            </a:r>
          </a:p>
          <a:p>
            <a:pPr lvl="1"/>
            <a:r>
              <a:rPr lang="en-US" dirty="0"/>
              <a:t>God Is Longsuffering</a:t>
            </a:r>
          </a:p>
          <a:p>
            <a:pPr lvl="2"/>
            <a:r>
              <a:rPr lang="en-US" dirty="0"/>
              <a:t>Evidenced By </a:t>
            </a:r>
          </a:p>
          <a:p>
            <a:pPr lvl="2"/>
            <a:r>
              <a:rPr lang="en-US" dirty="0"/>
              <a:t>2 Pet 2:5, Noah</a:t>
            </a:r>
          </a:p>
          <a:p>
            <a:pPr lvl="2"/>
            <a:r>
              <a:rPr lang="en-US" dirty="0"/>
              <a:t>2 Pet 2:6-8, Righteous Lot</a:t>
            </a:r>
          </a:p>
          <a:p>
            <a:pPr lvl="3"/>
            <a:r>
              <a:rPr lang="en-US" dirty="0"/>
              <a:t>Gen 19:15-17, Lot lingered </a:t>
            </a:r>
          </a:p>
          <a:p>
            <a:pPr lvl="2"/>
            <a:r>
              <a:rPr lang="en-US" dirty="0"/>
              <a:t>2 Pet 2:9, God Knows How To Preserve the Just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86BB06-D893-40C6-ED21-80345ABFB25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Fe En Lo Que Sabemos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4:8-16, Dios Es Amor</a:t>
            </a:r>
          </a:p>
          <a:p>
            <a:pPr lvl="1"/>
            <a:r>
              <a:rPr lang="es-ES" dirty="0"/>
              <a:t>Dios Es Perdonador</a:t>
            </a:r>
          </a:p>
          <a:p>
            <a:pPr lvl="2"/>
            <a:r>
              <a:rPr lang="es-ES" dirty="0"/>
              <a:t>"Dios envió a su Hijo unigénito al mundo, para que vivamos por él"</a:t>
            </a:r>
          </a:p>
          <a:p>
            <a:pPr lvl="2"/>
            <a:r>
              <a:rPr lang="es-ES" dirty="0" err="1"/>
              <a:t>Ef</a:t>
            </a:r>
            <a:r>
              <a:rPr lang="es-ES" dirty="0"/>
              <a:t> 4:23, Dios os ha perdonado por amor de Cristo</a:t>
            </a:r>
          </a:p>
          <a:p>
            <a:pPr lvl="1"/>
            <a:r>
              <a:rPr lang="es-ES" dirty="0"/>
              <a:t>Dios Es Paciente</a:t>
            </a:r>
          </a:p>
          <a:p>
            <a:pPr lvl="2"/>
            <a:r>
              <a:rPr lang="es-ES" dirty="0"/>
              <a:t>Evidenciado por </a:t>
            </a:r>
          </a:p>
          <a:p>
            <a:pPr lvl="2"/>
            <a:r>
              <a:rPr lang="es-ES" dirty="0"/>
              <a:t>2 </a:t>
            </a:r>
            <a:r>
              <a:rPr lang="es-ES" dirty="0" err="1"/>
              <a:t>Ped</a:t>
            </a:r>
            <a:r>
              <a:rPr lang="es-ES" dirty="0"/>
              <a:t> 2:5, Noé</a:t>
            </a:r>
          </a:p>
          <a:p>
            <a:pPr lvl="2"/>
            <a:r>
              <a:rPr lang="es-ES" dirty="0"/>
              <a:t>2 </a:t>
            </a:r>
            <a:r>
              <a:rPr lang="es-ES" dirty="0" err="1"/>
              <a:t>Ped</a:t>
            </a:r>
            <a:r>
              <a:rPr lang="es-ES" dirty="0"/>
              <a:t> 2:6-8, Suerte justa</a:t>
            </a:r>
          </a:p>
          <a:p>
            <a:pPr lvl="3"/>
            <a:r>
              <a:rPr lang="es-ES" dirty="0"/>
              <a:t>Génesis 19:15-17, Lot se demoró </a:t>
            </a:r>
          </a:p>
          <a:p>
            <a:pPr lvl="2"/>
            <a:r>
              <a:rPr lang="es-ES" dirty="0"/>
              <a:t>2 </a:t>
            </a:r>
            <a:r>
              <a:rPr lang="es-ES" dirty="0" err="1"/>
              <a:t>Ped</a:t>
            </a:r>
            <a:r>
              <a:rPr lang="es-ES" dirty="0"/>
              <a:t> 2:9, Dios sabe cómo preservar a los justos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61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Faith In What We Know</a:t>
            </a:r>
          </a:p>
          <a:p>
            <a:pPr lvl="1"/>
            <a:r>
              <a:rPr lang="en-US" dirty="0"/>
              <a:t>1 Jn 4:8,16, God is Love</a:t>
            </a:r>
          </a:p>
          <a:p>
            <a:pPr lvl="1"/>
            <a:r>
              <a:rPr lang="en-US" dirty="0"/>
              <a:t>God Is Our Ally</a:t>
            </a:r>
          </a:p>
          <a:p>
            <a:pPr lvl="2"/>
            <a:r>
              <a:rPr lang="en-US" dirty="0"/>
              <a:t>Rom 8:31-32 Who Can Put Down an Heir?</a:t>
            </a:r>
          </a:p>
          <a:p>
            <a:pPr lvl="2"/>
            <a:r>
              <a:rPr lang="en-US" dirty="0"/>
              <a:t>Rom 8:33, Who Shall Accuse Us?</a:t>
            </a:r>
          </a:p>
          <a:p>
            <a:pPr lvl="2"/>
            <a:r>
              <a:rPr lang="en-US" dirty="0"/>
              <a:t>Rom 8:34, Who Condemn Us?</a:t>
            </a:r>
          </a:p>
          <a:p>
            <a:pPr lvl="2"/>
            <a:r>
              <a:rPr lang="en-US" dirty="0"/>
              <a:t>Rom 8:35-39, What Shall Separate Us From The Love Of God? 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E42478-FB30-FB91-8516-9EDB0ACD22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Fe En Lo Que Sabemos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4:8,16, Dios Es Amor</a:t>
            </a:r>
          </a:p>
          <a:p>
            <a:pPr lvl="1"/>
            <a:r>
              <a:rPr lang="es-ES" dirty="0"/>
              <a:t>Dios Es Nuestro Aliado</a:t>
            </a:r>
          </a:p>
          <a:p>
            <a:pPr lvl="2"/>
            <a:r>
              <a:rPr lang="es-ES" dirty="0"/>
              <a:t>Rom 8:31-32 ¿Quién puede derribar al heredero?</a:t>
            </a:r>
          </a:p>
          <a:p>
            <a:pPr lvl="2"/>
            <a:r>
              <a:rPr lang="es-ES" dirty="0"/>
              <a:t>Rom 8:33: ¿Quién nos acusará?</a:t>
            </a:r>
          </a:p>
          <a:p>
            <a:pPr lvl="2"/>
            <a:r>
              <a:rPr lang="es-ES" dirty="0"/>
              <a:t>Rom 8:34, ¿Quién nos condena?</a:t>
            </a:r>
          </a:p>
          <a:p>
            <a:pPr lvl="2"/>
            <a:r>
              <a:rPr lang="es-ES" dirty="0"/>
              <a:t>Romanos 8:35-39, ¿Qué nos separará del amor de Dios?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24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Faith In What We Know</a:t>
            </a:r>
          </a:p>
          <a:p>
            <a:pPr lvl="1"/>
            <a:r>
              <a:rPr lang="en-US" dirty="0"/>
              <a:t>God’s “Swift” Judgments</a:t>
            </a:r>
          </a:p>
          <a:p>
            <a:pPr lvl="2"/>
            <a:r>
              <a:rPr lang="en-US" dirty="0"/>
              <a:t>Gen 19:26, Lot’s Wife</a:t>
            </a:r>
          </a:p>
          <a:p>
            <a:pPr lvl="2"/>
            <a:r>
              <a:rPr lang="en-US" dirty="0"/>
              <a:t>Lev 10:1-3, Nadab and Abihu</a:t>
            </a:r>
          </a:p>
          <a:p>
            <a:pPr lvl="2"/>
            <a:r>
              <a:rPr lang="en-US" dirty="0"/>
              <a:t>Lk 12:13-21, Parable of the Rich Fool</a:t>
            </a:r>
          </a:p>
          <a:p>
            <a:pPr lvl="2"/>
            <a:r>
              <a:rPr lang="en-US" dirty="0"/>
              <a:t>Acts 5:1-11, Ananias and Sapphira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EC1EDDB-705A-4DBC-FBAB-18B2C28AA9C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Fe En Lo Que Sabemos</a:t>
            </a:r>
          </a:p>
          <a:p>
            <a:pPr lvl="1"/>
            <a:r>
              <a:rPr lang="es-ES" dirty="0"/>
              <a:t>Los Juicios "Rápidos" De Dios</a:t>
            </a:r>
          </a:p>
          <a:p>
            <a:pPr lvl="2"/>
            <a:r>
              <a:rPr lang="es-ES" dirty="0" err="1"/>
              <a:t>Gén</a:t>
            </a:r>
            <a:r>
              <a:rPr lang="es-ES" dirty="0"/>
              <a:t> 19:26, La Mujer De Lot</a:t>
            </a:r>
          </a:p>
          <a:p>
            <a:pPr lvl="2"/>
            <a:r>
              <a:rPr lang="es-ES" dirty="0"/>
              <a:t>Lev 10:1-3, </a:t>
            </a:r>
            <a:r>
              <a:rPr lang="es-ES" dirty="0" err="1"/>
              <a:t>Nadab</a:t>
            </a:r>
            <a:r>
              <a:rPr lang="es-ES" dirty="0"/>
              <a:t> Y </a:t>
            </a:r>
            <a:r>
              <a:rPr lang="es-ES" dirty="0" err="1"/>
              <a:t>Abiú</a:t>
            </a:r>
            <a:endParaRPr lang="es-ES" dirty="0"/>
          </a:p>
          <a:p>
            <a:pPr lvl="2"/>
            <a:r>
              <a:rPr lang="es-ES" dirty="0" err="1"/>
              <a:t>Lc</a:t>
            </a:r>
            <a:r>
              <a:rPr lang="es-ES" dirty="0"/>
              <a:t> 12,13-21, Parábola Del Rico Necio</a:t>
            </a:r>
          </a:p>
          <a:p>
            <a:pPr lvl="2"/>
            <a:r>
              <a:rPr lang="es-ES" dirty="0" err="1"/>
              <a:t>Hec</a:t>
            </a:r>
            <a:r>
              <a:rPr lang="es-ES" dirty="0"/>
              <a:t> 5:1-11, Ananías Y Safira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1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/>
          </a:bodyPr>
          <a:lstStyle/>
          <a:p>
            <a:r>
              <a:rPr lang="en-US" dirty="0"/>
              <a:t>Faith In What We Know</a:t>
            </a:r>
          </a:p>
          <a:p>
            <a:pPr lvl="1"/>
            <a:r>
              <a:rPr lang="en-US" dirty="0"/>
              <a:t>2 Pet 2:4-9, God Delivers the Righteous</a:t>
            </a:r>
          </a:p>
          <a:p>
            <a:pPr lvl="2"/>
            <a:r>
              <a:rPr lang="en-US" dirty="0"/>
              <a:t>Noah</a:t>
            </a:r>
          </a:p>
          <a:p>
            <a:pPr lvl="2"/>
            <a:r>
              <a:rPr lang="en-US" dirty="0"/>
              <a:t>Lot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58E9F5-69FF-48E0-B599-98101016B4F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Fe En Lo Que Sabemos</a:t>
            </a:r>
          </a:p>
          <a:p>
            <a:pPr lvl="1"/>
            <a:r>
              <a:rPr lang="es-ES" dirty="0"/>
              <a:t>2 Pedro 2:4-9, Dios Libra A Los Justos</a:t>
            </a:r>
          </a:p>
          <a:p>
            <a:pPr lvl="2"/>
            <a:r>
              <a:rPr lang="es-ES" dirty="0"/>
              <a:t>Noé</a:t>
            </a:r>
          </a:p>
          <a:p>
            <a:pPr lvl="2"/>
            <a:r>
              <a:rPr lang="es-ES" dirty="0"/>
              <a:t>Lote</a:t>
            </a:r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/>
          </a:bodyPr>
          <a:lstStyle/>
          <a:p>
            <a:r>
              <a:rPr lang="en-US" dirty="0"/>
              <a:t>Life Is An Adventure</a:t>
            </a:r>
          </a:p>
          <a:p>
            <a:pPr lvl="1"/>
            <a:r>
              <a:rPr lang="en-US" dirty="0"/>
              <a:t>Development</a:t>
            </a:r>
          </a:p>
          <a:p>
            <a:pPr lvl="1"/>
            <a:r>
              <a:rPr lang="en-US" dirty="0"/>
              <a:t>Exploration</a:t>
            </a:r>
          </a:p>
          <a:p>
            <a:pPr lvl="1"/>
            <a:r>
              <a:rPr lang="en-US" dirty="0"/>
              <a:t>Mt 25:14-30, the worthless servants fear of failure</a:t>
            </a:r>
          </a:p>
          <a:p>
            <a:pPr lvl="2"/>
            <a:r>
              <a:rPr lang="en-US" dirty="0"/>
              <a:t>Could have operated within safety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7E5546-0CE2-820E-90C5-4B6EBB3F1DA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Es Una Aventura</a:t>
            </a:r>
          </a:p>
          <a:p>
            <a:pPr lvl="1"/>
            <a:r>
              <a:rPr lang="es-ES" dirty="0"/>
              <a:t>Desarrollo</a:t>
            </a:r>
          </a:p>
          <a:p>
            <a:pPr lvl="1"/>
            <a:r>
              <a:rPr lang="es-ES" dirty="0"/>
              <a:t>Exploración</a:t>
            </a:r>
          </a:p>
          <a:p>
            <a:pPr lvl="1"/>
            <a:r>
              <a:rPr lang="es-ES" dirty="0"/>
              <a:t>Mt 25,14-30, los siervos inútiles temen el fracaso</a:t>
            </a:r>
          </a:p>
          <a:p>
            <a:pPr lvl="2"/>
            <a:r>
              <a:rPr lang="es-ES" dirty="0"/>
              <a:t>Podría haber operado dentro de la seguridad</a:t>
            </a:r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9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Preconceived Limitations</a:t>
            </a:r>
          </a:p>
          <a:p>
            <a:pPr lvl="1"/>
            <a:r>
              <a:rPr lang="en-US" dirty="0"/>
              <a:t>Roger Bannister</a:t>
            </a:r>
          </a:p>
          <a:p>
            <a:pPr lvl="2"/>
            <a:r>
              <a:rPr lang="en-US" dirty="0"/>
              <a:t>The 4 Minute Mile</a:t>
            </a:r>
          </a:p>
          <a:p>
            <a:pPr lvl="1"/>
            <a:r>
              <a:rPr lang="en-US" dirty="0"/>
              <a:t>Pheidippides </a:t>
            </a:r>
          </a:p>
          <a:p>
            <a:pPr lvl="2"/>
            <a:r>
              <a:rPr lang="en-US" dirty="0"/>
              <a:t>Marathon to Athens (26 Miles)</a:t>
            </a:r>
          </a:p>
          <a:p>
            <a:pPr lvl="2"/>
            <a:r>
              <a:rPr lang="en-US" dirty="0"/>
              <a:t>Athens to Sparta (155 Miles)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F36AE-CA0C-7D9C-D37D-6D569EA7A5C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Limitaciones</a:t>
            </a:r>
            <a:r>
              <a:rPr lang="en-US" dirty="0"/>
              <a:t> </a:t>
            </a:r>
            <a:r>
              <a:rPr lang="en-US" dirty="0" err="1"/>
              <a:t>Preconcebidas</a:t>
            </a:r>
            <a:endParaRPr lang="en-US" dirty="0"/>
          </a:p>
          <a:p>
            <a:pPr lvl="1"/>
            <a:r>
              <a:rPr lang="en-US" dirty="0"/>
              <a:t>Roger Bannister</a:t>
            </a:r>
          </a:p>
          <a:p>
            <a:pPr lvl="2"/>
            <a:r>
              <a:rPr lang="en-US" dirty="0"/>
              <a:t>La </a:t>
            </a:r>
            <a:r>
              <a:rPr lang="en-US" dirty="0" err="1"/>
              <a:t>milla</a:t>
            </a:r>
            <a:r>
              <a:rPr lang="en-US" dirty="0"/>
              <a:t> de 4 </a:t>
            </a:r>
            <a:r>
              <a:rPr lang="en-US" dirty="0" err="1"/>
              <a:t>minutos</a:t>
            </a:r>
            <a:endParaRPr lang="en-US" dirty="0"/>
          </a:p>
          <a:p>
            <a:pPr lvl="1"/>
            <a:r>
              <a:rPr lang="en-US" dirty="0" err="1"/>
              <a:t>Filípides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Maratón</a:t>
            </a:r>
            <a:r>
              <a:rPr lang="en-US" dirty="0"/>
              <a:t> a Atenas (26 </a:t>
            </a:r>
            <a:r>
              <a:rPr lang="en-US" dirty="0" err="1"/>
              <a:t>millas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Atenas a Esparta (155 </a:t>
            </a:r>
            <a:r>
              <a:rPr lang="en-US" dirty="0" err="1"/>
              <a:t>millas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1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Rev 21:7-8, Recipient Of God’s Grace</a:t>
            </a:r>
          </a:p>
          <a:p>
            <a:pPr lvl="1"/>
            <a:r>
              <a:rPr lang="en-US" dirty="0"/>
              <a:t>The one who conquers... </a:t>
            </a:r>
          </a:p>
          <a:p>
            <a:pPr lvl="1"/>
            <a:r>
              <a:rPr lang="en-US" dirty="0"/>
              <a:t>But as for the cowardly, the faithless...</a:t>
            </a:r>
          </a:p>
          <a:p>
            <a:r>
              <a:rPr lang="en-US" dirty="0"/>
              <a:t>Rom 8:37-39, More Than Conquerors</a:t>
            </a:r>
          </a:p>
          <a:p>
            <a:pPr lvl="1"/>
            <a:r>
              <a:rPr lang="en-US" dirty="0"/>
              <a:t>Jas 4:7, Devil Flees</a:t>
            </a:r>
          </a:p>
          <a:p>
            <a:pPr lvl="1"/>
            <a:r>
              <a:rPr lang="en-US" dirty="0"/>
              <a:t>Mt 4:1-11, The devil Leaves for another time</a:t>
            </a:r>
          </a:p>
          <a:p>
            <a:pPr lvl="1"/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5F142D6-9F16-01AA-463F-55EF3455764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err="1"/>
              <a:t>Apo</a:t>
            </a:r>
            <a:r>
              <a:rPr lang="es-ES" dirty="0"/>
              <a:t> 21:7-8, Recipiente De La Gracia De Dios</a:t>
            </a:r>
          </a:p>
          <a:p>
            <a:pPr lvl="1"/>
            <a:r>
              <a:rPr lang="es-ES" dirty="0"/>
              <a:t>El que conquista... </a:t>
            </a:r>
          </a:p>
          <a:p>
            <a:pPr lvl="1"/>
            <a:r>
              <a:rPr lang="es-ES" dirty="0"/>
              <a:t>Pero los cobardes, los incrédulos...</a:t>
            </a:r>
          </a:p>
          <a:p>
            <a:r>
              <a:rPr lang="es-ES" dirty="0"/>
              <a:t>Rom 8:37-39, Más Que Vencedores</a:t>
            </a:r>
          </a:p>
          <a:p>
            <a:pPr lvl="1"/>
            <a:r>
              <a:rPr lang="es-ES" dirty="0" err="1"/>
              <a:t>Stg</a:t>
            </a:r>
            <a:r>
              <a:rPr lang="es-ES" dirty="0"/>
              <a:t> 4:7, El diablo huye</a:t>
            </a:r>
          </a:p>
          <a:p>
            <a:pPr lvl="1"/>
            <a:r>
              <a:rPr lang="es-ES" dirty="0"/>
              <a:t>Mt 4:1-11, El diablo se va para otro momento</a:t>
            </a:r>
          </a:p>
          <a:p>
            <a:endParaRPr lang="es-ES" dirty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589879-782A-19A0-E30B-2F9A79100D88}"/>
              </a:ext>
            </a:extLst>
          </p:cNvPr>
          <p:cNvSpPr/>
          <p:nvPr/>
        </p:nvSpPr>
        <p:spPr>
          <a:xfrm>
            <a:off x="2514600" y="2743200"/>
            <a:ext cx="1496291" cy="3701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867A5C-E7FB-5DF1-4FFB-2E47C7FB85DA}"/>
              </a:ext>
            </a:extLst>
          </p:cNvPr>
          <p:cNvSpPr/>
          <p:nvPr/>
        </p:nvSpPr>
        <p:spPr>
          <a:xfrm>
            <a:off x="990600" y="3536825"/>
            <a:ext cx="1371600" cy="3889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B8C2013-7360-9C88-F7AF-76E30E673E37}"/>
              </a:ext>
            </a:extLst>
          </p:cNvPr>
          <p:cNvSpPr/>
          <p:nvPr/>
        </p:nvSpPr>
        <p:spPr>
          <a:xfrm>
            <a:off x="2537661" y="3208759"/>
            <a:ext cx="1496291" cy="3701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DFC036-DC57-5771-831F-632BFD0A433C}"/>
              </a:ext>
            </a:extLst>
          </p:cNvPr>
          <p:cNvSpPr/>
          <p:nvPr/>
        </p:nvSpPr>
        <p:spPr>
          <a:xfrm>
            <a:off x="6146276" y="2838624"/>
            <a:ext cx="1854724" cy="3701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99256CC-0124-9938-7D68-C9057AC82CE9}"/>
              </a:ext>
            </a:extLst>
          </p:cNvPr>
          <p:cNvSpPr/>
          <p:nvPr/>
        </p:nvSpPr>
        <p:spPr>
          <a:xfrm>
            <a:off x="6571613" y="3279107"/>
            <a:ext cx="1854724" cy="3701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E48D99-A581-D615-DDED-B3014C4B8735}"/>
              </a:ext>
            </a:extLst>
          </p:cNvPr>
          <p:cNvSpPr/>
          <p:nvPr/>
        </p:nvSpPr>
        <p:spPr>
          <a:xfrm>
            <a:off x="5039698" y="3719590"/>
            <a:ext cx="1854724" cy="3701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9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AC921-9E2A-317E-DC52-E9D4B247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/>
              <a:t>Faith In The Unknown</a:t>
            </a:r>
            <a:br>
              <a:rPr lang="en-US" dirty="0"/>
            </a:br>
            <a:r>
              <a:rPr lang="en-US" dirty="0"/>
              <a:t>Fe En Lo </a:t>
            </a:r>
            <a:r>
              <a:rPr lang="en-US" dirty="0" err="1"/>
              <a:t>Desconocido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CD31-674E-20E4-4822-C157AC6E6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639762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A4545-AF32-F8CE-FFB1-5A2940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858962"/>
            <a:ext cx="4497388" cy="49990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God calls for us to Act in Faith, not knowledge</a:t>
            </a:r>
          </a:p>
          <a:p>
            <a:pPr lvl="1"/>
            <a:r>
              <a:rPr lang="en-US" dirty="0"/>
              <a:t>Heb 11:6, And without faith it is impossible to please him, for whoever would draw near to God must believe that he exists and that he rewards those who seek him.</a:t>
            </a:r>
          </a:p>
          <a:p>
            <a:pPr lvl="1"/>
            <a:r>
              <a:rPr lang="en-US" dirty="0"/>
              <a:t>Taking risk requires we know God and place our faith in Him</a:t>
            </a:r>
          </a:p>
          <a:p>
            <a:pPr lvl="1"/>
            <a:r>
              <a:rPr lang="en-US" dirty="0"/>
              <a:t>If we only act when we have accounted for all risk, we are not placing our faith in God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88E5DE-81C3-FD59-CF2E-E8FA376116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Dios nos llama a hacerlo con Fe, no con conocimiento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11:6, Y sin fe es imposible agradar a Dios. Porque es necesario que el que se acerca a Dios crea que Él existe, y que recompensa a los que lo buscan.</a:t>
            </a:r>
          </a:p>
          <a:p>
            <a:pPr lvl="1"/>
            <a:r>
              <a:rPr lang="es-ES" dirty="0"/>
              <a:t>Tomar riesgos requiere que conozcamos a Dios y pongamos nuestra fe en Él</a:t>
            </a:r>
          </a:p>
          <a:p>
            <a:pPr lvl="1"/>
            <a:r>
              <a:rPr lang="es-ES" dirty="0"/>
              <a:t>Si solo actuamos cuando hemos tenido en cuenta todos los riesgos, no estamos poniendo nuestra fe en Dios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83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5820</TotalTime>
  <Words>1149</Words>
  <Application>Microsoft Office PowerPoint</Application>
  <PresentationFormat>On-screen Show (4:3)</PresentationFormat>
  <Paragraphs>171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Footlight MT Light</vt:lpstr>
      <vt:lpstr>Wingdings</vt:lpstr>
      <vt:lpstr>Default Design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  <vt:lpstr>Faith In The Unknown Fe En Lo Desconocido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675</cp:revision>
  <cp:lastPrinted>2024-05-19T12:38:41Z</cp:lastPrinted>
  <dcterms:created xsi:type="dcterms:W3CDTF">2007-08-12T19:12:51Z</dcterms:created>
  <dcterms:modified xsi:type="dcterms:W3CDTF">2024-05-20T11:06:22Z</dcterms:modified>
</cp:coreProperties>
</file>