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56" r:id="rId2"/>
    <p:sldId id="322" r:id="rId3"/>
    <p:sldId id="328" r:id="rId4"/>
    <p:sldId id="335" r:id="rId5"/>
    <p:sldId id="326" r:id="rId6"/>
    <p:sldId id="327" r:id="rId7"/>
    <p:sldId id="329" r:id="rId8"/>
    <p:sldId id="334" r:id="rId9"/>
    <p:sldId id="330" r:id="rId10"/>
    <p:sldId id="333" r:id="rId11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6901" autoAdjust="0"/>
  </p:normalViewPr>
  <p:slideViewPr>
    <p:cSldViewPr>
      <p:cViewPr varScale="1">
        <p:scale>
          <a:sx n="79" d="100"/>
          <a:sy n="79" d="100"/>
        </p:scale>
        <p:origin x="768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68" d="100"/>
          <a:sy n="68" d="100"/>
        </p:scale>
        <p:origin x="2124" y="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381A659-6E20-4B9B-695E-5AF191705CC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1CBFA4B-24F9-7130-D482-B0670A9D8B2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DF71F7-5C80-4EAC-BDED-413908CB2A4F}" type="datetimeFigureOut">
              <a:rPr lang="en-US" smtClean="0"/>
              <a:t>4/22/2024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C7258C4-B513-315B-D5F3-6935557FA01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7105B87-0B4C-E109-FAC2-09B85EB407C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60C85D-BBA0-46B5-B3B7-8AA7F96925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4636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4" tIns="46586" rIns="93174" bIns="46586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4" tIns="46586" rIns="93174" bIns="46586" rtlCol="0"/>
          <a:lstStyle>
            <a:lvl1pPr algn="r">
              <a:defRPr sz="1200"/>
            </a:lvl1pPr>
          </a:lstStyle>
          <a:p>
            <a:fld id="{5FB088CB-EDE6-4862-9EF2-BC548EB89D23}" type="datetimeFigureOut">
              <a:rPr lang="en-US" smtClean="0"/>
              <a:t>4/22/2024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2688" y="698500"/>
            <a:ext cx="4645025" cy="34845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4" tIns="46586" rIns="93174" bIns="46586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4" tIns="46586" rIns="93174" bIns="46586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4" tIns="46586" rIns="93174" bIns="46586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4" tIns="46586" rIns="93174" bIns="46586" rtlCol="0" anchor="b"/>
          <a:lstStyle>
            <a:lvl1pPr algn="r">
              <a:defRPr sz="1200"/>
            </a:lvl1pPr>
          </a:lstStyle>
          <a:p>
            <a:fld id="{54ACC768-AF9E-4701-AF8D-DF8641FB32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01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ACC768-AF9E-4701-AF8D-DF8641FB32B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80466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5408D0-6199-42B4-A43E-95BA9CF2A9C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81283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5408D0-6199-42B4-A43E-95BA9CF2A9C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12250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5408D0-6199-42B4-A43E-95BA9CF2A9C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36293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5408D0-6199-42B4-A43E-95BA9CF2A9C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97145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5408D0-6199-42B4-A43E-95BA9CF2A9C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802671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5408D0-6199-42B4-A43E-95BA9CF2A9C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968378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5408D0-6199-42B4-A43E-95BA9CF2A9C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23725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5408D0-6199-42B4-A43E-95BA9CF2A9C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446059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5408D0-6199-42B4-A43E-95BA9CF2A9C8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41188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2401"/>
            <a:ext cx="7772400" cy="2743199"/>
          </a:xfrm>
        </p:spPr>
        <p:txBody>
          <a:bodyPr/>
          <a:lstStyle>
            <a:lvl1pPr>
              <a:defRPr sz="4000" b="0">
                <a:latin typeface="Aharoni" panose="02010803020104030203" pitchFamily="2" charset="-79"/>
                <a:cs typeface="Aharoni" panose="02010803020104030203" pitchFamily="2" charset="-79"/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5334000"/>
            <a:ext cx="6400800" cy="1295400"/>
          </a:xfrm>
        </p:spPr>
        <p:txBody>
          <a:bodyPr>
            <a:norm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7730976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BDE635C8-DCB9-4CFB-A1CB-80CEB7456562}"/>
              </a:ext>
            </a:extLst>
          </p:cNvPr>
          <p:cNvSpPr/>
          <p:nvPr userDrawn="1"/>
        </p:nvSpPr>
        <p:spPr>
          <a:xfrm>
            <a:off x="0" y="1524000"/>
            <a:ext cx="9144000" cy="5334000"/>
          </a:xfrm>
          <a:prstGeom prst="roundRect">
            <a:avLst/>
          </a:prstGeom>
          <a:solidFill>
            <a:schemeClr val="bg1">
              <a:alpha val="4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417638"/>
          </a:xfrm>
        </p:spPr>
        <p:txBody>
          <a:bodyPr/>
          <a:lstStyle>
            <a:lvl1pPr>
              <a:defRPr>
                <a:latin typeface="Aharoni" panose="02010803020104030203" pitchFamily="2" charset="-79"/>
                <a:cs typeface="Aharoni" panose="02010803020104030203" pitchFamily="2" charset="-79"/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8915400" cy="5257800"/>
          </a:xfrm>
          <a:ln>
            <a:noFill/>
          </a:ln>
        </p:spPr>
        <p:txBody>
          <a:bodyPr>
            <a:normAutofit/>
          </a:bodyPr>
          <a:lstStyle>
            <a:lvl1pPr marL="0" indent="0">
              <a:buSzPct val="85000"/>
              <a:buFont typeface="Wingdings" panose="05000000000000000000" pitchFamily="2" charset="2"/>
              <a:buNone/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-342900">
              <a:buSzPct val="85000"/>
              <a:buFont typeface="Wingdings" panose="05000000000000000000" pitchFamily="2" charset="2"/>
              <a:buChar char="v"/>
              <a:defRPr sz="32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685800" indent="-280988">
              <a:buSzPct val="85000"/>
              <a:buFont typeface="Wingdings" panose="05000000000000000000" pitchFamily="2" charset="2"/>
              <a:buChar char="Ø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143000" indent="-404813">
              <a:defRPr sz="2800">
                <a:solidFill>
                  <a:schemeClr val="tx1"/>
                </a:solidFill>
              </a:defRPr>
            </a:lvl4pPr>
            <a:lvl5pPr marL="1371600" indent="-228600"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269A48D3-5595-4282-B807-6CDE9206EBED}"/>
              </a:ext>
            </a:extLst>
          </p:cNvPr>
          <p:cNvCxnSpPr/>
          <p:nvPr userDrawn="1"/>
        </p:nvCxnSpPr>
        <p:spPr>
          <a:xfrm>
            <a:off x="0" y="1524000"/>
            <a:ext cx="9144000" cy="0"/>
          </a:xfrm>
          <a:prstGeom prst="line">
            <a:avLst/>
          </a:prstGeom>
          <a:ln w="101600" cmpd="dbl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673906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0DAF0-7E1D-4AF4-8839-BD96192BC744}" type="datetimeFigureOut">
              <a:rPr lang="en-US" smtClean="0"/>
              <a:t>4/22/2024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C1DF6-FEB6-4F7F-9105-2BE67C5D85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52386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>
            <a:lvl1pPr>
              <a:defRPr sz="3600">
                <a:latin typeface="Congenial" panose="020F0502020204030204" pitchFamily="2" charset="0"/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2BAA01-C2BF-DA15-351B-2E95E5D2EF6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6200" y="1295400"/>
            <a:ext cx="4495800" cy="548640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3200">
                <a:latin typeface="Arial Black" panose="020B0A04020102020204" pitchFamily="34" charset="0"/>
              </a:defRPr>
            </a:lvl1pPr>
            <a:lvl2pPr marL="404813" indent="-400050">
              <a:spcBef>
                <a:spcPts val="0"/>
              </a:spcBef>
              <a:buFont typeface="Wingdings" panose="05000000000000000000" pitchFamily="2" charset="2"/>
              <a:buChar char="v"/>
              <a:defRPr sz="3200" b="0"/>
            </a:lvl2pPr>
            <a:lvl3pPr marL="685800" indent="-280988">
              <a:spcBef>
                <a:spcPts val="0"/>
              </a:spcBef>
              <a:buSzPct val="85000"/>
              <a:buFont typeface="Wingdings" panose="05000000000000000000" pitchFamily="2" charset="2"/>
              <a:buChar char="Ø"/>
              <a:defRPr sz="2800"/>
            </a:lvl3pPr>
            <a:lvl4pPr marL="1090613" indent="-228600">
              <a:spcBef>
                <a:spcPts val="0"/>
              </a:spcBef>
              <a:buFont typeface="Arial" panose="020B0604020202020204" pitchFamily="34" charset="0"/>
              <a:buChar char="•"/>
              <a:defRPr sz="2400"/>
            </a:lvl4pPr>
            <a:lvl5pPr marL="1319213" indent="-228600">
              <a:spcBef>
                <a:spcPts val="0"/>
              </a:spcBef>
              <a:defRPr sz="2400"/>
            </a:lvl5pPr>
          </a:lstStyle>
          <a:p>
            <a:pPr lvl="0"/>
            <a:r>
              <a:rPr lang="en-US" dirty="0"/>
              <a:t>Click to edit Master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C94D316-65A7-E99E-7B91-66BBFA918E6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28482" y="1295400"/>
            <a:ext cx="4415518" cy="5485311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3200">
                <a:latin typeface="Arial Black" panose="020B0A04020102020204" pitchFamily="34" charset="0"/>
              </a:defRPr>
            </a:lvl1pPr>
            <a:lvl2pPr marL="404813" indent="-400050">
              <a:spcBef>
                <a:spcPts val="0"/>
              </a:spcBef>
              <a:buFont typeface="Wingdings" panose="05000000000000000000" pitchFamily="2" charset="2"/>
              <a:buChar char="v"/>
              <a:defRPr sz="3200" b="0"/>
            </a:lvl2pPr>
            <a:lvl3pPr marL="685800" indent="-280988">
              <a:spcBef>
                <a:spcPts val="0"/>
              </a:spcBef>
              <a:buFont typeface="Wingdings" panose="05000000000000000000" pitchFamily="2" charset="2"/>
              <a:buChar char="Ø"/>
              <a:defRPr sz="2800"/>
            </a:lvl3pPr>
            <a:lvl4pPr marL="976313" indent="-228600">
              <a:spcBef>
                <a:spcPts val="0"/>
              </a:spcBef>
              <a:buFont typeface="Arial" panose="020B0604020202020204" pitchFamily="34" charset="0"/>
              <a:buChar char="•"/>
              <a:defRPr sz="2400"/>
            </a:lvl4pPr>
            <a:lvl5pPr marL="1257300" indent="-228600">
              <a:spcBef>
                <a:spcPts val="0"/>
              </a:spcBef>
              <a:defRPr sz="2400"/>
            </a:lvl5pPr>
          </a:lstStyle>
          <a:p>
            <a:pPr lvl="0"/>
            <a:r>
              <a:rPr lang="en-US" dirty="0"/>
              <a:t>Click to edit Master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483687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-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066800"/>
          </a:xfrm>
        </p:spPr>
        <p:txBody>
          <a:bodyPr/>
          <a:lstStyle>
            <a:lvl1pPr>
              <a:defRPr sz="3600">
                <a:latin typeface="Congenial" panose="020F0502020204030204" pitchFamily="2" charset="0"/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2BAA01-C2BF-DA15-351B-2E95E5D2EF6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-2" y="1676400"/>
            <a:ext cx="4572000" cy="518160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3200">
                <a:latin typeface="Arial Black" panose="020B0A04020102020204" pitchFamily="34" charset="0"/>
              </a:defRPr>
            </a:lvl1pPr>
            <a:lvl2pPr marL="404813" indent="-400050">
              <a:spcBef>
                <a:spcPts val="0"/>
              </a:spcBef>
              <a:buFont typeface="Wingdings" panose="05000000000000000000" pitchFamily="2" charset="2"/>
              <a:buChar char="v"/>
              <a:defRPr sz="3200" b="0"/>
            </a:lvl2pPr>
            <a:lvl3pPr marL="747713" indent="-342900">
              <a:spcBef>
                <a:spcPts val="0"/>
              </a:spcBef>
              <a:buSzPct val="85000"/>
              <a:buFont typeface="Wingdings" panose="05000000000000000000" pitchFamily="2" charset="2"/>
              <a:buChar char="Ø"/>
              <a:defRPr sz="2800"/>
            </a:lvl3pPr>
            <a:lvl4pPr marL="1090613" indent="-228600">
              <a:spcBef>
                <a:spcPts val="0"/>
              </a:spcBef>
              <a:buFont typeface="Arial" panose="020B0604020202020204" pitchFamily="34" charset="0"/>
              <a:buChar char="•"/>
              <a:defRPr sz="2400"/>
            </a:lvl4pPr>
            <a:lvl5pPr marL="1319213" indent="-228600">
              <a:spcBef>
                <a:spcPts val="0"/>
              </a:spcBef>
              <a:defRPr sz="2400"/>
            </a:lvl5pPr>
          </a:lstStyle>
          <a:p>
            <a:pPr lvl="0"/>
            <a:r>
              <a:rPr lang="en-US" dirty="0"/>
              <a:t>Click to edit Master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C94D316-65A7-E99E-7B91-66BBFA918E6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72000" y="1676400"/>
            <a:ext cx="4572000" cy="51816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3200">
                <a:latin typeface="Arial Black" panose="020B0A04020102020204" pitchFamily="34" charset="0"/>
              </a:defRPr>
            </a:lvl1pPr>
            <a:lvl2pPr marL="404813" indent="-400050">
              <a:spcBef>
                <a:spcPts val="0"/>
              </a:spcBef>
              <a:buFont typeface="Wingdings" panose="05000000000000000000" pitchFamily="2" charset="2"/>
              <a:buChar char="v"/>
              <a:defRPr sz="3200" b="0"/>
            </a:lvl2pPr>
            <a:lvl3pPr marL="747713" indent="-342900">
              <a:spcBef>
                <a:spcPts val="0"/>
              </a:spcBef>
              <a:buFont typeface="Wingdings" panose="05000000000000000000" pitchFamily="2" charset="2"/>
              <a:buChar char="Ø"/>
              <a:defRPr sz="2800"/>
            </a:lvl3pPr>
            <a:lvl4pPr marL="976313" indent="-228600">
              <a:spcBef>
                <a:spcPts val="0"/>
              </a:spcBef>
              <a:buFont typeface="Arial" panose="020B0604020202020204" pitchFamily="34" charset="0"/>
              <a:buChar char="•"/>
              <a:defRPr sz="2400"/>
            </a:lvl4pPr>
            <a:lvl5pPr marL="1257300" indent="-228600">
              <a:spcBef>
                <a:spcPts val="0"/>
              </a:spcBef>
              <a:defRPr sz="2400"/>
            </a:lvl5pPr>
          </a:lstStyle>
          <a:p>
            <a:pPr lvl="0"/>
            <a:r>
              <a:rPr lang="en-US" dirty="0"/>
              <a:t>Click to edit Master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455597E-68FE-3F08-7FA9-85489E1E70F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9600" y="1066800"/>
            <a:ext cx="8077200" cy="533400"/>
          </a:xfrm>
        </p:spPr>
        <p:txBody>
          <a:bodyPr>
            <a:noAutofit/>
          </a:bodyPr>
          <a:lstStyle>
            <a:lvl1pPr marL="0" indent="0" algn="ctr">
              <a:buNone/>
              <a:defRPr sz="32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260630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0DAF0-7E1D-4AF4-8839-BD96192BC744}" type="datetimeFigureOut">
              <a:rPr lang="en-US" smtClean="0"/>
              <a:t>4/22/2024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C1DF6-FEB6-4F7F-9105-2BE67C5D85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4522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0DAF0-7E1D-4AF4-8839-BD96192BC744}" type="datetimeFigureOut">
              <a:rPr lang="en-US" smtClean="0"/>
              <a:t>4/22/2024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C1DF6-FEB6-4F7F-9105-2BE67C5D85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55349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0DAF0-7E1D-4AF4-8839-BD96192BC744}" type="datetimeFigureOut">
              <a:rPr lang="en-US" smtClean="0"/>
              <a:t>4/22/2024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C1DF6-FEB6-4F7F-9105-2BE67C5D8541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58319B-300C-0642-57C5-5CF7C100EA0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52400" y="304800"/>
            <a:ext cx="2743200" cy="2514600"/>
          </a:xfrm>
        </p:spPr>
        <p:txBody>
          <a:bodyPr anchor="ctr">
            <a:noAutofit/>
          </a:bodyPr>
          <a:lstStyle>
            <a:lvl1pPr marL="0" indent="0" algn="ctr">
              <a:buNone/>
              <a:defRPr sz="40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A4366AD-AA38-394D-DFC1-F006524EBB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0" y="3352800"/>
            <a:ext cx="2919844" cy="28956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3000"/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EDAEBB0C-F93E-B192-2885-4EDA96A576DB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3124200" y="152400"/>
            <a:ext cx="6019800" cy="6721475"/>
          </a:xfrm>
        </p:spPr>
        <p:txBody>
          <a:bodyPr/>
          <a:lstStyle>
            <a:lvl1pPr marL="0" indent="0">
              <a:buNone/>
              <a:defRPr b="1">
                <a:latin typeface="+mn-lt"/>
              </a:defRPr>
            </a:lvl1pPr>
            <a:lvl2pPr marL="404813" indent="-400050">
              <a:buSzPct val="85000"/>
              <a:buFont typeface="Wingdings" panose="05000000000000000000" pitchFamily="2" charset="2"/>
              <a:buChar char="v"/>
              <a:defRPr>
                <a:latin typeface="+mn-lt"/>
              </a:defRPr>
            </a:lvl2pPr>
            <a:lvl3pPr marL="747713" indent="-342900">
              <a:buSzPct val="75000"/>
              <a:buFont typeface="Wingdings" panose="05000000000000000000" pitchFamily="2" charset="2"/>
              <a:buChar char="Ø"/>
              <a:defRPr sz="3200">
                <a:latin typeface="+mn-lt"/>
              </a:defRPr>
            </a:lvl3pPr>
            <a:lvl4pPr marL="976313" indent="-228600">
              <a:buFont typeface="Wingdings" panose="05000000000000000000" pitchFamily="2" charset="2"/>
              <a:buChar char="§"/>
              <a:defRPr sz="2800">
                <a:latin typeface="+mn-lt"/>
              </a:defRPr>
            </a:lvl4pPr>
            <a:lvl5pPr marL="1204913" indent="-228600">
              <a:defRPr>
                <a:latin typeface="+mn-lt"/>
              </a:defRPr>
            </a:lvl5pPr>
          </a:lstStyle>
          <a:p>
            <a:pPr lvl="0"/>
            <a:r>
              <a:rPr lang="en-US" dirty="0"/>
              <a:t>Click to edit Master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7FEBCEF-F221-96A2-50A3-C468263764CE}"/>
              </a:ext>
            </a:extLst>
          </p:cNvPr>
          <p:cNvCxnSpPr/>
          <p:nvPr userDrawn="1"/>
        </p:nvCxnSpPr>
        <p:spPr>
          <a:xfrm>
            <a:off x="2971800" y="0"/>
            <a:ext cx="0" cy="6721475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E4CF37C-9E46-3D6B-3654-85AF9CD9AAF0}"/>
              </a:ext>
            </a:extLst>
          </p:cNvPr>
          <p:cNvCxnSpPr>
            <a:cxnSpLocks/>
          </p:cNvCxnSpPr>
          <p:nvPr userDrawn="1"/>
        </p:nvCxnSpPr>
        <p:spPr>
          <a:xfrm>
            <a:off x="0" y="3124200"/>
            <a:ext cx="2971800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33376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0DAF0-7E1D-4AF4-8839-BD96192BC744}" type="datetimeFigureOut">
              <a:rPr lang="en-US" smtClean="0"/>
              <a:t>4/22/2024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C1DF6-FEB6-4F7F-9105-2BE67C5D85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50305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1">
            <a:alphaModFix amt="48000"/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00DAF0-7E1D-4AF4-8839-BD96192BC744}" type="datetimeFigureOut">
              <a:rPr lang="en-US" smtClean="0"/>
              <a:t>4/22/2024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DC1DF6-FEB6-4F7F-9105-2BE67C5D85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01316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8" r:id="rId5"/>
    <p:sldLayoutId id="2147483654" r:id="rId6"/>
    <p:sldLayoutId id="2147483655" r:id="rId7"/>
    <p:sldLayoutId id="2147483656" r:id="rId8"/>
    <p:sldLayoutId id="2147483657" r:id="rId9"/>
  </p:sldLayoutIdLst>
  <p:txStyles>
    <p:titleStyle>
      <a:lvl1pPr algn="ctr" defTabSz="914400" rtl="0" eaLnBrk="1" latinLnBrk="0" hangingPunct="1">
        <a:spcBef>
          <a:spcPct val="0"/>
        </a:spcBef>
        <a:buNone/>
        <a:defRPr sz="4800" b="1" kern="1200">
          <a:solidFill>
            <a:schemeClr val="tx1"/>
          </a:solidFill>
          <a:latin typeface="Elephant" panose="02020904090505020303" pitchFamily="18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600" b="0" kern="1200">
          <a:solidFill>
            <a:schemeClr val="tx1"/>
          </a:solidFill>
          <a:latin typeface="Aharoni" panose="02010803020104030203" pitchFamily="2" charset="-79"/>
          <a:ea typeface="+mn-ea"/>
          <a:cs typeface="Aharoni" panose="02010803020104030203" pitchFamily="2" charset="-79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3200" b="1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2401"/>
            <a:ext cx="7772400" cy="2743199"/>
          </a:xfrm>
        </p:spPr>
        <p:txBody>
          <a:bodyPr/>
          <a:lstStyle/>
          <a:p>
            <a:r>
              <a:rPr lang="en-US" dirty="0"/>
              <a:t>Sermon On The Mount</a:t>
            </a:r>
            <a:br>
              <a:rPr lang="en-US" dirty="0"/>
            </a:br>
            <a:r>
              <a:rPr lang="en-US" dirty="0"/>
              <a:t>A Spiritual Revolution</a:t>
            </a:r>
            <a:br>
              <a:rPr lang="en-US" dirty="0"/>
            </a:br>
            <a:br>
              <a:rPr lang="en-US" dirty="0"/>
            </a:br>
            <a:r>
              <a:rPr lang="es-MX" dirty="0"/>
              <a:t>Sermón De La Montaña</a:t>
            </a:r>
            <a:br>
              <a:rPr lang="es-MX" dirty="0"/>
            </a:br>
            <a:r>
              <a:rPr lang="es-MX" dirty="0"/>
              <a:t>Una Revolución Espiritual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1371600" y="5334000"/>
            <a:ext cx="6400800" cy="1295400"/>
          </a:xfrm>
        </p:spPr>
        <p:txBody>
          <a:bodyPr/>
          <a:lstStyle/>
          <a:p>
            <a:r>
              <a:rPr lang="en-US" dirty="0"/>
              <a:t>Mt 7:21-27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B549533-953B-698A-4DE8-4B9ED8FE1543}"/>
              </a:ext>
            </a:extLst>
          </p:cNvPr>
          <p:cNvSpPr txBox="1"/>
          <p:nvPr/>
        </p:nvSpPr>
        <p:spPr>
          <a:xfrm>
            <a:off x="381000" y="3362236"/>
            <a:ext cx="8610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accent3">
                    <a:lumMod val="50000"/>
                  </a:schemeClr>
                </a:solidFill>
                <a:latin typeface="Arial Black" panose="020B0A04020102020204" pitchFamily="34" charset="0"/>
              </a:rPr>
              <a:t>Jesus’ Invitation</a:t>
            </a:r>
          </a:p>
          <a:p>
            <a:pPr algn="ctr"/>
            <a:r>
              <a:rPr lang="en-US" sz="3200" dirty="0">
                <a:solidFill>
                  <a:schemeClr val="accent3">
                    <a:lumMod val="50000"/>
                  </a:schemeClr>
                </a:solidFill>
                <a:latin typeface="Arial Black" panose="020B0A04020102020204" pitchFamily="34" charset="0"/>
              </a:rPr>
              <a:t>La </a:t>
            </a:r>
            <a:r>
              <a:rPr lang="en-US" sz="3200" dirty="0" err="1">
                <a:solidFill>
                  <a:schemeClr val="accent3">
                    <a:lumMod val="50000"/>
                  </a:schemeClr>
                </a:solidFill>
                <a:latin typeface="Arial Black" panose="020B0A04020102020204" pitchFamily="34" charset="0"/>
              </a:rPr>
              <a:t>Invitación</a:t>
            </a:r>
            <a:r>
              <a:rPr lang="en-US" sz="3200" dirty="0">
                <a:solidFill>
                  <a:schemeClr val="accent3">
                    <a:lumMod val="50000"/>
                  </a:schemeClr>
                </a:solidFill>
                <a:latin typeface="Arial Black" panose="020B0A04020102020204" pitchFamily="34" charset="0"/>
              </a:rPr>
              <a:t> De Jesús</a:t>
            </a:r>
          </a:p>
        </p:txBody>
      </p:sp>
    </p:spTree>
    <p:extLst>
      <p:ext uri="{BB962C8B-B14F-4D97-AF65-F5344CB8AC3E}">
        <p14:creationId xmlns:p14="http://schemas.microsoft.com/office/powerpoint/2010/main" val="20332909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0CCA80-4108-8279-1012-4C11A65FD9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Jesus’ Invitation</a:t>
            </a:r>
            <a:br>
              <a:rPr lang="en-US" dirty="0"/>
            </a:br>
            <a:r>
              <a:rPr lang="en-US" dirty="0"/>
              <a:t>La </a:t>
            </a:r>
            <a:r>
              <a:rPr lang="en-US" dirty="0" err="1"/>
              <a:t>Invitación</a:t>
            </a:r>
            <a:r>
              <a:rPr lang="en-US" dirty="0"/>
              <a:t> De Jesús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20031F-E0A0-0F2B-4EB4-51557AF2F7B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en-US" dirty="0"/>
              <a:t>Mt 7:21-23, Put Belief Into Action</a:t>
            </a:r>
          </a:p>
          <a:p>
            <a:pPr lvl="1"/>
            <a:r>
              <a:rPr lang="en-US" dirty="0"/>
              <a:t>Jesus Is Lord</a:t>
            </a:r>
          </a:p>
          <a:p>
            <a:pPr lvl="2"/>
            <a:r>
              <a:rPr lang="en-US" dirty="0"/>
              <a:t>His works proved it</a:t>
            </a:r>
          </a:p>
          <a:p>
            <a:pPr lvl="1"/>
            <a:r>
              <a:rPr lang="en-US" dirty="0"/>
              <a:t>Wonderful Works</a:t>
            </a:r>
          </a:p>
          <a:p>
            <a:pPr lvl="2"/>
            <a:r>
              <a:rPr lang="en-US" dirty="0"/>
              <a:t>Without The Correct Heart</a:t>
            </a:r>
          </a:p>
          <a:p>
            <a:pPr lvl="1"/>
            <a:r>
              <a:rPr lang="en-US" dirty="0"/>
              <a:t>A Sermon Themed With Contrast</a:t>
            </a:r>
          </a:p>
          <a:p>
            <a:pPr lvl="2"/>
            <a:r>
              <a:rPr lang="en-US" dirty="0"/>
              <a:t>Adversaries – Religious Elite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3B17759B-E288-98D5-B127-D1D3A5757FB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fontScale="92500"/>
          </a:bodyPr>
          <a:lstStyle/>
          <a:p>
            <a:r>
              <a:rPr lang="es-ES" dirty="0"/>
              <a:t>Mt 7:21-23, Poner La Creencia En Acción</a:t>
            </a:r>
          </a:p>
          <a:p>
            <a:pPr lvl="1"/>
            <a:r>
              <a:rPr lang="es-ES" dirty="0"/>
              <a:t>Jesús Es El Señor</a:t>
            </a:r>
          </a:p>
          <a:p>
            <a:pPr lvl="2"/>
            <a:r>
              <a:rPr lang="es-ES" dirty="0"/>
              <a:t>Sus obras lo demostraron</a:t>
            </a:r>
          </a:p>
          <a:p>
            <a:pPr lvl="1"/>
            <a:r>
              <a:rPr lang="es-ES" dirty="0"/>
              <a:t>Obras Maravillosas</a:t>
            </a:r>
          </a:p>
          <a:p>
            <a:pPr lvl="2"/>
            <a:r>
              <a:rPr lang="es-ES" dirty="0"/>
              <a:t>Sin el corazón correcto</a:t>
            </a:r>
          </a:p>
          <a:p>
            <a:pPr lvl="1"/>
            <a:r>
              <a:rPr lang="es-ES" dirty="0"/>
              <a:t>Un Sermón Con Temática De Contraste</a:t>
            </a:r>
          </a:p>
          <a:p>
            <a:pPr lvl="2"/>
            <a:r>
              <a:rPr lang="es-ES" dirty="0"/>
              <a:t>Adversarios – Élite Religiosa</a:t>
            </a:r>
          </a:p>
          <a:p>
            <a:endParaRPr lang="en-US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52400" y="1"/>
            <a:ext cx="8686800" cy="990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b="1" cap="small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lephant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0985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0CCA80-4108-8279-1012-4C11A65FD9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Jesus’ Invitation</a:t>
            </a:r>
            <a:br>
              <a:rPr lang="en-US" dirty="0"/>
            </a:br>
            <a:r>
              <a:rPr lang="en-US" dirty="0"/>
              <a:t>La </a:t>
            </a:r>
            <a:r>
              <a:rPr lang="en-US" dirty="0" err="1"/>
              <a:t>Invitación</a:t>
            </a:r>
            <a:r>
              <a:rPr lang="en-US" dirty="0"/>
              <a:t> De Jesús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20031F-E0A0-0F2B-4EB4-51557AF2F7B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en-US" dirty="0"/>
              <a:t>Mt 7:24-27, Be Wise</a:t>
            </a:r>
          </a:p>
          <a:p>
            <a:pPr lvl="1"/>
            <a:r>
              <a:rPr lang="en-US" dirty="0"/>
              <a:t>The Wise</a:t>
            </a:r>
          </a:p>
          <a:p>
            <a:pPr lvl="2"/>
            <a:r>
              <a:rPr lang="en-US" dirty="0"/>
              <a:t>Those who heed Jesus’ teachings From the Heart</a:t>
            </a:r>
          </a:p>
          <a:p>
            <a:pPr lvl="2"/>
            <a:r>
              <a:rPr lang="en-US" dirty="0"/>
              <a:t>Steadfast</a:t>
            </a:r>
          </a:p>
          <a:p>
            <a:pPr lvl="3"/>
            <a:r>
              <a:rPr lang="en-US" dirty="0"/>
              <a:t>On Solid Ground</a:t>
            </a:r>
          </a:p>
          <a:p>
            <a:pPr lvl="3"/>
            <a:r>
              <a:rPr lang="en-US" dirty="0"/>
              <a:t>Firmly Anchored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3B17759B-E288-98D5-B127-D1D3A5757FB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r>
              <a:rPr lang="es-ES" dirty="0"/>
              <a:t>Mt 7:24-27, Sé Sabio</a:t>
            </a:r>
          </a:p>
          <a:p>
            <a:pPr lvl="1"/>
            <a:r>
              <a:rPr lang="es-ES" dirty="0"/>
              <a:t>El Sabio</a:t>
            </a:r>
          </a:p>
          <a:p>
            <a:pPr lvl="2"/>
            <a:r>
              <a:rPr lang="es-ES" dirty="0"/>
              <a:t>Aquellos que prestan atención a las enseñanzas de Jesús Desde el corazón</a:t>
            </a:r>
          </a:p>
          <a:p>
            <a:pPr lvl="1"/>
            <a:r>
              <a:rPr lang="es-ES" dirty="0"/>
              <a:t>Firme</a:t>
            </a:r>
          </a:p>
          <a:p>
            <a:pPr lvl="2"/>
            <a:r>
              <a:rPr lang="es-ES" dirty="0"/>
              <a:t>En Tierra Firme</a:t>
            </a:r>
          </a:p>
          <a:p>
            <a:pPr lvl="2"/>
            <a:r>
              <a:rPr lang="es-ES" dirty="0"/>
              <a:t>Firmemente Anclado</a:t>
            </a:r>
            <a:endParaRPr lang="en-US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52400" y="1"/>
            <a:ext cx="8686800" cy="990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b="1" cap="small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lephant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4928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0CCA80-4108-8279-1012-4C11A65FD9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Jesus’ Invitation</a:t>
            </a:r>
            <a:br>
              <a:rPr lang="en-US" dirty="0"/>
            </a:br>
            <a:r>
              <a:rPr lang="en-US" dirty="0"/>
              <a:t>La </a:t>
            </a:r>
            <a:r>
              <a:rPr lang="en-US" dirty="0" err="1"/>
              <a:t>Invitación</a:t>
            </a:r>
            <a:r>
              <a:rPr lang="en-US" dirty="0"/>
              <a:t> De Jesús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20031F-E0A0-0F2B-4EB4-51557AF2F7B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en-US" dirty="0"/>
              <a:t>Mt 7:24-27, Be Wise</a:t>
            </a:r>
          </a:p>
          <a:p>
            <a:pPr lvl="1"/>
            <a:r>
              <a:rPr lang="en-US" dirty="0"/>
              <a:t>The Foolish</a:t>
            </a:r>
          </a:p>
          <a:p>
            <a:pPr lvl="2"/>
            <a:r>
              <a:rPr lang="en-US" dirty="0"/>
              <a:t>Senseless (Spanish)</a:t>
            </a:r>
          </a:p>
          <a:p>
            <a:pPr lvl="2"/>
            <a:r>
              <a:rPr lang="en-US" dirty="0"/>
              <a:t>Those who Reject Jesus’ teachings </a:t>
            </a:r>
          </a:p>
          <a:p>
            <a:pPr lvl="3"/>
            <a:r>
              <a:rPr lang="en-US"/>
              <a:t>Do </a:t>
            </a:r>
            <a:r>
              <a:rPr lang="en-US" dirty="0"/>
              <a:t>not follow them</a:t>
            </a:r>
          </a:p>
          <a:p>
            <a:pPr lvl="3"/>
            <a:r>
              <a:rPr lang="en-US" dirty="0"/>
              <a:t>With the wrong heart</a:t>
            </a:r>
          </a:p>
          <a:p>
            <a:pPr lvl="2"/>
            <a:r>
              <a:rPr lang="en-US" dirty="0"/>
              <a:t>Unstable</a:t>
            </a:r>
          </a:p>
          <a:p>
            <a:pPr lvl="3"/>
            <a:r>
              <a:rPr lang="en-US" dirty="0"/>
              <a:t>On sand</a:t>
            </a:r>
          </a:p>
          <a:p>
            <a:pPr lvl="3"/>
            <a:r>
              <a:rPr lang="en-US" dirty="0"/>
              <a:t>Like a sandcastle on a beach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3B17759B-E288-98D5-B127-D1D3A5757FB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r>
              <a:rPr lang="es-ES" dirty="0"/>
              <a:t>Mt 7:24-27, Sé Sabio</a:t>
            </a:r>
          </a:p>
          <a:p>
            <a:pPr lvl="1"/>
            <a:r>
              <a:rPr lang="es-ES" dirty="0"/>
              <a:t>El I</a:t>
            </a:r>
            <a:r>
              <a:rPr lang="en-US" dirty="0" err="1"/>
              <a:t>nsensato</a:t>
            </a:r>
            <a:endParaRPr lang="es-ES" dirty="0"/>
          </a:p>
          <a:p>
            <a:pPr lvl="2"/>
            <a:r>
              <a:rPr lang="es-ES" dirty="0"/>
              <a:t>Aquellos que rechazan las enseñanzas de Jesús </a:t>
            </a:r>
          </a:p>
          <a:p>
            <a:pPr lvl="3"/>
            <a:r>
              <a:rPr lang="es-ES" dirty="0"/>
              <a:t>NO los sigas</a:t>
            </a:r>
          </a:p>
          <a:p>
            <a:pPr lvl="3"/>
            <a:r>
              <a:rPr lang="es-ES" dirty="0"/>
              <a:t>Con el corazón equivocado</a:t>
            </a:r>
          </a:p>
          <a:p>
            <a:pPr lvl="2"/>
            <a:r>
              <a:rPr lang="es-ES" dirty="0"/>
              <a:t>Inestable</a:t>
            </a:r>
          </a:p>
          <a:p>
            <a:pPr lvl="3"/>
            <a:r>
              <a:rPr lang="es-ES" dirty="0"/>
              <a:t>Sobre la arena</a:t>
            </a:r>
          </a:p>
          <a:p>
            <a:pPr lvl="3"/>
            <a:r>
              <a:rPr lang="es-ES" dirty="0"/>
              <a:t>Como un castillo de arena en una playa</a:t>
            </a:r>
          </a:p>
          <a:p>
            <a:pPr lvl="2"/>
            <a:endParaRPr lang="es-ES" dirty="0"/>
          </a:p>
          <a:p>
            <a:pPr lvl="2"/>
            <a:endParaRPr lang="es-ES" dirty="0"/>
          </a:p>
          <a:p>
            <a:pPr lvl="2"/>
            <a:endParaRPr lang="es-ES" dirty="0"/>
          </a:p>
          <a:p>
            <a:pPr lvl="2"/>
            <a:endParaRPr lang="es-ES" dirty="0"/>
          </a:p>
          <a:p>
            <a:pPr lvl="2"/>
            <a:endParaRPr lang="es-ES" dirty="0"/>
          </a:p>
          <a:p>
            <a:pPr lvl="2"/>
            <a:endParaRPr lang="es-ES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52400" y="1"/>
            <a:ext cx="8686800" cy="990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b="1" cap="small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lephant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98475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0CCA80-4108-8279-1012-4C11A65FD9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066800"/>
          </a:xfrm>
        </p:spPr>
        <p:txBody>
          <a:bodyPr/>
          <a:lstStyle/>
          <a:p>
            <a:r>
              <a:rPr lang="en-US" dirty="0"/>
              <a:t>Jesus’ Invitation</a:t>
            </a:r>
            <a:br>
              <a:rPr lang="en-US" dirty="0"/>
            </a:br>
            <a:r>
              <a:rPr lang="en-US" dirty="0"/>
              <a:t>La </a:t>
            </a:r>
            <a:r>
              <a:rPr lang="en-US" dirty="0" err="1"/>
              <a:t>Invitación</a:t>
            </a:r>
            <a:r>
              <a:rPr lang="en-US" dirty="0"/>
              <a:t> De Jesús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20031F-E0A0-0F2B-4EB4-51557AF2F7B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-2" y="1676400"/>
            <a:ext cx="4572000" cy="5181600"/>
          </a:xfrm>
        </p:spPr>
        <p:txBody>
          <a:bodyPr>
            <a:normAutofit/>
          </a:bodyPr>
          <a:lstStyle/>
          <a:p>
            <a:r>
              <a:rPr lang="en-US" dirty="0"/>
              <a:t>Mt 7:21-23, Put Belief Into Action</a:t>
            </a:r>
          </a:p>
          <a:p>
            <a:pPr lvl="1"/>
            <a:r>
              <a:rPr lang="en-US" dirty="0"/>
              <a:t>Jesus Is Lord</a:t>
            </a:r>
          </a:p>
          <a:p>
            <a:endParaRPr lang="en-US" dirty="0"/>
          </a:p>
          <a:p>
            <a:r>
              <a:rPr lang="en-US" dirty="0"/>
              <a:t>Mt 7:24-27, Be Wise</a:t>
            </a:r>
          </a:p>
          <a:p>
            <a:pPr lvl="1"/>
            <a:r>
              <a:rPr lang="en-US" dirty="0"/>
              <a:t>The Wise Are Firmly Anchored</a:t>
            </a:r>
          </a:p>
          <a:p>
            <a:pPr lvl="1"/>
            <a:r>
              <a:rPr lang="en-US" dirty="0"/>
              <a:t>Don’t Be Senseless</a:t>
            </a:r>
          </a:p>
          <a:p>
            <a:pPr lvl="2"/>
            <a:r>
              <a:rPr lang="en-US" dirty="0"/>
              <a:t>Unstable</a:t>
            </a:r>
          </a:p>
          <a:p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342C411E-1A69-73AB-5E22-7C1897A0AD6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72000" y="1676400"/>
            <a:ext cx="4572000" cy="5181600"/>
          </a:xfrm>
        </p:spPr>
        <p:txBody>
          <a:bodyPr>
            <a:normAutofit lnSpcReduction="10000"/>
          </a:bodyPr>
          <a:lstStyle/>
          <a:p>
            <a:r>
              <a:rPr lang="es-ES" dirty="0"/>
              <a:t>Mt 7:21-23, Poner La Creencia En Acción</a:t>
            </a:r>
          </a:p>
          <a:p>
            <a:pPr lvl="1"/>
            <a:r>
              <a:rPr lang="es-ES" dirty="0"/>
              <a:t>Jesús Es El Señor</a:t>
            </a:r>
          </a:p>
          <a:p>
            <a:endParaRPr lang="es-ES" dirty="0"/>
          </a:p>
          <a:p>
            <a:r>
              <a:rPr lang="es-ES" dirty="0"/>
              <a:t>Mt 7:24-27, Sed Sabios</a:t>
            </a:r>
          </a:p>
          <a:p>
            <a:pPr lvl="1"/>
            <a:r>
              <a:rPr lang="es-ES" dirty="0"/>
              <a:t>Los Sabios Están Firmemente Anclados</a:t>
            </a:r>
          </a:p>
          <a:p>
            <a:pPr lvl="1"/>
            <a:r>
              <a:rPr lang="es-ES" dirty="0"/>
              <a:t>No </a:t>
            </a:r>
            <a:r>
              <a:rPr lang="es-ES"/>
              <a:t>seas insensato</a:t>
            </a:r>
            <a:endParaRPr lang="es-ES" dirty="0"/>
          </a:p>
          <a:p>
            <a:pPr lvl="2"/>
            <a:r>
              <a:rPr lang="es-ES" dirty="0"/>
              <a:t>Inestable</a:t>
            </a:r>
          </a:p>
          <a:p>
            <a:endParaRPr lang="es-E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D5ABB037-16CC-EEB2-2D31-69869CD0AB0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9600" y="1066800"/>
            <a:ext cx="8077200" cy="533400"/>
          </a:xfrm>
        </p:spPr>
        <p:txBody>
          <a:bodyPr/>
          <a:lstStyle/>
          <a:p>
            <a:r>
              <a:rPr lang="en-US" dirty="0"/>
              <a:t>Summary - </a:t>
            </a:r>
            <a:r>
              <a:rPr lang="en-US" dirty="0" err="1"/>
              <a:t>Resumen</a:t>
            </a:r>
            <a:endParaRPr lang="en-US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52400" y="1"/>
            <a:ext cx="8686800" cy="990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b="1" cap="small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lephant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64621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0CCA80-4108-8279-1012-4C11A65FD9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066800"/>
          </a:xfrm>
        </p:spPr>
        <p:txBody>
          <a:bodyPr/>
          <a:lstStyle/>
          <a:p>
            <a:r>
              <a:rPr lang="en-US" dirty="0"/>
              <a:t>Jesus’ Invitation</a:t>
            </a:r>
            <a:br>
              <a:rPr lang="en-US" dirty="0"/>
            </a:br>
            <a:r>
              <a:rPr lang="en-US" dirty="0"/>
              <a:t>La </a:t>
            </a:r>
            <a:r>
              <a:rPr lang="en-US" dirty="0" err="1"/>
              <a:t>Invitación</a:t>
            </a:r>
            <a:r>
              <a:rPr lang="en-US" dirty="0"/>
              <a:t> De Jesús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20031F-E0A0-0F2B-4EB4-51557AF2F7B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-2" y="1676400"/>
            <a:ext cx="4572000" cy="5181600"/>
          </a:xfrm>
        </p:spPr>
        <p:txBody>
          <a:bodyPr/>
          <a:lstStyle/>
          <a:p>
            <a:r>
              <a:rPr lang="en-US" dirty="0"/>
              <a:t>A Revolution</a:t>
            </a:r>
          </a:p>
          <a:p>
            <a:pPr lvl="1"/>
            <a:r>
              <a:rPr lang="en-US" dirty="0"/>
              <a:t>The New Kingdom</a:t>
            </a:r>
          </a:p>
          <a:p>
            <a:pPr lvl="1"/>
            <a:r>
              <a:rPr lang="en-US" dirty="0"/>
              <a:t>A New King</a:t>
            </a:r>
          </a:p>
          <a:p>
            <a:pPr lvl="1"/>
            <a:r>
              <a:rPr lang="en-US" dirty="0"/>
              <a:t>A New Constitution</a:t>
            </a:r>
          </a:p>
          <a:p>
            <a:pPr lvl="1"/>
            <a:r>
              <a:rPr lang="en-US" dirty="0"/>
              <a:t>A Renewed People</a:t>
            </a:r>
          </a:p>
          <a:p>
            <a:pPr lvl="2"/>
            <a:r>
              <a:rPr lang="en-US" dirty="0"/>
              <a:t>Mt 5, Blessed Are...</a:t>
            </a:r>
          </a:p>
          <a:p>
            <a:pPr lvl="2"/>
            <a:r>
              <a:rPr lang="en-US" dirty="0"/>
              <a:t>Mt 23, Woe Are...</a:t>
            </a:r>
          </a:p>
          <a:p>
            <a:pPr lvl="1"/>
            <a:r>
              <a:rPr lang="en-US" dirty="0"/>
              <a:t>A Spiritual Revolution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634D855-9AAC-8F80-EEE8-434B2C921D6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72000" y="1676400"/>
            <a:ext cx="4572000" cy="5181600"/>
          </a:xfrm>
        </p:spPr>
        <p:txBody>
          <a:bodyPr>
            <a:normAutofit/>
          </a:bodyPr>
          <a:lstStyle/>
          <a:p>
            <a:r>
              <a:rPr lang="es-ES" dirty="0"/>
              <a:t>Una Revolución</a:t>
            </a:r>
          </a:p>
          <a:p>
            <a:pPr lvl="1"/>
            <a:r>
              <a:rPr lang="es-ES" dirty="0"/>
              <a:t>El Imperio Nuevo</a:t>
            </a:r>
          </a:p>
          <a:p>
            <a:pPr lvl="1"/>
            <a:r>
              <a:rPr lang="es-ES" dirty="0"/>
              <a:t>Un Nuevo Rey</a:t>
            </a:r>
          </a:p>
          <a:p>
            <a:pPr lvl="1"/>
            <a:r>
              <a:rPr lang="es-ES" dirty="0"/>
              <a:t>Una Nueva Constitución</a:t>
            </a:r>
          </a:p>
          <a:p>
            <a:pPr lvl="1"/>
            <a:r>
              <a:rPr lang="es-ES" dirty="0"/>
              <a:t>Un Pueblo Renovado</a:t>
            </a:r>
          </a:p>
          <a:p>
            <a:pPr lvl="2"/>
            <a:r>
              <a:rPr lang="es-ES" dirty="0"/>
              <a:t>Mt 5, ¡Bienaventurados!</a:t>
            </a:r>
          </a:p>
          <a:p>
            <a:pPr lvl="2"/>
            <a:r>
              <a:rPr lang="es-ES" dirty="0"/>
              <a:t>Mt 23, ¡Ay De Ustedes!</a:t>
            </a:r>
          </a:p>
          <a:p>
            <a:pPr lvl="1"/>
            <a:r>
              <a:rPr lang="es-ES" dirty="0"/>
              <a:t>Una Revolución Espiritual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BD1C53C-B10E-00BC-0003-41A0013D76E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9600" y="1066800"/>
            <a:ext cx="8077200" cy="533400"/>
          </a:xfrm>
        </p:spPr>
        <p:txBody>
          <a:bodyPr/>
          <a:lstStyle/>
          <a:p>
            <a:r>
              <a:rPr lang="en-US" dirty="0"/>
              <a:t>Lessons – </a:t>
            </a:r>
            <a:r>
              <a:rPr lang="en-US" dirty="0" err="1"/>
              <a:t>Lecciones</a:t>
            </a:r>
            <a:r>
              <a:rPr lang="en-US" dirty="0"/>
              <a:t> </a:t>
            </a: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52400" y="1"/>
            <a:ext cx="8686800" cy="990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b="1" cap="small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lephant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656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0CCA80-4108-8279-1012-4C11A65FD9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066800"/>
          </a:xfrm>
        </p:spPr>
        <p:txBody>
          <a:bodyPr/>
          <a:lstStyle/>
          <a:p>
            <a:r>
              <a:rPr lang="en-US" dirty="0"/>
              <a:t>Jesus’ Invitation</a:t>
            </a:r>
            <a:br>
              <a:rPr lang="en-US" dirty="0"/>
            </a:br>
            <a:r>
              <a:rPr lang="en-US" dirty="0"/>
              <a:t>La </a:t>
            </a:r>
            <a:r>
              <a:rPr lang="en-US" dirty="0" err="1"/>
              <a:t>Invitación</a:t>
            </a:r>
            <a:r>
              <a:rPr lang="en-US" dirty="0"/>
              <a:t> De Jesús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20031F-E0A0-0F2B-4EB4-51557AF2F7B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-2" y="1676400"/>
            <a:ext cx="4572000" cy="5181600"/>
          </a:xfrm>
        </p:spPr>
        <p:txBody>
          <a:bodyPr>
            <a:normAutofit/>
          </a:bodyPr>
          <a:lstStyle/>
          <a:p>
            <a:r>
              <a:rPr lang="en-US" dirty="0"/>
              <a:t>Kingdom Citizens Disciple Jesus</a:t>
            </a:r>
          </a:p>
          <a:p>
            <a:pPr lvl="1"/>
            <a:r>
              <a:rPr lang="en-US" dirty="0"/>
              <a:t>Words Are Not Enough</a:t>
            </a:r>
          </a:p>
          <a:p>
            <a:pPr lvl="1"/>
            <a:r>
              <a:rPr lang="en-US" dirty="0"/>
              <a:t>Stating: Lord Lord</a:t>
            </a:r>
          </a:p>
          <a:p>
            <a:pPr lvl="2"/>
            <a:r>
              <a:rPr lang="en-US" dirty="0"/>
              <a:t>Repeated Implying Emphasis</a:t>
            </a:r>
          </a:p>
          <a:p>
            <a:pPr lvl="2"/>
            <a:r>
              <a:rPr lang="en-US" dirty="0"/>
              <a:t>But Not Sufficient</a:t>
            </a:r>
          </a:p>
          <a:p>
            <a:pPr lvl="2"/>
            <a:r>
              <a:rPr lang="en-US" dirty="0"/>
              <a:t>Jas 1:22-25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634D855-9AAC-8F80-EEE8-434B2C921D6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72000" y="1676400"/>
            <a:ext cx="4572000" cy="5181600"/>
          </a:xfrm>
        </p:spPr>
        <p:txBody>
          <a:bodyPr>
            <a:normAutofit lnSpcReduction="10000"/>
          </a:bodyPr>
          <a:lstStyle/>
          <a:p>
            <a:r>
              <a:rPr lang="es-ES" dirty="0"/>
              <a:t>Los Ciudadanos Del Reino </a:t>
            </a:r>
            <a:r>
              <a:rPr lang="es-ES" dirty="0" err="1"/>
              <a:t>Discipulan</a:t>
            </a:r>
            <a:r>
              <a:rPr lang="es-ES" dirty="0"/>
              <a:t> A Jesús</a:t>
            </a:r>
          </a:p>
          <a:p>
            <a:pPr lvl="1"/>
            <a:r>
              <a:rPr lang="es-ES" dirty="0"/>
              <a:t>Las Palabras No Son Suficientes</a:t>
            </a:r>
          </a:p>
          <a:p>
            <a:pPr lvl="1"/>
            <a:r>
              <a:rPr lang="es-ES" dirty="0"/>
              <a:t>Declarando: Señor </a:t>
            </a:r>
            <a:r>
              <a:rPr lang="es-ES" dirty="0" err="1"/>
              <a:t>Señor</a:t>
            </a:r>
            <a:endParaRPr lang="es-ES" dirty="0"/>
          </a:p>
          <a:p>
            <a:pPr lvl="2"/>
            <a:r>
              <a:rPr lang="es-ES" dirty="0"/>
              <a:t>Énfasis Implícito Repetido</a:t>
            </a:r>
          </a:p>
          <a:p>
            <a:pPr lvl="2"/>
            <a:r>
              <a:rPr lang="es-ES" dirty="0"/>
              <a:t>Pero No Es Suficiente</a:t>
            </a:r>
          </a:p>
          <a:p>
            <a:pPr lvl="2"/>
            <a:r>
              <a:rPr lang="es-ES" dirty="0" err="1"/>
              <a:t>Stg</a:t>
            </a:r>
            <a:r>
              <a:rPr lang="es-ES" dirty="0"/>
              <a:t> 1:22-25</a:t>
            </a:r>
          </a:p>
          <a:p>
            <a:endParaRPr lang="es-ES" dirty="0"/>
          </a:p>
          <a:p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BD1C53C-B10E-00BC-0003-41A0013D76E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9600" y="1066800"/>
            <a:ext cx="8077200" cy="533400"/>
          </a:xfrm>
        </p:spPr>
        <p:txBody>
          <a:bodyPr/>
          <a:lstStyle/>
          <a:p>
            <a:r>
              <a:rPr lang="en-US" dirty="0"/>
              <a:t>Lessons – </a:t>
            </a:r>
            <a:r>
              <a:rPr lang="en-US" dirty="0" err="1"/>
              <a:t>Lecciones</a:t>
            </a:r>
            <a:r>
              <a:rPr lang="en-US" dirty="0"/>
              <a:t> </a:t>
            </a: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52400" y="1"/>
            <a:ext cx="8686800" cy="990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b="1" cap="small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lephant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25232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0CCA80-4108-8279-1012-4C11A65FD9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066800"/>
          </a:xfrm>
        </p:spPr>
        <p:txBody>
          <a:bodyPr/>
          <a:lstStyle/>
          <a:p>
            <a:r>
              <a:rPr lang="en-US" dirty="0"/>
              <a:t>Jesus’ Invitation</a:t>
            </a:r>
            <a:br>
              <a:rPr lang="en-US" dirty="0"/>
            </a:br>
            <a:r>
              <a:rPr lang="en-US" dirty="0"/>
              <a:t>La </a:t>
            </a:r>
            <a:r>
              <a:rPr lang="en-US" dirty="0" err="1"/>
              <a:t>Invitación</a:t>
            </a:r>
            <a:r>
              <a:rPr lang="en-US" dirty="0"/>
              <a:t> De Jesús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20031F-E0A0-0F2B-4EB4-51557AF2F7B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-2" y="1676400"/>
            <a:ext cx="4572000" cy="5181600"/>
          </a:xfrm>
        </p:spPr>
        <p:txBody>
          <a:bodyPr>
            <a:normAutofit/>
          </a:bodyPr>
          <a:lstStyle/>
          <a:p>
            <a:r>
              <a:rPr lang="en-US" dirty="0"/>
              <a:t>Kingdom Citizens Disciple Jesus</a:t>
            </a:r>
          </a:p>
          <a:p>
            <a:pPr lvl="1"/>
            <a:r>
              <a:rPr lang="en-US" dirty="0"/>
              <a:t>Works Are Not Enough</a:t>
            </a:r>
          </a:p>
          <a:p>
            <a:pPr lvl="2"/>
            <a:r>
              <a:rPr lang="en-US" dirty="0"/>
              <a:t>Prophesied </a:t>
            </a:r>
          </a:p>
          <a:p>
            <a:pPr lvl="2"/>
            <a:r>
              <a:rPr lang="en-US" dirty="0"/>
              <a:t>Cast Out Devils</a:t>
            </a:r>
          </a:p>
          <a:p>
            <a:pPr lvl="2"/>
            <a:r>
              <a:rPr lang="en-US" dirty="0"/>
              <a:t>Many Mighty Works</a:t>
            </a:r>
          </a:p>
          <a:p>
            <a:pPr lvl="2"/>
            <a:r>
              <a:rPr lang="en-US" dirty="0"/>
              <a:t>1 Cor 13</a:t>
            </a:r>
          </a:p>
          <a:p>
            <a:pPr lvl="2"/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634D855-9AAC-8F80-EEE8-434B2C921D6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72000" y="1676400"/>
            <a:ext cx="4572000" cy="5181600"/>
          </a:xfrm>
        </p:spPr>
        <p:txBody>
          <a:bodyPr/>
          <a:lstStyle/>
          <a:p>
            <a:r>
              <a:rPr lang="es-ES" dirty="0"/>
              <a:t>Los Ciudadanos Del Reino </a:t>
            </a:r>
            <a:r>
              <a:rPr lang="es-ES" dirty="0" err="1"/>
              <a:t>Discipulan</a:t>
            </a:r>
            <a:r>
              <a:rPr lang="es-ES" dirty="0"/>
              <a:t> A Jesús</a:t>
            </a:r>
          </a:p>
          <a:p>
            <a:pPr lvl="1"/>
            <a:r>
              <a:rPr lang="en-US" dirty="0"/>
              <a:t>Las </a:t>
            </a:r>
            <a:r>
              <a:rPr lang="en-US" dirty="0" err="1"/>
              <a:t>Obras</a:t>
            </a:r>
            <a:r>
              <a:rPr lang="en-US" dirty="0"/>
              <a:t> No Son </a:t>
            </a:r>
            <a:r>
              <a:rPr lang="en-US" dirty="0" err="1"/>
              <a:t>Suficientes</a:t>
            </a:r>
            <a:endParaRPr lang="en-US" dirty="0"/>
          </a:p>
          <a:p>
            <a:pPr lvl="2"/>
            <a:r>
              <a:rPr lang="en-US" dirty="0" err="1"/>
              <a:t>Profetizado</a:t>
            </a:r>
            <a:r>
              <a:rPr lang="en-US" dirty="0"/>
              <a:t> </a:t>
            </a:r>
          </a:p>
          <a:p>
            <a:pPr lvl="2"/>
            <a:r>
              <a:rPr lang="en-US" dirty="0" err="1"/>
              <a:t>Expulsar</a:t>
            </a:r>
            <a:r>
              <a:rPr lang="en-US" dirty="0"/>
              <a:t> </a:t>
            </a:r>
            <a:r>
              <a:rPr lang="en-US" dirty="0" err="1"/>
              <a:t>Demonios</a:t>
            </a:r>
            <a:endParaRPr lang="en-US" dirty="0"/>
          </a:p>
          <a:p>
            <a:pPr lvl="2"/>
            <a:r>
              <a:rPr lang="en-US" dirty="0" err="1"/>
              <a:t>Muchas</a:t>
            </a:r>
            <a:r>
              <a:rPr lang="en-US" dirty="0"/>
              <a:t> </a:t>
            </a:r>
            <a:r>
              <a:rPr lang="en-US" dirty="0" err="1"/>
              <a:t>Obras</a:t>
            </a:r>
            <a:r>
              <a:rPr lang="en-US" dirty="0"/>
              <a:t> </a:t>
            </a:r>
            <a:r>
              <a:rPr lang="en-US" dirty="0" err="1"/>
              <a:t>Poderosas</a:t>
            </a:r>
            <a:endParaRPr lang="en-US" dirty="0"/>
          </a:p>
          <a:p>
            <a:pPr lvl="2"/>
            <a:r>
              <a:rPr lang="en-US" dirty="0"/>
              <a:t>1 Cor 13</a:t>
            </a:r>
          </a:p>
          <a:p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BD1C53C-B10E-00BC-0003-41A0013D76E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9600" y="1066800"/>
            <a:ext cx="8077200" cy="533400"/>
          </a:xfrm>
        </p:spPr>
        <p:txBody>
          <a:bodyPr/>
          <a:lstStyle/>
          <a:p>
            <a:r>
              <a:rPr lang="en-US" dirty="0"/>
              <a:t>Lessons – </a:t>
            </a:r>
            <a:r>
              <a:rPr lang="en-US" dirty="0" err="1"/>
              <a:t>Lecciones</a:t>
            </a:r>
            <a:r>
              <a:rPr lang="en-US" dirty="0"/>
              <a:t> </a:t>
            </a: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52400" y="1"/>
            <a:ext cx="8686800" cy="990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b="1" cap="small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lephant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7719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0CCA80-4108-8279-1012-4C11A65FD9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066800"/>
          </a:xfrm>
        </p:spPr>
        <p:txBody>
          <a:bodyPr/>
          <a:lstStyle/>
          <a:p>
            <a:r>
              <a:rPr lang="en-US" dirty="0"/>
              <a:t>Jesus’ Invitation</a:t>
            </a:r>
            <a:br>
              <a:rPr lang="en-US" dirty="0"/>
            </a:br>
            <a:r>
              <a:rPr lang="en-US" dirty="0"/>
              <a:t>La </a:t>
            </a:r>
            <a:r>
              <a:rPr lang="en-US" dirty="0" err="1"/>
              <a:t>Invitación</a:t>
            </a:r>
            <a:r>
              <a:rPr lang="en-US" dirty="0"/>
              <a:t> De Jesús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20031F-E0A0-0F2B-4EB4-51557AF2F7B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-2" y="1676400"/>
            <a:ext cx="4572000" cy="5181600"/>
          </a:xfrm>
        </p:spPr>
        <p:txBody>
          <a:bodyPr>
            <a:normAutofit/>
          </a:bodyPr>
          <a:lstStyle/>
          <a:p>
            <a:r>
              <a:rPr lang="en-US" dirty="0"/>
              <a:t>Kingdom Citizens Are Well Anchored</a:t>
            </a:r>
          </a:p>
          <a:p>
            <a:pPr lvl="1"/>
            <a:r>
              <a:rPr lang="en-US" dirty="0"/>
              <a:t>Building On The Solid Rock</a:t>
            </a:r>
          </a:p>
          <a:p>
            <a:pPr lvl="2"/>
            <a:r>
              <a:rPr lang="en-US" dirty="0"/>
              <a:t>Heeds Jesus’ Teachings</a:t>
            </a:r>
          </a:p>
          <a:p>
            <a:pPr lvl="2"/>
            <a:r>
              <a:rPr lang="en-US" dirty="0"/>
              <a:t>Withstand Great Trials</a:t>
            </a:r>
          </a:p>
          <a:p>
            <a:pPr lvl="2"/>
            <a:r>
              <a:rPr lang="en-US" dirty="0"/>
              <a:t>Unmovable</a:t>
            </a:r>
          </a:p>
          <a:p>
            <a:pPr lvl="2"/>
            <a:r>
              <a:rPr lang="en-US" dirty="0"/>
              <a:t>Blessed Of God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634D855-9AAC-8F80-EEE8-434B2C921D6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72000" y="1676400"/>
            <a:ext cx="4572000" cy="5181600"/>
          </a:xfrm>
        </p:spPr>
        <p:txBody>
          <a:bodyPr>
            <a:normAutofit/>
          </a:bodyPr>
          <a:lstStyle/>
          <a:p>
            <a:r>
              <a:rPr lang="es-ES" dirty="0"/>
              <a:t>Los Ciudadanos Del Reino Están Bien Anclados</a:t>
            </a:r>
          </a:p>
          <a:p>
            <a:pPr lvl="1"/>
            <a:r>
              <a:rPr lang="es-ES" dirty="0"/>
              <a:t>Construyendo Sobre La Roca Sólida</a:t>
            </a:r>
          </a:p>
          <a:p>
            <a:pPr lvl="2"/>
            <a:r>
              <a:rPr lang="es-ES" dirty="0"/>
              <a:t>Presta Atención A Las Enseñanzas De Jesús</a:t>
            </a:r>
          </a:p>
          <a:p>
            <a:pPr lvl="2"/>
            <a:r>
              <a:rPr lang="es-ES" dirty="0"/>
              <a:t>Resiste Grandes Pruebas</a:t>
            </a:r>
          </a:p>
          <a:p>
            <a:pPr lvl="2"/>
            <a:r>
              <a:rPr lang="es-ES" dirty="0"/>
              <a:t>Inamovible</a:t>
            </a:r>
          </a:p>
          <a:p>
            <a:pPr lvl="2"/>
            <a:r>
              <a:rPr lang="es-ES" dirty="0"/>
              <a:t>Bendito De Dios</a:t>
            </a:r>
          </a:p>
          <a:p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BD1C53C-B10E-00BC-0003-41A0013D76E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9600" y="1066800"/>
            <a:ext cx="8077200" cy="533400"/>
          </a:xfrm>
        </p:spPr>
        <p:txBody>
          <a:bodyPr/>
          <a:lstStyle/>
          <a:p>
            <a:r>
              <a:rPr lang="en-US" dirty="0"/>
              <a:t>Lessons – </a:t>
            </a:r>
            <a:r>
              <a:rPr lang="en-US" dirty="0" err="1"/>
              <a:t>Lecciones</a:t>
            </a:r>
            <a:r>
              <a:rPr lang="en-US" dirty="0"/>
              <a:t> </a:t>
            </a: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52400" y="1"/>
            <a:ext cx="8686800" cy="990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b="1" cap="small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lephant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7603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0CCA80-4108-8279-1012-4C11A65FD9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066800"/>
          </a:xfrm>
        </p:spPr>
        <p:txBody>
          <a:bodyPr/>
          <a:lstStyle/>
          <a:p>
            <a:r>
              <a:rPr lang="en-US" dirty="0"/>
              <a:t>Jesus’ Invitation</a:t>
            </a:r>
            <a:br>
              <a:rPr lang="en-US" dirty="0"/>
            </a:br>
            <a:r>
              <a:rPr lang="en-US" dirty="0"/>
              <a:t>La </a:t>
            </a:r>
            <a:r>
              <a:rPr lang="en-US" dirty="0" err="1"/>
              <a:t>Invitación</a:t>
            </a:r>
            <a:r>
              <a:rPr lang="en-US" dirty="0"/>
              <a:t> De Jesús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20031F-E0A0-0F2B-4EB4-51557AF2F7B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-2" y="1676400"/>
            <a:ext cx="4572000" cy="5181600"/>
          </a:xfrm>
        </p:spPr>
        <p:txBody>
          <a:bodyPr>
            <a:normAutofit/>
          </a:bodyPr>
          <a:lstStyle/>
          <a:p>
            <a:r>
              <a:rPr lang="en-US" dirty="0"/>
              <a:t>Building On Sand </a:t>
            </a:r>
          </a:p>
          <a:p>
            <a:pPr lvl="1"/>
            <a:r>
              <a:rPr lang="en-US" dirty="0"/>
              <a:t>Does not Listen</a:t>
            </a:r>
          </a:p>
          <a:p>
            <a:pPr lvl="1"/>
            <a:r>
              <a:rPr lang="en-US" dirty="0"/>
              <a:t>Does Not Do</a:t>
            </a:r>
          </a:p>
          <a:p>
            <a:pPr lvl="1"/>
            <a:r>
              <a:rPr lang="en-US" dirty="0"/>
              <a:t>Cannot Stand</a:t>
            </a:r>
          </a:p>
          <a:p>
            <a:pPr lvl="1"/>
            <a:r>
              <a:rPr lang="en-US" dirty="0"/>
              <a:t>Foolishness 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634D855-9AAC-8F80-EEE8-434B2C921D6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72000" y="1676400"/>
            <a:ext cx="4572000" cy="5181600"/>
          </a:xfrm>
        </p:spPr>
        <p:txBody>
          <a:bodyPr/>
          <a:lstStyle/>
          <a:p>
            <a:r>
              <a:rPr lang="es-ES" dirty="0"/>
              <a:t>Construyendo Sobre Arena </a:t>
            </a:r>
          </a:p>
          <a:p>
            <a:pPr lvl="1"/>
            <a:r>
              <a:rPr lang="es-ES" dirty="0"/>
              <a:t>No Escucha</a:t>
            </a:r>
          </a:p>
          <a:p>
            <a:pPr lvl="1"/>
            <a:r>
              <a:rPr lang="es-ES" dirty="0"/>
              <a:t>No Lo Hace</a:t>
            </a:r>
          </a:p>
          <a:p>
            <a:pPr lvl="1"/>
            <a:r>
              <a:rPr lang="es-ES" dirty="0"/>
              <a:t>No Se Puede Estar De Pie</a:t>
            </a:r>
          </a:p>
          <a:p>
            <a:pPr lvl="1"/>
            <a:r>
              <a:rPr lang="es-ES" dirty="0"/>
              <a:t>Tontería</a:t>
            </a:r>
          </a:p>
          <a:p>
            <a:endParaRPr lang="es-ES" dirty="0"/>
          </a:p>
          <a:p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BD1C53C-B10E-00BC-0003-41A0013D76E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9600" y="1066800"/>
            <a:ext cx="8077200" cy="533400"/>
          </a:xfrm>
        </p:spPr>
        <p:txBody>
          <a:bodyPr/>
          <a:lstStyle/>
          <a:p>
            <a:r>
              <a:rPr lang="en-US" dirty="0"/>
              <a:t>Lessons – </a:t>
            </a:r>
            <a:r>
              <a:rPr lang="en-US" dirty="0" err="1"/>
              <a:t>Lecciones</a:t>
            </a:r>
            <a:r>
              <a:rPr lang="en-US" dirty="0"/>
              <a:t> </a:t>
            </a: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52400" y="1"/>
            <a:ext cx="8686800" cy="990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b="1" cap="small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lephant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8901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975</TotalTime>
  <Words>571</Words>
  <Application>Microsoft Office PowerPoint</Application>
  <PresentationFormat>On-screen Show (4:3)</PresentationFormat>
  <Paragraphs>152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8" baseType="lpstr">
      <vt:lpstr>Aharoni</vt:lpstr>
      <vt:lpstr>Arial</vt:lpstr>
      <vt:lpstr>Arial Black</vt:lpstr>
      <vt:lpstr>Calibri</vt:lpstr>
      <vt:lpstr>Congenial</vt:lpstr>
      <vt:lpstr>Elephant</vt:lpstr>
      <vt:lpstr>Wingdings</vt:lpstr>
      <vt:lpstr>Office Theme</vt:lpstr>
      <vt:lpstr>Sermon On The Mount A Spiritual Revolution  Sermón De La Montaña Una Revolución Espiritual</vt:lpstr>
      <vt:lpstr>Jesus’ Invitation La Invitación De Jesús</vt:lpstr>
      <vt:lpstr>Jesus’ Invitation La Invitación De Jesús</vt:lpstr>
      <vt:lpstr>Jesus’ Invitation La Invitación De Jesús</vt:lpstr>
      <vt:lpstr>Jesus’ Invitation La Invitación De Jesús</vt:lpstr>
      <vt:lpstr>Jesus’ Invitation La Invitación De Jesús</vt:lpstr>
      <vt:lpstr>Jesus’ Invitation La Invitación De Jesús</vt:lpstr>
      <vt:lpstr>Jesus’ Invitation La Invitación De Jesús</vt:lpstr>
      <vt:lpstr>Jesus’ Invitation La Invitación De Jesús</vt:lpstr>
      <vt:lpstr>Jesus’ Invitation La Invitación De Jesús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Sermon on the Mount A Spiritual Revolution</dc:title>
  <dc:creator>Ross Ward</dc:creator>
  <cp:keywords>Christian Living</cp:keywords>
  <cp:lastModifiedBy>Ross Ward</cp:lastModifiedBy>
  <cp:revision>474</cp:revision>
  <cp:lastPrinted>2023-12-17T13:37:49Z</cp:lastPrinted>
  <dcterms:created xsi:type="dcterms:W3CDTF">2011-05-04T14:28:05Z</dcterms:created>
  <dcterms:modified xsi:type="dcterms:W3CDTF">2024-04-22T10:41:34Z</dcterms:modified>
  <cp:category>Sermon - Context</cp:category>
</cp:coreProperties>
</file>