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9" r:id="rId3"/>
    <p:sldId id="272" r:id="rId4"/>
    <p:sldId id="266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7784"/>
            <a:ext cx="9144000" cy="2276816"/>
          </a:xfrm>
        </p:spPr>
        <p:txBody>
          <a:bodyPr anchor="t">
            <a:normAutofit/>
          </a:bodyPr>
          <a:lstStyle>
            <a:lvl1pPr algn="ctr">
              <a:lnSpc>
                <a:spcPct val="85000"/>
              </a:lnSpc>
              <a:defRPr sz="48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42095"/>
          </a:xfrm>
        </p:spPr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314450"/>
            <a:ext cx="8458199" cy="5029200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258888" indent="-358775">
              <a:buClr>
                <a:schemeClr val="accent5">
                  <a:lumMod val="50000"/>
                </a:schemeClr>
              </a:buClr>
              <a:defRPr sz="2800"/>
            </a:lvl4pPr>
            <a:lvl5pPr marL="1547813" indent="-182563">
              <a:buClr>
                <a:schemeClr val="accent5">
                  <a:lumMod val="50000"/>
                </a:schemeClr>
              </a:buClr>
              <a:defRPr sz="280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33413" indent="-290513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800100" indent="-182563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028700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862013" indent="-182563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028700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968756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62243"/>
            <a:ext cx="9144000" cy="466557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" y="1846155"/>
            <a:ext cx="4469130" cy="497875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  <a:lvl2pPr marL="404813" indent="-358775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914400" indent="-182563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090613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4870" y="1846155"/>
            <a:ext cx="4469130" cy="497875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33413" indent="-249238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862013" indent="-244475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976313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286605"/>
            <a:ext cx="9086850" cy="79924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013831-BFDB-E4DE-A67F-45DBA1661DF1}"/>
              </a:ext>
            </a:extLst>
          </p:cNvPr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75960-0C32-BCA7-1B17-015AFCE80838}"/>
              </a:ext>
            </a:extLst>
          </p:cNvPr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00400" y="0"/>
            <a:ext cx="105143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" y="205741"/>
            <a:ext cx="3200400" cy="2594609"/>
          </a:xfrm>
        </p:spPr>
        <p:txBody>
          <a:bodyPr anchor="ctr">
            <a:noAutofit/>
          </a:bodyPr>
          <a:lstStyle>
            <a:lvl1pPr>
              <a:defRPr sz="4000" b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143250"/>
            <a:ext cx="3200400" cy="31619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285750"/>
            <a:ext cx="5772137" cy="6457950"/>
          </a:xfrm>
        </p:spPr>
        <p:txBody>
          <a:bodyPr/>
          <a:lstStyle>
            <a:lvl1pPr marL="114300" indent="-109538">
              <a:defRPr sz="3600" b="1"/>
            </a:lvl1pPr>
            <a:lvl2pPr marL="5715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452438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484313" indent="-358775">
              <a:buClr>
                <a:schemeClr val="accent5">
                  <a:lumMod val="50000"/>
                </a:schemeClr>
              </a:buClr>
              <a:defRPr sz="2800"/>
            </a:lvl4pPr>
            <a:lvl5pPr marL="1601788" indent="-234950">
              <a:buClr>
                <a:schemeClr val="accent5">
                  <a:lumMod val="50000"/>
                </a:schemeClr>
              </a:buClr>
              <a:defRPr sz="2800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EA982-2F95-424F-B850-E969B206B4EF}"/>
              </a:ext>
            </a:extLst>
          </p:cNvPr>
          <p:cNvSpPr/>
          <p:nvPr userDrawn="1"/>
        </p:nvSpPr>
        <p:spPr>
          <a:xfrm>
            <a:off x="-12123" y="2686050"/>
            <a:ext cx="3221667" cy="1143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992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28752"/>
            <a:ext cx="7543801" cy="44403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AF27E7-B634-4672-956E-F682F03A1070}" type="datetimeFigureOut">
              <a:rPr lang="en-US" smtClean="0"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200150"/>
            <a:ext cx="7475220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Aharoni" panose="020B0604020202020204" pitchFamily="2" charset="-79"/>
          <a:ea typeface="+mj-ea"/>
          <a:cs typeface="Aharoni" panose="020B0604020202020204" pitchFamily="2" charset="-79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7784"/>
            <a:ext cx="9144000" cy="2276816"/>
          </a:xfrm>
        </p:spPr>
        <p:txBody>
          <a:bodyPr>
            <a:normAutofit/>
          </a:bodyPr>
          <a:lstStyle/>
          <a:p>
            <a:r>
              <a:rPr lang="en-US" dirty="0"/>
              <a:t>Jesus Resurrected</a:t>
            </a:r>
            <a:br>
              <a:rPr lang="en-U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1 Cor 15:1-8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/>
          </a:bodyPr>
          <a:lstStyle/>
          <a:p>
            <a:r>
              <a:rPr lang="en-US" dirty="0"/>
              <a:t>15:1-11, Resurrection of Jesus</a:t>
            </a:r>
          </a:p>
          <a:p>
            <a:pPr lvl="1"/>
            <a:r>
              <a:rPr lang="en-US" dirty="0"/>
              <a:t>Vs. 1-4, The Gospel Paul Preached</a:t>
            </a:r>
          </a:p>
          <a:p>
            <a:pPr lvl="2"/>
            <a:r>
              <a:rPr lang="en-US" dirty="0"/>
              <a:t>Vs. 3b-4, Jesus’ Death, Burial, &amp; Resurrection </a:t>
            </a:r>
          </a:p>
          <a:p>
            <a:pPr lvl="2"/>
            <a:r>
              <a:rPr lang="en-US" dirty="0"/>
              <a:t>Fulfilling Prophecy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/>
          </a:bodyPr>
          <a:lstStyle/>
          <a:p>
            <a:r>
              <a:rPr lang="es-ES" dirty="0"/>
              <a:t>15:1-11, Resurrección de Jesús </a:t>
            </a:r>
          </a:p>
          <a:p>
            <a:pPr lvl="1"/>
            <a:r>
              <a:rPr lang="es-ES" dirty="0"/>
              <a:t>Vs. 1-4, El Evangelio que Pablo predicó </a:t>
            </a:r>
          </a:p>
          <a:p>
            <a:pPr lvl="2"/>
            <a:r>
              <a:rPr lang="es-ES" dirty="0"/>
              <a:t>Vs. 3b-4, La muerte, sepultura y resurrección de Jesús </a:t>
            </a:r>
          </a:p>
          <a:p>
            <a:pPr lvl="2"/>
            <a:r>
              <a:rPr lang="es-ES" dirty="0"/>
              <a:t>Cumpliendo la profecía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99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15:1-11, Resurrection of Jesus</a:t>
            </a:r>
          </a:p>
          <a:p>
            <a:pPr lvl="1"/>
            <a:r>
              <a:rPr lang="en-US" dirty="0"/>
              <a:t>Vs. 5-8, Eyewitnesses Of Jesus’ Resurrection</a:t>
            </a:r>
          </a:p>
          <a:p>
            <a:pPr lvl="2"/>
            <a:r>
              <a:rPr lang="en-US" dirty="0"/>
              <a:t>Peter</a:t>
            </a:r>
          </a:p>
          <a:p>
            <a:pPr lvl="2"/>
            <a:r>
              <a:rPr lang="en-US" dirty="0"/>
              <a:t>12 Apostles</a:t>
            </a:r>
          </a:p>
          <a:p>
            <a:pPr lvl="2"/>
            <a:r>
              <a:rPr lang="en-US" dirty="0"/>
              <a:t>Over 500</a:t>
            </a:r>
          </a:p>
          <a:p>
            <a:pPr lvl="3"/>
            <a:r>
              <a:rPr lang="en-US" dirty="0"/>
              <a:t>Most were still alive</a:t>
            </a:r>
          </a:p>
          <a:p>
            <a:pPr lvl="2"/>
            <a:r>
              <a:rPr lang="en-US" dirty="0"/>
              <a:t>James</a:t>
            </a:r>
          </a:p>
          <a:p>
            <a:pPr lvl="2"/>
            <a:r>
              <a:rPr lang="en-US" dirty="0"/>
              <a:t>Paul, one born out of due time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15:1-11, Resurrección de Jesús </a:t>
            </a:r>
          </a:p>
          <a:p>
            <a:pPr lvl="1"/>
            <a:r>
              <a:rPr lang="es-ES" dirty="0"/>
              <a:t>Vs. 5-8, Testigos oculares de la resurrección de Jesús </a:t>
            </a:r>
          </a:p>
          <a:p>
            <a:pPr lvl="2"/>
            <a:r>
              <a:rPr lang="es-ES" dirty="0"/>
              <a:t>Pedro </a:t>
            </a:r>
          </a:p>
          <a:p>
            <a:pPr lvl="2"/>
            <a:r>
              <a:rPr lang="es-ES" dirty="0"/>
              <a:t>12 Apóstoles </a:t>
            </a:r>
          </a:p>
          <a:p>
            <a:pPr lvl="2"/>
            <a:r>
              <a:rPr lang="es-ES" dirty="0"/>
              <a:t>Más de 500 La mayoría seguían vivos </a:t>
            </a:r>
          </a:p>
          <a:p>
            <a:pPr lvl="2"/>
            <a:r>
              <a:rPr lang="es-ES" dirty="0"/>
              <a:t>James </a:t>
            </a:r>
          </a:p>
          <a:p>
            <a:pPr lvl="2"/>
            <a:r>
              <a:rPr lang="es-ES" dirty="0"/>
              <a:t>Pablo, uno nacido fuera de tiempo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4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/>
          </a:bodyPr>
          <a:lstStyle/>
          <a:p>
            <a:r>
              <a:rPr lang="en-US" dirty="0"/>
              <a:t>15:12-34, Eternal Life</a:t>
            </a:r>
          </a:p>
          <a:p>
            <a:pPr lvl="1"/>
            <a:r>
              <a:rPr lang="en-US" dirty="0"/>
              <a:t>Vs. 12-19, Conflict Of No Resurrection</a:t>
            </a:r>
          </a:p>
          <a:p>
            <a:pPr lvl="1"/>
            <a:r>
              <a:rPr lang="en-US" dirty="0"/>
              <a:t>Vs. 20-28, Jesus Is Reigning</a:t>
            </a:r>
          </a:p>
          <a:p>
            <a:pPr lvl="1"/>
            <a:r>
              <a:rPr lang="en-US" dirty="0"/>
              <a:t>Vs. 29-34, Other Proofs</a:t>
            </a:r>
          </a:p>
          <a:p>
            <a:pPr lvl="2"/>
            <a:r>
              <a:rPr lang="en-US" dirty="0"/>
              <a:t>Vs. 30-32, Apostles Risk Life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/>
          </a:bodyPr>
          <a:lstStyle/>
          <a:p>
            <a:r>
              <a:rPr lang="es-ES" dirty="0"/>
              <a:t>15:12-34, Vida Eterna </a:t>
            </a:r>
          </a:p>
          <a:p>
            <a:pPr lvl="1"/>
            <a:r>
              <a:rPr lang="es-ES" dirty="0"/>
              <a:t>Vs. 12-19, Conflicto de No Resurrección </a:t>
            </a:r>
          </a:p>
          <a:p>
            <a:pPr lvl="1"/>
            <a:r>
              <a:rPr lang="es-ES" dirty="0"/>
              <a:t>Vs. 20-28, Jesús está reinando </a:t>
            </a:r>
          </a:p>
          <a:p>
            <a:pPr lvl="1"/>
            <a:r>
              <a:rPr lang="es-ES" dirty="0"/>
              <a:t>Vs. 29-34, Otras Pruebas </a:t>
            </a:r>
          </a:p>
          <a:p>
            <a:pPr lvl="2"/>
            <a:r>
              <a:rPr lang="es-ES" dirty="0"/>
              <a:t>Vs. 30-32, Los apóstoles arriesgan la vida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/>
          </a:bodyPr>
          <a:lstStyle/>
          <a:p>
            <a:r>
              <a:rPr lang="en-US" dirty="0"/>
              <a:t>15:35-49, The Resurrected Body</a:t>
            </a:r>
          </a:p>
          <a:p>
            <a:pPr lvl="1"/>
            <a:r>
              <a:rPr lang="en-US" dirty="0"/>
              <a:t>As if to say, if you cannot define the body then resurrection is not real</a:t>
            </a:r>
          </a:p>
          <a:p>
            <a:pPr lvl="1"/>
            <a:r>
              <a:rPr lang="en-US" dirty="0"/>
              <a:t>God Gives as it pleases Him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/>
          </a:bodyPr>
          <a:lstStyle/>
          <a:p>
            <a:r>
              <a:rPr lang="es-ES" dirty="0"/>
              <a:t>15:35-49, El Cuerpo Resucitado </a:t>
            </a:r>
          </a:p>
          <a:p>
            <a:pPr lvl="1"/>
            <a:r>
              <a:rPr lang="es-ES" dirty="0"/>
              <a:t>Como si dijera, si no puedes definir el cuerpo, entonces la resurrección no es real </a:t>
            </a:r>
          </a:p>
          <a:p>
            <a:pPr lvl="1"/>
            <a:r>
              <a:rPr lang="es-ES" dirty="0"/>
              <a:t>Dios da lo que le agrada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9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14299"/>
            <a:ext cx="7543800" cy="971552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" y="1371600"/>
            <a:ext cx="4411980" cy="5372100"/>
          </a:xfrm>
        </p:spPr>
        <p:txBody>
          <a:bodyPr>
            <a:normAutofit/>
          </a:bodyPr>
          <a:lstStyle/>
          <a:p>
            <a:r>
              <a:rPr lang="en-US" dirty="0"/>
              <a:t>15:50-58, End Times</a:t>
            </a:r>
          </a:p>
          <a:p>
            <a:pPr lvl="1"/>
            <a:r>
              <a:rPr lang="en-US" dirty="0"/>
              <a:t>Vs. 50, Only The Spiritual Rewarded</a:t>
            </a:r>
          </a:p>
          <a:p>
            <a:pPr lvl="1"/>
            <a:r>
              <a:rPr lang="en-US" dirty="0"/>
              <a:t>Vs. 51-52, At The Sound Of The Trumpet</a:t>
            </a:r>
          </a:p>
          <a:p>
            <a:pPr lvl="1"/>
            <a:r>
              <a:rPr lang="en-US" dirty="0"/>
              <a:t>Vs. 53-54, Converted</a:t>
            </a:r>
          </a:p>
          <a:p>
            <a:pPr lvl="1"/>
            <a:r>
              <a:rPr lang="en-US" dirty="0"/>
              <a:t>Vs. 55-58, Victory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sz="half" idx="2"/>
          </p:nvPr>
        </p:nvSpPr>
        <p:spPr>
          <a:xfrm>
            <a:off x="4674870" y="1371602"/>
            <a:ext cx="4411980" cy="5372099"/>
          </a:xfrm>
        </p:spPr>
        <p:txBody>
          <a:bodyPr>
            <a:normAutofit/>
          </a:bodyPr>
          <a:lstStyle/>
          <a:p>
            <a:r>
              <a:rPr lang="es-ES" dirty="0"/>
              <a:t>15:50-58, Fin de los Tiempos </a:t>
            </a:r>
          </a:p>
          <a:p>
            <a:pPr lvl="1"/>
            <a:r>
              <a:rPr lang="es-ES" dirty="0"/>
              <a:t>Vs. 50, Solo los espirituales son recompensados </a:t>
            </a:r>
          </a:p>
          <a:p>
            <a:pPr lvl="1"/>
            <a:r>
              <a:rPr lang="es-ES" dirty="0"/>
              <a:t>Vs. 51-52, Al sonido de la trompeta </a:t>
            </a:r>
          </a:p>
          <a:p>
            <a:pPr lvl="1"/>
            <a:r>
              <a:rPr lang="es-ES" dirty="0"/>
              <a:t>Vs. 53-54, Convertido </a:t>
            </a:r>
          </a:p>
          <a:p>
            <a:pPr lvl="1"/>
            <a:r>
              <a:rPr lang="es-ES" dirty="0"/>
              <a:t>Vs. 55-58, Victoria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5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968756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51AC31-6D3F-14EE-0A71-9F5601533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62243"/>
            <a:ext cx="9144000" cy="466557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3A731-451C-41B5-F403-12EF0F4E4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" y="1846155"/>
            <a:ext cx="4469130" cy="4978755"/>
          </a:xfrm>
        </p:spPr>
        <p:txBody>
          <a:bodyPr/>
          <a:lstStyle/>
          <a:p>
            <a:r>
              <a:rPr lang="en-US" dirty="0"/>
              <a:t>15:1-11, Resurrection of Jesus</a:t>
            </a:r>
          </a:p>
          <a:p>
            <a:r>
              <a:rPr lang="en-US" dirty="0"/>
              <a:t>15:12-34, Eternal Life</a:t>
            </a:r>
          </a:p>
          <a:p>
            <a:r>
              <a:rPr lang="en-US" dirty="0"/>
              <a:t>15:35-49, The Resurrected Body</a:t>
            </a:r>
          </a:p>
          <a:p>
            <a:r>
              <a:rPr lang="en-US" dirty="0"/>
              <a:t>15:50-58, End Times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28D11-AB86-6824-7D14-165885E47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4870" y="1846155"/>
            <a:ext cx="4469130" cy="4978755"/>
          </a:xfrm>
        </p:spPr>
        <p:txBody>
          <a:bodyPr/>
          <a:lstStyle/>
          <a:p>
            <a:r>
              <a:rPr lang="es-ES" dirty="0"/>
              <a:t>15:1-11, Resurrección De Jesús </a:t>
            </a:r>
          </a:p>
          <a:p>
            <a:r>
              <a:rPr lang="es-ES" dirty="0"/>
              <a:t>15:12-34, Vida Eterna </a:t>
            </a:r>
          </a:p>
          <a:p>
            <a:r>
              <a:rPr lang="es-ES" dirty="0"/>
              <a:t>15:35-49, El Cuerpo Resucitado </a:t>
            </a:r>
          </a:p>
          <a:p>
            <a:r>
              <a:rPr lang="es-ES" dirty="0"/>
              <a:t>15:50-58, Fin De Los Tiempos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79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968756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94C7F7-67EA-1097-83CA-7791F42B0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62243"/>
            <a:ext cx="9144000" cy="46655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C9B9E-1C0F-64F5-2D60-8C29CB11E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" y="1846155"/>
            <a:ext cx="4469130" cy="4978755"/>
          </a:xfrm>
        </p:spPr>
        <p:txBody>
          <a:bodyPr/>
          <a:lstStyle/>
          <a:p>
            <a:r>
              <a:rPr lang="en-US" dirty="0"/>
              <a:t>He Is Alive!</a:t>
            </a:r>
          </a:p>
          <a:p>
            <a:r>
              <a:rPr lang="en-US" dirty="0"/>
              <a:t>Be Comforted</a:t>
            </a:r>
          </a:p>
          <a:p>
            <a:r>
              <a:rPr lang="en-US" dirty="0"/>
              <a:t>Rejoice!</a:t>
            </a:r>
          </a:p>
          <a:p>
            <a:r>
              <a:rPr lang="en-US" dirty="0"/>
              <a:t>We Labor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49BB6-729B-8860-5CA7-FA4FB06D3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4870" y="1846155"/>
            <a:ext cx="4469130" cy="4978755"/>
          </a:xfrm>
        </p:spPr>
        <p:txBody>
          <a:bodyPr/>
          <a:lstStyle/>
          <a:p>
            <a:r>
              <a:rPr lang="es-ES" dirty="0"/>
              <a:t>¡Está vivo! </a:t>
            </a:r>
          </a:p>
          <a:p>
            <a:r>
              <a:rPr lang="es-ES" dirty="0"/>
              <a:t>Consuélate </a:t>
            </a:r>
          </a:p>
          <a:p>
            <a:r>
              <a:rPr lang="es-ES" dirty="0"/>
              <a:t>¡Alegrarse! </a:t>
            </a:r>
          </a:p>
          <a:p>
            <a:r>
              <a:rPr lang="es-ES" dirty="0"/>
              <a:t>Trabajamos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5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171450"/>
            <a:ext cx="7543800" cy="968756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Resurrected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Jesús Resucitó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94C7F7-67EA-1097-83CA-7791F42B0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62243"/>
            <a:ext cx="9144000" cy="46655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C9B9E-1C0F-64F5-2D60-8C29CB11E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" y="1846155"/>
            <a:ext cx="4469130" cy="4978755"/>
          </a:xfrm>
        </p:spPr>
        <p:txBody>
          <a:bodyPr/>
          <a:lstStyle/>
          <a:p>
            <a:r>
              <a:rPr lang="en-US" dirty="0"/>
              <a:t>Something Happened: </a:t>
            </a:r>
          </a:p>
          <a:p>
            <a:pPr lvl="1"/>
            <a:r>
              <a:rPr lang="en-US" dirty="0"/>
              <a:t>What Will We Do With Jesus?</a:t>
            </a:r>
          </a:p>
          <a:p>
            <a:pPr lvl="1"/>
            <a:r>
              <a:rPr lang="en-US" dirty="0"/>
              <a:t>Mt 27:22, Pilate saith unto them, What shall I do then with Jesus which is called Christ?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49BB6-729B-8860-5CA7-FA4FB06D3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4870" y="1846155"/>
            <a:ext cx="4469130" cy="4978755"/>
          </a:xfrm>
        </p:spPr>
        <p:txBody>
          <a:bodyPr/>
          <a:lstStyle/>
          <a:p>
            <a:r>
              <a:rPr lang="es-ES" dirty="0"/>
              <a:t>Algo sucedió: </a:t>
            </a:r>
          </a:p>
          <a:p>
            <a:pPr lvl="1"/>
            <a:r>
              <a:rPr lang="es-ES" dirty="0"/>
              <a:t>¿Qué haremos con Jesús? </a:t>
            </a:r>
          </a:p>
          <a:p>
            <a:pPr lvl="1"/>
            <a:r>
              <a:rPr lang="es-ES" dirty="0"/>
              <a:t>Mt 27:22, Pilato les dijo: ¿Qué haré, pues, con Jesús, llamado el Cristo?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4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Words>483</Words>
  <Application>Microsoft Office PowerPoint</Application>
  <PresentationFormat>On-screen Show (4:3)</PresentationFormat>
  <Paragraphs>85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Wingdings</vt:lpstr>
      <vt:lpstr>Retrospect</vt:lpstr>
      <vt:lpstr>Jesus Resurrected Jesús Resucitó</vt:lpstr>
      <vt:lpstr>Jesus Resurrected  Jesús Resucitó</vt:lpstr>
      <vt:lpstr>Jesus Resurrected  Jesús Resucitó</vt:lpstr>
      <vt:lpstr>Jesus Resurrected  Jesús Resucitó</vt:lpstr>
      <vt:lpstr>Jesus Resurrected  Jesús Resucitó</vt:lpstr>
      <vt:lpstr>Jesus Resurrected  Jesús Resucitó</vt:lpstr>
      <vt:lpstr>Jesus Resurrected  Jesús Resucitó</vt:lpstr>
      <vt:lpstr>Jesus Resurrected  Jesús Resucitó</vt:lpstr>
      <vt:lpstr>Jesus Resurrected  Jesús Resucitó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Resurrected</dc:title>
  <dc:creator>rdward</dc:creator>
  <cp:lastModifiedBy>Ross Ward</cp:lastModifiedBy>
  <cp:revision>185</cp:revision>
  <dcterms:created xsi:type="dcterms:W3CDTF">2018-10-13T22:14:50Z</dcterms:created>
  <dcterms:modified xsi:type="dcterms:W3CDTF">2024-04-01T15:57:29Z</dcterms:modified>
</cp:coreProperties>
</file>