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handoutMasterIdLst>
    <p:handoutMasterId r:id="rId13"/>
  </p:handoutMasterIdLst>
  <p:sldIdLst>
    <p:sldId id="394" r:id="rId2"/>
    <p:sldId id="393" r:id="rId3"/>
    <p:sldId id="395" r:id="rId4"/>
    <p:sldId id="400" r:id="rId5"/>
    <p:sldId id="401" r:id="rId6"/>
    <p:sldId id="396" r:id="rId7"/>
    <p:sldId id="397" r:id="rId8"/>
    <p:sldId id="399" r:id="rId9"/>
    <p:sldId id="398" r:id="rId10"/>
    <p:sldId id="402" r:id="rId11"/>
  </p:sldIdLst>
  <p:sldSz cx="9144000" cy="6858000" type="screen4x3"/>
  <p:notesSz cx="7102475" cy="9388475"/>
  <p:defaultTextStyle>
    <a:lvl1pPr algn="ctr" defTabSz="410751">
      <a:defRPr sz="2531">
        <a:solidFill>
          <a:srgbClr val="3E231A"/>
        </a:solidFill>
        <a:latin typeface="+mn-lt"/>
        <a:ea typeface="+mn-ea"/>
        <a:cs typeface="+mn-cs"/>
        <a:sym typeface="Papyrus"/>
      </a:defRPr>
    </a:lvl1pPr>
    <a:lvl2pPr indent="160729" algn="ctr" defTabSz="410751">
      <a:defRPr sz="2531">
        <a:solidFill>
          <a:srgbClr val="3E231A"/>
        </a:solidFill>
        <a:latin typeface="+mn-lt"/>
        <a:ea typeface="+mn-ea"/>
        <a:cs typeface="+mn-cs"/>
        <a:sym typeface="Papyrus"/>
      </a:defRPr>
    </a:lvl2pPr>
    <a:lvl3pPr indent="321457" algn="ctr" defTabSz="410751">
      <a:defRPr sz="2531">
        <a:solidFill>
          <a:srgbClr val="3E231A"/>
        </a:solidFill>
        <a:latin typeface="+mn-lt"/>
        <a:ea typeface="+mn-ea"/>
        <a:cs typeface="+mn-cs"/>
        <a:sym typeface="Papyrus"/>
      </a:defRPr>
    </a:lvl3pPr>
    <a:lvl4pPr indent="482186" algn="ctr" defTabSz="410751">
      <a:defRPr sz="2531">
        <a:solidFill>
          <a:srgbClr val="3E231A"/>
        </a:solidFill>
        <a:latin typeface="+mn-lt"/>
        <a:ea typeface="+mn-ea"/>
        <a:cs typeface="+mn-cs"/>
        <a:sym typeface="Papyrus"/>
      </a:defRPr>
    </a:lvl4pPr>
    <a:lvl5pPr indent="642915" algn="ctr" defTabSz="410751">
      <a:defRPr sz="2531">
        <a:solidFill>
          <a:srgbClr val="3E231A"/>
        </a:solidFill>
        <a:latin typeface="+mn-lt"/>
        <a:ea typeface="+mn-ea"/>
        <a:cs typeface="+mn-cs"/>
        <a:sym typeface="Papyrus"/>
      </a:defRPr>
    </a:lvl5pPr>
    <a:lvl6pPr indent="803643" algn="ctr" defTabSz="410751">
      <a:defRPr sz="2531">
        <a:solidFill>
          <a:srgbClr val="3E231A"/>
        </a:solidFill>
        <a:latin typeface="+mn-lt"/>
        <a:ea typeface="+mn-ea"/>
        <a:cs typeface="+mn-cs"/>
        <a:sym typeface="Papyrus"/>
      </a:defRPr>
    </a:lvl6pPr>
    <a:lvl7pPr indent="964372" algn="ctr" defTabSz="410751">
      <a:defRPr sz="2531">
        <a:solidFill>
          <a:srgbClr val="3E231A"/>
        </a:solidFill>
        <a:latin typeface="+mn-lt"/>
        <a:ea typeface="+mn-ea"/>
        <a:cs typeface="+mn-cs"/>
        <a:sym typeface="Papyrus"/>
      </a:defRPr>
    </a:lvl7pPr>
    <a:lvl8pPr indent="1125101" algn="ctr" defTabSz="410751">
      <a:defRPr sz="2531">
        <a:solidFill>
          <a:srgbClr val="3E231A"/>
        </a:solidFill>
        <a:latin typeface="+mn-lt"/>
        <a:ea typeface="+mn-ea"/>
        <a:cs typeface="+mn-cs"/>
        <a:sym typeface="Papyrus"/>
      </a:defRPr>
    </a:lvl8pPr>
    <a:lvl9pPr indent="1285829" algn="ctr" defTabSz="410751">
      <a:defRPr sz="2531">
        <a:solidFill>
          <a:srgbClr val="3E231A"/>
        </a:solidFill>
        <a:latin typeface="+mn-lt"/>
        <a:ea typeface="+mn-ea"/>
        <a:cs typeface="+mn-cs"/>
        <a:sym typeface="Papyru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noFill/>
        </a:fill>
      </a:tcStyle>
    </a:wholeTbl>
    <a:band2H>
      <a:tcTxStyle/>
      <a:tcStyle>
        <a:tcBdr/>
        <a:fill>
          <a:solidFill>
            <a:srgbClr val="FFEBD2">
              <a:alpha val="48000"/>
            </a:srgbClr>
          </a:solidFill>
        </a:fill>
      </a:tcStyle>
    </a:band2H>
    <a:firstCo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Col>
    <a:la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254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lastRow>
    <a:fir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254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Row>
  </a:tblStyle>
  <a:tblStyle styleId="{C7B018BB-80A7-4F77-B60F-C8B233D01FF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3E231A"/>
              </a:solidFill>
              <a:prstDash val="solid"/>
              <a:miter lim="400000"/>
            </a:ln>
          </a:insideV>
        </a:tcBdr>
        <a:fill>
          <a:solidFill>
            <a:srgbClr val="9BA7B4">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firstRow>
  </a:tblStyle>
  <a:tblStyle styleId="{EEE7283C-3CF3-47DC-8721-378D4A62B22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wholeTbl>
    <a:band2H>
      <a:tcTxStyle/>
      <a:tcStyle>
        <a:tcBdr/>
        <a:fill>
          <a:solidFill>
            <a:srgbClr val="B1A596">
              <a:alpha val="20000"/>
            </a:srgbClr>
          </a:solidFill>
        </a:fill>
      </a:tcStyle>
    </a:band2H>
    <a:firstCol>
      <a:tcTxStyle b="off" i="off">
        <a:fontRef idx="minor">
          <a:srgbClr val="3E231A"/>
        </a:fontRef>
        <a:srgbClr val="3E231A"/>
      </a:tcTxStyle>
      <a:tcStyle>
        <a:tcBdr>
          <a:left>
            <a:ln w="12700" cap="flat">
              <a:solidFill>
                <a:srgbClr val="3D231A"/>
              </a:solidFill>
              <a:prstDash val="solid"/>
              <a:miter lim="400000"/>
            </a:ln>
          </a:left>
          <a:right>
            <a:ln w="12700" cap="flat">
              <a:solidFill>
                <a:srgbClr val="3D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CA581">
              <a:alpha val="50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254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solidFill>
            <a:srgbClr val="A56333">
              <a:alpha val="75000"/>
            </a:srgbClr>
          </a:solidFill>
        </a:fill>
      </a:tcStyle>
    </a:firstRow>
  </a:tblStyle>
  <a:tblStyle styleId="{CF821DB8-F4EB-4A41-A1BA-3FCAFE7338EE}"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C19B68">
              <a:alpha val="50000"/>
            </a:srgbClr>
          </a:solidFill>
        </a:fill>
      </a:tcStyle>
    </a:wholeTbl>
    <a:band2H>
      <a:tcTxStyle/>
      <a:tcStyle>
        <a:tcBdr/>
        <a:fill>
          <a:solidFill>
            <a:srgbClr val="C09B6C">
              <a:alpha val="26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45C39">
              <a:alpha val="8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A77A48">
              <a:alpha val="8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633E29">
              <a:alpha val="85000"/>
            </a:srgbClr>
          </a:solidFill>
        </a:fill>
      </a:tcStyle>
    </a:firstRow>
  </a:tblStyle>
  <a:tblStyle styleId="{33BA23B1-9221-436E-865A-0063620EA4FD}"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3E231A"/>
        </a:fontRef>
        <a:srgbClr val="3E231A"/>
      </a:tcTxStyle>
      <a:tcStyle>
        <a:tcBdr>
          <a:left>
            <a:ln w="12700" cap="flat">
              <a:solidFill>
                <a:srgbClr val="828D8E"/>
              </a:solidFill>
              <a:prstDash val="solid"/>
              <a:miter lim="400000"/>
            </a:ln>
          </a:left>
          <a:right>
            <a:ln w="12700" cap="flat">
              <a:solidFill>
                <a:srgbClr val="828D8E"/>
              </a:solidFill>
              <a:prstDash val="solid"/>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solidFill>
            <a:srgbClr val="E6DFD8">
              <a:alpha val="61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E6DFD8">
              <a:alpha val="6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5D5E5F"/>
          </a:solidFill>
        </a:fill>
      </a:tcStyle>
    </a:firstRow>
  </a:tblStyle>
  <a:tblStyle styleId="{2708684C-4D16-4618-839F-0558EEFCDFE6}" styleName="">
    <a:tblBg/>
    <a:wholeTbl>
      <a:tcTxStyle b="off" i="off">
        <a:fontRef idx="minor">
          <a:srgbClr val="232323"/>
        </a:fontRef>
        <a:srgbClr val="232323"/>
      </a:tcTxStyle>
      <a:tcStyle>
        <a:tcBdr>
          <a:left>
            <a:ln w="12700" cap="flat">
              <a:solidFill>
                <a:srgbClr val="83867F"/>
              </a:solidFill>
              <a:custDash>
                <a:ds d="200000" sp="200000"/>
              </a:custDash>
              <a:miter lim="400000"/>
            </a:ln>
          </a:left>
          <a:right>
            <a:ln w="12700" cap="flat">
              <a:solidFill>
                <a:srgbClr val="83867F"/>
              </a:solidFill>
              <a:custDash>
                <a:ds d="200000" sp="200000"/>
              </a:custDash>
              <a:miter lim="400000"/>
            </a:ln>
          </a:right>
          <a:top>
            <a:ln w="12700" cap="flat">
              <a:solidFill>
                <a:srgbClr val="83867F"/>
              </a:solidFill>
              <a:custDash>
                <a:ds d="200000" sp="200000"/>
              </a:custDash>
              <a:miter lim="400000"/>
            </a:ln>
          </a:top>
          <a:bottom>
            <a:ln w="12700" cap="flat">
              <a:solidFill>
                <a:srgbClr val="83867F"/>
              </a:solidFill>
              <a:custDash>
                <a:ds d="200000" sp="200000"/>
              </a:custDash>
              <a:miter lim="400000"/>
            </a:ln>
          </a:bottom>
          <a:insideH>
            <a:ln w="12700" cap="flat">
              <a:solidFill>
                <a:srgbClr val="83867F"/>
              </a:solidFill>
              <a:custDash>
                <a:ds d="200000" sp="200000"/>
              </a:custDash>
              <a:miter lim="400000"/>
            </a:ln>
          </a:insideH>
          <a:insideV>
            <a:ln w="12700" cap="flat">
              <a:solidFill>
                <a:srgbClr val="83867F"/>
              </a:solidFill>
              <a:custDash>
                <a:ds d="200000" sp="200000"/>
              </a:custDash>
              <a:miter lim="400000"/>
            </a:ln>
          </a:insideV>
        </a:tcBdr>
        <a:fill>
          <a:noFill/>
        </a:fill>
      </a:tcStyle>
    </a:wholeTbl>
    <a:band2H>
      <a:tcTxStyle/>
      <a:tcStyle>
        <a:tcBdr/>
        <a:fill>
          <a:solidFill>
            <a:srgbClr val="76654F">
              <a:alpha val="20000"/>
            </a:srgbClr>
          </a:solidFill>
        </a:fill>
      </a:tcStyle>
    </a:band2H>
    <a:firstCol>
      <a:tcTxStyle b="off" i="off">
        <a:fontRef idx="minor">
          <a:srgbClr val="232323"/>
        </a:fontRef>
        <a:srgbClr val="232323"/>
      </a:tcTxStyle>
      <a:tcStyle>
        <a:tcBdr>
          <a:left>
            <a:ln w="12700" cap="flat">
              <a:noFill/>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232323"/>
        </a:fontRef>
        <a:srgbClr val="232323"/>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32323"/>
        </a:fontRef>
        <a:srgbClr val="232323"/>
      </a:tcTxStyle>
      <a:tcStyle>
        <a:tcBdr>
          <a:left>
            <a:ln w="12700" cap="flat">
              <a:noFill/>
              <a:miter lim="400000"/>
            </a:ln>
          </a:left>
          <a:right>
            <a:ln w="12700" cap="flat">
              <a:noFill/>
              <a:miter lim="400000"/>
            </a:ln>
          </a:right>
          <a:top>
            <a:ln w="12700" cap="flat">
              <a:noFill/>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5" autoAdjust="0"/>
    <p:restoredTop sz="87746" autoAdjust="0"/>
  </p:normalViewPr>
  <p:slideViewPr>
    <p:cSldViewPr snapToGrid="0">
      <p:cViewPr varScale="1">
        <p:scale>
          <a:sx n="80" d="100"/>
          <a:sy n="80" d="100"/>
        </p:scale>
        <p:origin x="1626" y="60"/>
      </p:cViewPr>
      <p:guideLst/>
    </p:cSldViewPr>
  </p:slideViewPr>
  <p:outlineViewPr>
    <p:cViewPr>
      <p:scale>
        <a:sx n="33" d="100"/>
        <a:sy n="33" d="100"/>
      </p:scale>
      <p:origin x="0" y="-14952"/>
    </p:cViewPr>
  </p:outlineViewPr>
  <p:notesTextViewPr>
    <p:cViewPr>
      <p:scale>
        <a:sx n="1" d="1"/>
        <a:sy n="1" d="1"/>
      </p:scale>
      <p:origin x="0" y="0"/>
    </p:cViewPr>
  </p:notesTextViewPr>
  <p:sorterViewPr>
    <p:cViewPr>
      <p:scale>
        <a:sx n="100" d="100"/>
        <a:sy n="100" d="100"/>
      </p:scale>
      <p:origin x="0" y="-6150"/>
    </p:cViewPr>
  </p:sorterViewPr>
  <p:notesViewPr>
    <p:cSldViewPr snapToGrid="0">
      <p:cViewPr varScale="1">
        <p:scale>
          <a:sx n="68" d="100"/>
          <a:sy n="68" d="100"/>
        </p:scale>
        <p:origin x="2298"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723340-8075-43F3-816C-4F77E48C3DDD}"/>
              </a:ext>
            </a:extLst>
          </p:cNvPr>
          <p:cNvSpPr>
            <a:spLocks noGrp="1"/>
          </p:cNvSpPr>
          <p:nvPr>
            <p:ph type="sldNum" sz="quarter" idx="3"/>
          </p:nvPr>
        </p:nvSpPr>
        <p:spPr>
          <a:xfrm>
            <a:off x="4023215" y="8918422"/>
            <a:ext cx="3078060" cy="470053"/>
          </a:xfrm>
          <a:prstGeom prst="rect">
            <a:avLst/>
          </a:prstGeom>
        </p:spPr>
        <p:txBody>
          <a:bodyPr vert="horz" lIns="91440" tIns="45720" rIns="91440" bIns="45720" rtlCol="0" anchor="b"/>
          <a:lstStyle>
            <a:lvl1pPr algn="r">
              <a:defRPr sz="1200"/>
            </a:lvl1pPr>
          </a:lstStyle>
          <a:p>
            <a:fld id="{3E2F96D7-23AB-49B8-9FAD-95558F52B26F}" type="slidenum">
              <a:rPr lang="en-US" smtClean="0"/>
              <a:t>‹#›</a:t>
            </a:fld>
            <a:endParaRPr lang="en-US"/>
          </a:p>
        </p:txBody>
      </p:sp>
    </p:spTree>
    <p:extLst>
      <p:ext uri="{BB962C8B-B14F-4D97-AF65-F5344CB8AC3E}">
        <p14:creationId xmlns:p14="http://schemas.microsoft.com/office/powerpoint/2010/main" val="1231820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 name="Shape 58"/>
          <p:cNvSpPr>
            <a:spLocks noGrp="1" noRot="1" noChangeAspect="1"/>
          </p:cNvSpPr>
          <p:nvPr>
            <p:ph type="sldImg"/>
          </p:nvPr>
        </p:nvSpPr>
        <p:spPr>
          <a:xfrm>
            <a:off x="1204913" y="704850"/>
            <a:ext cx="4692650" cy="3519488"/>
          </a:xfrm>
          <a:prstGeom prst="rect">
            <a:avLst/>
          </a:prstGeom>
        </p:spPr>
        <p:txBody>
          <a:bodyPr lIns="94229" tIns="47114" rIns="94229" bIns="47114"/>
          <a:lstStyle/>
          <a:p>
            <a:pPr lvl="0"/>
            <a:endParaRPr/>
          </a:p>
        </p:txBody>
      </p:sp>
      <p:sp>
        <p:nvSpPr>
          <p:cNvPr id="59" name="Shape 59"/>
          <p:cNvSpPr>
            <a:spLocks noGrp="1"/>
          </p:cNvSpPr>
          <p:nvPr>
            <p:ph type="body" sz="quarter" idx="1"/>
          </p:nvPr>
        </p:nvSpPr>
        <p:spPr>
          <a:xfrm>
            <a:off x="946997" y="4459526"/>
            <a:ext cx="5208482" cy="4224814"/>
          </a:xfrm>
          <a:prstGeom prst="rect">
            <a:avLst/>
          </a:prstGeom>
        </p:spPr>
        <p:txBody>
          <a:bodyPr lIns="94229" tIns="47114" rIns="94229" bIns="47114"/>
          <a:lstStyle/>
          <a:p>
            <a:pPr lvl="0"/>
            <a:endParaRPr/>
          </a:p>
        </p:txBody>
      </p:sp>
      <p:sp>
        <p:nvSpPr>
          <p:cNvPr id="2" name="Slide Number Placeholder 1">
            <a:extLst>
              <a:ext uri="{FF2B5EF4-FFF2-40B4-BE49-F238E27FC236}">
                <a16:creationId xmlns:a16="http://schemas.microsoft.com/office/drawing/2014/main" id="{04A9445F-B95C-439D-B008-288D71ECB1AC}"/>
              </a:ext>
            </a:extLst>
          </p:cNvPr>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214DF8DC-4669-481F-B5BC-D0C7FBC30280}" type="slidenum">
              <a:rPr lang="en-US" smtClean="0"/>
              <a:t>‹#›</a:t>
            </a:fld>
            <a:endParaRPr lang="en-US"/>
          </a:p>
        </p:txBody>
      </p:sp>
    </p:spTree>
    <p:extLst>
      <p:ext uri="{BB962C8B-B14F-4D97-AF65-F5344CB8AC3E}">
        <p14:creationId xmlns:p14="http://schemas.microsoft.com/office/powerpoint/2010/main" val="2618909477"/>
      </p:ext>
    </p:extLst>
  </p:cSld>
  <p:clrMap bg1="lt1" tx1="dk1" bg2="lt2" tx2="dk2" accent1="accent1" accent2="accent2" accent3="accent3" accent4="accent4" accent5="accent5" accent6="accent6" hlink="hlink" folHlink="folHlink"/>
  <p:notesStyle>
    <a:lvl1pPr defTabSz="321457">
      <a:lnSpc>
        <a:spcPct val="125000"/>
      </a:lnSpc>
      <a:defRPr sz="1687">
        <a:latin typeface="Avenir Roman"/>
        <a:ea typeface="Avenir Roman"/>
        <a:cs typeface="Avenir Roman"/>
        <a:sym typeface="Avenir Roman"/>
      </a:defRPr>
    </a:lvl1pPr>
    <a:lvl2pPr indent="160729" defTabSz="321457">
      <a:lnSpc>
        <a:spcPct val="125000"/>
      </a:lnSpc>
      <a:defRPr sz="1687">
        <a:latin typeface="Avenir Roman"/>
        <a:ea typeface="Avenir Roman"/>
        <a:cs typeface="Avenir Roman"/>
        <a:sym typeface="Avenir Roman"/>
      </a:defRPr>
    </a:lvl2pPr>
    <a:lvl3pPr indent="321457" defTabSz="321457">
      <a:lnSpc>
        <a:spcPct val="125000"/>
      </a:lnSpc>
      <a:defRPr sz="1687">
        <a:latin typeface="Avenir Roman"/>
        <a:ea typeface="Avenir Roman"/>
        <a:cs typeface="Avenir Roman"/>
        <a:sym typeface="Avenir Roman"/>
      </a:defRPr>
    </a:lvl3pPr>
    <a:lvl4pPr indent="482186" defTabSz="321457">
      <a:lnSpc>
        <a:spcPct val="125000"/>
      </a:lnSpc>
      <a:defRPr sz="1687">
        <a:latin typeface="Avenir Roman"/>
        <a:ea typeface="Avenir Roman"/>
        <a:cs typeface="Avenir Roman"/>
        <a:sym typeface="Avenir Roman"/>
      </a:defRPr>
    </a:lvl4pPr>
    <a:lvl5pPr indent="642915" defTabSz="321457">
      <a:lnSpc>
        <a:spcPct val="125000"/>
      </a:lnSpc>
      <a:defRPr sz="1687">
        <a:latin typeface="Avenir Roman"/>
        <a:ea typeface="Avenir Roman"/>
        <a:cs typeface="Avenir Roman"/>
        <a:sym typeface="Avenir Roman"/>
      </a:defRPr>
    </a:lvl5pPr>
    <a:lvl6pPr indent="803643" defTabSz="321457">
      <a:lnSpc>
        <a:spcPct val="125000"/>
      </a:lnSpc>
      <a:defRPr sz="1687">
        <a:latin typeface="Avenir Roman"/>
        <a:ea typeface="Avenir Roman"/>
        <a:cs typeface="Avenir Roman"/>
        <a:sym typeface="Avenir Roman"/>
      </a:defRPr>
    </a:lvl6pPr>
    <a:lvl7pPr indent="964372" defTabSz="321457">
      <a:lnSpc>
        <a:spcPct val="125000"/>
      </a:lnSpc>
      <a:defRPr sz="1687">
        <a:latin typeface="Avenir Roman"/>
        <a:ea typeface="Avenir Roman"/>
        <a:cs typeface="Avenir Roman"/>
        <a:sym typeface="Avenir Roman"/>
      </a:defRPr>
    </a:lvl7pPr>
    <a:lvl8pPr indent="1125101" defTabSz="321457">
      <a:lnSpc>
        <a:spcPct val="125000"/>
      </a:lnSpc>
      <a:defRPr sz="1687">
        <a:latin typeface="Avenir Roman"/>
        <a:ea typeface="Avenir Roman"/>
        <a:cs typeface="Avenir Roman"/>
        <a:sym typeface="Avenir Roman"/>
      </a:defRPr>
    </a:lvl8pPr>
    <a:lvl9pPr indent="1285829" defTabSz="321457">
      <a:lnSpc>
        <a:spcPct val="125000"/>
      </a:lnSpc>
      <a:defRPr sz="1687">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69A50-D6E6-D8C0-A98E-B4FA0B5512AE}"/>
              </a:ext>
            </a:extLst>
          </p:cNvPr>
          <p:cNvSpPr>
            <a:spLocks noGrp="1"/>
          </p:cNvSpPr>
          <p:nvPr>
            <p:ph type="title"/>
          </p:nvPr>
        </p:nvSpPr>
        <p:spPr>
          <a:xfrm>
            <a:off x="553640" y="708531"/>
            <a:ext cx="8036719" cy="2803596"/>
          </a:xfrm>
        </p:spPr>
        <p:txBody>
          <a:bodyPr/>
          <a:lstStyle>
            <a:lvl1pPr algn="ctr">
              <a:defRPr sz="4000" b="1">
                <a:solidFill>
                  <a:schemeClr val="tx1"/>
                </a:solidFill>
                <a:effectLst/>
                <a:latin typeface="+mj-lt"/>
              </a:defRPr>
            </a:lvl1pPr>
          </a:lstStyle>
          <a:p>
            <a:r>
              <a:rPr lang="en-US" dirty="0"/>
              <a:t>Click to edit Master title style</a:t>
            </a:r>
          </a:p>
        </p:txBody>
      </p:sp>
      <p:sp>
        <p:nvSpPr>
          <p:cNvPr id="4" name="Text Placeholder 3">
            <a:extLst>
              <a:ext uri="{FF2B5EF4-FFF2-40B4-BE49-F238E27FC236}">
                <a16:creationId xmlns:a16="http://schemas.microsoft.com/office/drawing/2014/main" id="{289184CA-1970-4701-C4CF-F7B49B8D1EA7}"/>
              </a:ext>
            </a:extLst>
          </p:cNvPr>
          <p:cNvSpPr>
            <a:spLocks noGrp="1"/>
          </p:cNvSpPr>
          <p:nvPr>
            <p:ph type="body" sz="quarter" idx="10"/>
          </p:nvPr>
        </p:nvSpPr>
        <p:spPr>
          <a:xfrm>
            <a:off x="2982913" y="4041775"/>
            <a:ext cx="3490912" cy="676275"/>
          </a:xfrm>
        </p:spPr>
        <p:txBody>
          <a:bodyPr/>
          <a:lstStyle>
            <a:lvl1pPr marL="0" indent="0" algn="ctr">
              <a:buNone/>
              <a:defRPr baseline="0">
                <a:solidFill>
                  <a:schemeClr val="tx1"/>
                </a:solidFill>
                <a:effectLst/>
                <a:latin typeface="Arial Black" panose="020B0A04020102020204" pitchFamily="34" charset="0"/>
              </a:defRPr>
            </a:lvl1pPr>
            <a:lvl2pPr marL="312528" indent="0">
              <a:buNone/>
              <a:defRPr/>
            </a:lvl2pPr>
          </a:lstStyle>
          <a:p>
            <a:pPr lvl="0"/>
            <a:r>
              <a:rPr lang="en-US" dirty="0"/>
              <a:t>Click to edit Master text styles</a:t>
            </a:r>
          </a:p>
        </p:txBody>
      </p:sp>
    </p:spTree>
    <p:extLst>
      <p:ext uri="{BB962C8B-B14F-4D97-AF65-F5344CB8AC3E}">
        <p14:creationId xmlns:p14="http://schemas.microsoft.com/office/powerpoint/2010/main" val="84756462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405192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e">
    <p:bg>
      <p:bgPr>
        <a:blipFill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7AE95-85E1-435C-A5C1-0370D96D6203}"/>
              </a:ext>
            </a:extLst>
          </p:cNvPr>
          <p:cNvSpPr>
            <a:spLocks noGrp="1"/>
          </p:cNvSpPr>
          <p:nvPr>
            <p:ph type="body" sz="quarter" idx="10"/>
          </p:nvPr>
        </p:nvSpPr>
        <p:spPr>
          <a:xfrm>
            <a:off x="588567" y="1756066"/>
            <a:ext cx="3983433" cy="4784433"/>
          </a:xfrm>
        </p:spPr>
        <p:txBody>
          <a:bodyPr anchor="t">
            <a:normAutofit/>
          </a:bodyPr>
          <a:lstStyle>
            <a:lvl1pPr marL="0" indent="0">
              <a:spcBef>
                <a:spcPts val="600"/>
              </a:spcBef>
              <a:buSzPct val="100000"/>
              <a:buNone/>
              <a:defRPr sz="3200" b="1">
                <a:solidFill>
                  <a:schemeClr val="accent3">
                    <a:lumMod val="50000"/>
                  </a:schemeClr>
                </a:solidFill>
                <a:effectLst/>
                <a:latin typeface="Aharoni" panose="02010803020104030203" pitchFamily="2" charset="-79"/>
                <a:cs typeface="Aharoni" panose="02010803020104030203" pitchFamily="2" charset="-79"/>
              </a:defRPr>
            </a:lvl1pPr>
            <a:lvl2pPr marL="457200" indent="-444500">
              <a:spcBef>
                <a:spcPts val="600"/>
              </a:spcBef>
              <a:buSzPct val="100000"/>
              <a:buFont typeface="Wingdings" panose="05000000000000000000" pitchFamily="2" charset="2"/>
              <a:buChar char="v"/>
              <a:defRPr sz="2800" b="1">
                <a:solidFill>
                  <a:schemeClr val="accent3">
                    <a:lumMod val="50000"/>
                  </a:schemeClr>
                </a:solidFill>
                <a:effectLst/>
                <a:latin typeface="+mn-lt"/>
              </a:defRPr>
            </a:lvl2pPr>
            <a:lvl3pPr marL="747713" indent="-290513">
              <a:spcBef>
                <a:spcPts val="600"/>
              </a:spcBef>
              <a:buSzPct val="100000"/>
              <a:buFont typeface="Wingdings" panose="05000000000000000000" pitchFamily="2" charset="2"/>
              <a:buChar char="Ø"/>
              <a:defRPr sz="2400" b="1">
                <a:solidFill>
                  <a:schemeClr val="accent3">
                    <a:lumMod val="50000"/>
                  </a:schemeClr>
                </a:solidFill>
                <a:effectLst/>
                <a:latin typeface="+mn-lt"/>
              </a:defRPr>
            </a:lvl3pPr>
            <a:lvl4pPr marL="1371600" indent="-450850">
              <a:spcBef>
                <a:spcPts val="600"/>
              </a:spcBef>
              <a:buSzPct val="100000"/>
              <a:buFont typeface="Wingdings" panose="05000000000000000000" pitchFamily="2" charset="2"/>
              <a:buChar char="§"/>
              <a:defRPr sz="2000" b="1">
                <a:solidFill>
                  <a:schemeClr val="accent3">
                    <a:lumMod val="50000"/>
                  </a:schemeClr>
                </a:solidFill>
                <a:effectLst/>
                <a:latin typeface="+mn-lt"/>
              </a:defRPr>
            </a:lvl4pPr>
            <a:lvl5pPr marL="1714500" indent="-336550">
              <a:spcBef>
                <a:spcPts val="600"/>
              </a:spcBef>
              <a:buSzPct val="110000"/>
              <a:buFont typeface="Courier New" panose="02070309020205020404" pitchFamily="49" charset="0"/>
              <a:buChar char="o"/>
              <a:defRPr sz="2000" b="1">
                <a:solidFill>
                  <a:schemeClr val="accent3">
                    <a:lumMod val="50000"/>
                  </a:schemeClr>
                </a:solidFill>
                <a:effectLst/>
                <a:latin typeface="+mn-lt"/>
              </a:defRPr>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2057744-4C7B-406D-BA8A-9A64872C9CA1}"/>
              </a:ext>
            </a:extLst>
          </p:cNvPr>
          <p:cNvSpPr>
            <a:spLocks noGrp="1"/>
          </p:cNvSpPr>
          <p:nvPr>
            <p:ph type="body" sz="quarter" idx="11" hasCustomPrompt="1"/>
          </p:nvPr>
        </p:nvSpPr>
        <p:spPr>
          <a:xfrm>
            <a:off x="581890" y="446484"/>
            <a:ext cx="7966865" cy="1039416"/>
          </a:xfrm>
        </p:spPr>
        <p:txBody>
          <a:bodyPr/>
          <a:lstStyle>
            <a:lvl1pPr marL="0" indent="0" algn="ctr">
              <a:buNone/>
              <a:defRPr sz="5400">
                <a:solidFill>
                  <a:schemeClr val="accent3">
                    <a:lumMod val="50000"/>
                  </a:schemeClr>
                </a:solidFill>
                <a:latin typeface="+mj-lt"/>
              </a:defRPr>
            </a:lvl1pPr>
          </a:lstStyle>
          <a:p>
            <a:pPr lvl="0"/>
            <a:r>
              <a:rPr lang="en-US" dirty="0"/>
              <a:t>Click to edit Title</a:t>
            </a:r>
          </a:p>
        </p:txBody>
      </p:sp>
      <p:cxnSp>
        <p:nvCxnSpPr>
          <p:cNvPr id="7" name="Straight Connector 6">
            <a:extLst>
              <a:ext uri="{FF2B5EF4-FFF2-40B4-BE49-F238E27FC236}">
                <a16:creationId xmlns:a16="http://schemas.microsoft.com/office/drawing/2014/main" id="{A1A273CC-D20F-4785-AC67-CDA67379EDB0}"/>
              </a:ext>
            </a:extLst>
          </p:cNvPr>
          <p:cNvCxnSpPr/>
          <p:nvPr userDrawn="1"/>
        </p:nvCxnSpPr>
        <p:spPr>
          <a:xfrm>
            <a:off x="558145" y="1485900"/>
            <a:ext cx="7990610" cy="0"/>
          </a:xfrm>
          <a:prstGeom prst="line">
            <a:avLst/>
          </a:prstGeom>
          <a:noFill/>
          <a:ln w="127000" cap="flat" cmpd="tri">
            <a:solidFill>
              <a:srgbClr val="3E231A"/>
            </a:solidFill>
            <a:prstDash val="solid"/>
            <a:miter lim="400000"/>
          </a:ln>
          <a:effectLst/>
        </p:spPr>
        <p:style>
          <a:lnRef idx="0">
            <a:scrgbClr r="0" g="0" b="0"/>
          </a:lnRef>
          <a:fillRef idx="0">
            <a:scrgbClr r="0" g="0" b="0"/>
          </a:fillRef>
          <a:effectRef idx="0">
            <a:scrgbClr r="0" g="0" b="0"/>
          </a:effectRef>
          <a:fontRef idx="none"/>
        </p:style>
      </p:cxnSp>
      <p:sp>
        <p:nvSpPr>
          <p:cNvPr id="4" name="Text Placeholder 3">
            <a:extLst>
              <a:ext uri="{FF2B5EF4-FFF2-40B4-BE49-F238E27FC236}">
                <a16:creationId xmlns:a16="http://schemas.microsoft.com/office/drawing/2014/main" id="{67543C2A-225C-487D-9EEE-FFE7CF30BFFF}"/>
              </a:ext>
            </a:extLst>
          </p:cNvPr>
          <p:cNvSpPr>
            <a:spLocks noGrp="1"/>
          </p:cNvSpPr>
          <p:nvPr>
            <p:ph type="body" sz="quarter" idx="12"/>
          </p:nvPr>
        </p:nvSpPr>
        <p:spPr>
          <a:xfrm>
            <a:off x="4862513" y="1755775"/>
            <a:ext cx="3907414" cy="4784725"/>
          </a:xfrm>
        </p:spPr>
        <p:txBody>
          <a:bodyPr anchor="t">
            <a:normAutofit/>
          </a:bodyPr>
          <a:lstStyle>
            <a:lvl1pPr marL="0" indent="0">
              <a:spcBef>
                <a:spcPts val="600"/>
              </a:spcBef>
              <a:buNone/>
              <a:defRPr lang="en-US" sz="3200" b="1" dirty="0" smtClean="0">
                <a:solidFill>
                  <a:schemeClr val="accent3">
                    <a:lumMod val="50000"/>
                  </a:schemeClr>
                </a:solidFill>
                <a:effectLst/>
                <a:latin typeface="Aharoni" panose="02010803020104030203" pitchFamily="2" charset="-79"/>
                <a:ea typeface="Helvetica Neue Light"/>
                <a:cs typeface="Aharoni" panose="02010803020104030203" pitchFamily="2" charset="-79"/>
                <a:sym typeface="Helvetica Neue Light"/>
              </a:defRPr>
            </a:lvl1pPr>
            <a:lvl2pPr marL="457200" indent="-450850">
              <a:spcBef>
                <a:spcPts val="600"/>
              </a:spcBef>
              <a:buSzPct val="100000"/>
              <a:buFont typeface="Wingdings" panose="05000000000000000000" pitchFamily="2" charset="2"/>
              <a:buChar char="v"/>
              <a:defRPr lang="en-US" sz="2800" b="1" dirty="0" smtClean="0">
                <a:solidFill>
                  <a:schemeClr val="accent3">
                    <a:lumMod val="50000"/>
                  </a:schemeClr>
                </a:solidFill>
                <a:effectLst/>
                <a:latin typeface="+mn-lt"/>
                <a:ea typeface="Helvetica Neue Light"/>
                <a:cs typeface="Helvetica Neue Light"/>
                <a:sym typeface="Helvetica Neue Light"/>
              </a:defRPr>
            </a:lvl2pPr>
            <a:lvl3pPr marL="747713" indent="-284163">
              <a:spcBef>
                <a:spcPts val="600"/>
              </a:spcBef>
              <a:buSzPct val="100000"/>
              <a:buFont typeface="Wingdings" panose="05000000000000000000" pitchFamily="2" charset="2"/>
              <a:buChar char="Ø"/>
              <a:defRPr lang="en-US" sz="2400" b="1" dirty="0" smtClean="0">
                <a:solidFill>
                  <a:schemeClr val="accent3">
                    <a:lumMod val="50000"/>
                  </a:schemeClr>
                </a:solidFill>
                <a:effectLst/>
                <a:latin typeface="+mn-lt"/>
                <a:ea typeface="Helvetica Neue Light"/>
                <a:cs typeface="Helvetica Neue Light"/>
                <a:sym typeface="Helvetica Neue Light"/>
              </a:defRPr>
            </a:lvl3pPr>
            <a:lvl4pPr>
              <a:spcBef>
                <a:spcPts val="600"/>
              </a:spcBef>
              <a:defRPr lang="en-US" sz="2000" b="1" dirty="0" smtClean="0">
                <a:solidFill>
                  <a:schemeClr val="accent3">
                    <a:lumMod val="50000"/>
                  </a:schemeClr>
                </a:solidFill>
                <a:effectLst/>
                <a:latin typeface="+mn-lt"/>
                <a:ea typeface="Helvetica Neue Light"/>
                <a:cs typeface="Helvetica Neue Light"/>
                <a:sym typeface="Helvetica Neue Light"/>
              </a:defRPr>
            </a:lvl4pPr>
            <a:lvl5pPr>
              <a:spcBef>
                <a:spcPts val="600"/>
              </a:spcBef>
              <a:defRPr lang="en-US" sz="2000" b="1" dirty="0" smtClean="0">
                <a:solidFill>
                  <a:schemeClr val="accent3">
                    <a:lumMod val="50000"/>
                  </a:schemeClr>
                </a:solidFill>
                <a:effectLst/>
                <a:latin typeface="+mn-lt"/>
                <a:ea typeface="Helvetica Neue Light"/>
                <a:cs typeface="Helvetica Neue Light"/>
                <a:sym typeface="Helvetica Neue Light"/>
              </a:defRPr>
            </a:lvl5pPr>
          </a:lstStyle>
          <a:p>
            <a:pPr lvl="0"/>
            <a:r>
              <a:rPr lang="en-US" dirty="0"/>
              <a:t>Click to edit Master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730562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e Header">
    <p:bg>
      <p:bgPr>
        <a:blipFill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7AE95-85E1-435C-A5C1-0370D96D6203}"/>
              </a:ext>
            </a:extLst>
          </p:cNvPr>
          <p:cNvSpPr>
            <a:spLocks noGrp="1"/>
          </p:cNvSpPr>
          <p:nvPr>
            <p:ph type="body" sz="quarter" idx="10"/>
          </p:nvPr>
        </p:nvSpPr>
        <p:spPr>
          <a:xfrm>
            <a:off x="505439" y="2244440"/>
            <a:ext cx="4177598" cy="4613539"/>
          </a:xfrm>
        </p:spPr>
        <p:txBody>
          <a:bodyPr anchor="t">
            <a:normAutofit/>
          </a:bodyPr>
          <a:lstStyle>
            <a:lvl1pPr marL="0" indent="0">
              <a:spcBef>
                <a:spcPts val="600"/>
              </a:spcBef>
              <a:buSzPct val="100000"/>
              <a:buNone/>
              <a:defRPr sz="3200" b="1">
                <a:solidFill>
                  <a:schemeClr val="accent3">
                    <a:lumMod val="50000"/>
                  </a:schemeClr>
                </a:solidFill>
                <a:effectLst/>
                <a:latin typeface="Aharoni" panose="02010803020104030203" pitchFamily="2" charset="-79"/>
                <a:cs typeface="Aharoni" panose="02010803020104030203" pitchFamily="2" charset="-79"/>
              </a:defRPr>
            </a:lvl1pPr>
            <a:lvl2pPr marL="457200" indent="-444500">
              <a:spcBef>
                <a:spcPts val="600"/>
              </a:spcBef>
              <a:buSzPct val="100000"/>
              <a:buFont typeface="Wingdings" panose="05000000000000000000" pitchFamily="2" charset="2"/>
              <a:buChar char="v"/>
              <a:defRPr sz="2800" b="1">
                <a:solidFill>
                  <a:schemeClr val="accent3">
                    <a:lumMod val="50000"/>
                  </a:schemeClr>
                </a:solidFill>
                <a:effectLst/>
                <a:latin typeface="+mn-lt"/>
              </a:defRPr>
            </a:lvl2pPr>
            <a:lvl3pPr marL="747713" indent="-290513">
              <a:spcBef>
                <a:spcPts val="600"/>
              </a:spcBef>
              <a:buSzPct val="100000"/>
              <a:buFont typeface="Wingdings" panose="05000000000000000000" pitchFamily="2" charset="2"/>
              <a:buChar char="Ø"/>
              <a:defRPr sz="2400" b="1">
                <a:solidFill>
                  <a:schemeClr val="accent3">
                    <a:lumMod val="50000"/>
                  </a:schemeClr>
                </a:solidFill>
                <a:effectLst/>
                <a:latin typeface="+mn-lt"/>
              </a:defRPr>
            </a:lvl3pPr>
            <a:lvl4pPr marL="1371600" indent="-450850">
              <a:spcBef>
                <a:spcPts val="600"/>
              </a:spcBef>
              <a:buSzPct val="100000"/>
              <a:buFont typeface="Wingdings" panose="05000000000000000000" pitchFamily="2" charset="2"/>
              <a:buChar char="§"/>
              <a:defRPr sz="2000" b="1">
                <a:solidFill>
                  <a:schemeClr val="accent3">
                    <a:lumMod val="50000"/>
                  </a:schemeClr>
                </a:solidFill>
                <a:effectLst/>
                <a:latin typeface="+mn-lt"/>
              </a:defRPr>
            </a:lvl4pPr>
            <a:lvl5pPr marL="1714500" indent="-336550">
              <a:spcBef>
                <a:spcPts val="600"/>
              </a:spcBef>
              <a:buSzPct val="110000"/>
              <a:buFont typeface="Courier New" panose="02070309020205020404" pitchFamily="49" charset="0"/>
              <a:buChar char="o"/>
              <a:defRPr sz="2000" b="1">
                <a:solidFill>
                  <a:schemeClr val="accent3">
                    <a:lumMod val="50000"/>
                  </a:schemeClr>
                </a:solidFill>
                <a:effectLst/>
                <a:latin typeface="+mn-lt"/>
              </a:defRPr>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A1A273CC-D20F-4785-AC67-CDA67379EDB0}"/>
              </a:ext>
            </a:extLst>
          </p:cNvPr>
          <p:cNvCxnSpPr/>
          <p:nvPr userDrawn="1"/>
        </p:nvCxnSpPr>
        <p:spPr>
          <a:xfrm>
            <a:off x="558145" y="2109360"/>
            <a:ext cx="7990610" cy="0"/>
          </a:xfrm>
          <a:prstGeom prst="line">
            <a:avLst/>
          </a:prstGeom>
          <a:noFill/>
          <a:ln w="127000" cap="flat" cmpd="tri">
            <a:solidFill>
              <a:srgbClr val="3E231A"/>
            </a:solidFill>
            <a:prstDash val="solid"/>
            <a:miter lim="400000"/>
          </a:ln>
          <a:effectLst/>
        </p:spPr>
        <p:style>
          <a:lnRef idx="0">
            <a:scrgbClr r="0" g="0" b="0"/>
          </a:lnRef>
          <a:fillRef idx="0">
            <a:scrgbClr r="0" g="0" b="0"/>
          </a:fillRef>
          <a:effectRef idx="0">
            <a:scrgbClr r="0" g="0" b="0"/>
          </a:effectRef>
          <a:fontRef idx="none"/>
        </p:style>
      </p:cxnSp>
      <p:sp>
        <p:nvSpPr>
          <p:cNvPr id="4" name="Text Placeholder 3">
            <a:extLst>
              <a:ext uri="{FF2B5EF4-FFF2-40B4-BE49-F238E27FC236}">
                <a16:creationId xmlns:a16="http://schemas.microsoft.com/office/drawing/2014/main" id="{67543C2A-225C-487D-9EEE-FFE7CF30BFFF}"/>
              </a:ext>
            </a:extLst>
          </p:cNvPr>
          <p:cNvSpPr>
            <a:spLocks noGrp="1"/>
          </p:cNvSpPr>
          <p:nvPr>
            <p:ph type="body" sz="quarter" idx="12"/>
          </p:nvPr>
        </p:nvSpPr>
        <p:spPr>
          <a:xfrm>
            <a:off x="4904077" y="2244179"/>
            <a:ext cx="3865851" cy="4613820"/>
          </a:xfrm>
        </p:spPr>
        <p:txBody>
          <a:bodyPr anchor="t">
            <a:normAutofit/>
          </a:bodyPr>
          <a:lstStyle>
            <a:lvl1pPr marL="0" indent="0">
              <a:spcBef>
                <a:spcPts val="600"/>
              </a:spcBef>
              <a:buNone/>
              <a:defRPr lang="en-US" sz="3200" b="1" dirty="0" smtClean="0">
                <a:solidFill>
                  <a:schemeClr val="accent3">
                    <a:lumMod val="50000"/>
                  </a:schemeClr>
                </a:solidFill>
                <a:effectLst/>
                <a:latin typeface="Aharoni" panose="02010803020104030203" pitchFamily="2" charset="-79"/>
                <a:ea typeface="Helvetica Neue Light"/>
                <a:cs typeface="Aharoni" panose="02010803020104030203" pitchFamily="2" charset="-79"/>
                <a:sym typeface="Helvetica Neue Light"/>
              </a:defRPr>
            </a:lvl1pPr>
            <a:lvl2pPr marL="457200" indent="-450850">
              <a:spcBef>
                <a:spcPts val="600"/>
              </a:spcBef>
              <a:buSzPct val="100000"/>
              <a:buFont typeface="Wingdings" panose="05000000000000000000" pitchFamily="2" charset="2"/>
              <a:buChar char="v"/>
              <a:defRPr lang="en-US" sz="2800" b="1" dirty="0" smtClean="0">
                <a:solidFill>
                  <a:schemeClr val="accent3">
                    <a:lumMod val="50000"/>
                  </a:schemeClr>
                </a:solidFill>
                <a:effectLst/>
                <a:latin typeface="+mn-lt"/>
                <a:ea typeface="Helvetica Neue Light"/>
                <a:cs typeface="Helvetica Neue Light"/>
                <a:sym typeface="Helvetica Neue Light"/>
              </a:defRPr>
            </a:lvl2pPr>
            <a:lvl3pPr marL="747713" indent="-284163">
              <a:spcBef>
                <a:spcPts val="600"/>
              </a:spcBef>
              <a:buSzPct val="100000"/>
              <a:buFont typeface="Wingdings" panose="05000000000000000000" pitchFamily="2" charset="2"/>
              <a:buChar char="Ø"/>
              <a:defRPr lang="en-US" sz="2400" b="1" dirty="0" smtClean="0">
                <a:solidFill>
                  <a:schemeClr val="accent3">
                    <a:lumMod val="50000"/>
                  </a:schemeClr>
                </a:solidFill>
                <a:effectLst/>
                <a:latin typeface="+mn-lt"/>
                <a:ea typeface="Helvetica Neue Light"/>
                <a:cs typeface="Helvetica Neue Light"/>
                <a:sym typeface="Helvetica Neue Light"/>
              </a:defRPr>
            </a:lvl3pPr>
            <a:lvl4pPr>
              <a:spcBef>
                <a:spcPts val="600"/>
              </a:spcBef>
              <a:defRPr lang="en-US" sz="2000" b="1" dirty="0" smtClean="0">
                <a:solidFill>
                  <a:schemeClr val="accent3">
                    <a:lumMod val="50000"/>
                  </a:schemeClr>
                </a:solidFill>
                <a:effectLst/>
                <a:latin typeface="+mn-lt"/>
                <a:ea typeface="Helvetica Neue Light"/>
                <a:cs typeface="Helvetica Neue Light"/>
                <a:sym typeface="Helvetica Neue Light"/>
              </a:defRPr>
            </a:lvl4pPr>
            <a:lvl5pPr>
              <a:spcBef>
                <a:spcPts val="600"/>
              </a:spcBef>
              <a:defRPr lang="en-US" sz="2000" b="1" dirty="0" smtClean="0">
                <a:solidFill>
                  <a:schemeClr val="accent3">
                    <a:lumMod val="50000"/>
                  </a:schemeClr>
                </a:solidFill>
                <a:effectLst/>
                <a:latin typeface="+mn-lt"/>
                <a:ea typeface="Helvetica Neue Light"/>
                <a:cs typeface="Helvetica Neue Light"/>
                <a:sym typeface="Helvetica Neue Light"/>
              </a:defRPr>
            </a:lvl5pPr>
          </a:lstStyle>
          <a:p>
            <a:pPr lvl="0"/>
            <a:r>
              <a:rPr lang="en-US" dirty="0"/>
              <a:t>Click to edit Master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06B86192-B0E4-47BC-89D7-2BD5FF097E77}"/>
              </a:ext>
            </a:extLst>
          </p:cNvPr>
          <p:cNvSpPr>
            <a:spLocks noGrp="1"/>
          </p:cNvSpPr>
          <p:nvPr>
            <p:ph type="body" sz="quarter" idx="13" hasCustomPrompt="1"/>
          </p:nvPr>
        </p:nvSpPr>
        <p:spPr>
          <a:xfrm>
            <a:off x="415636" y="1455014"/>
            <a:ext cx="8354291" cy="571500"/>
          </a:xfrm>
        </p:spPr>
        <p:txBody>
          <a:bodyPr/>
          <a:lstStyle>
            <a:lvl1pPr marL="0" indent="0" algn="ctr">
              <a:buNone/>
              <a:defRPr lang="en-US" sz="2800" b="1" dirty="0" smtClean="0">
                <a:solidFill>
                  <a:schemeClr val="accent3">
                    <a:lumMod val="50000"/>
                  </a:schemeClr>
                </a:solidFill>
                <a:effectLst/>
                <a:latin typeface="Arial Black" panose="020B0A04020102020204" pitchFamily="34" charset="0"/>
                <a:ea typeface="Arial Black" panose="020B0A04020102020204" pitchFamily="34" charset="0"/>
                <a:cs typeface="Arial Black" panose="020B0A04020102020204" pitchFamily="34" charset="0"/>
                <a:sym typeface="Helvetica Neue Light"/>
              </a:defRPr>
            </a:lvl1pPr>
            <a:lvl3pPr marL="625056" indent="0">
              <a:buNone/>
              <a:defRPr/>
            </a:lvl3pPr>
          </a:lstStyle>
          <a:p>
            <a:pPr lvl="0"/>
            <a:r>
              <a:rPr lang="en-US" dirty="0"/>
              <a:t>Click to edit Subtitle</a:t>
            </a:r>
          </a:p>
        </p:txBody>
      </p:sp>
      <p:sp>
        <p:nvSpPr>
          <p:cNvPr id="2" name="Title 1">
            <a:extLst>
              <a:ext uri="{FF2B5EF4-FFF2-40B4-BE49-F238E27FC236}">
                <a16:creationId xmlns:a16="http://schemas.microsoft.com/office/drawing/2014/main" id="{AF1162E4-375D-4407-B14D-5EAA0394601F}"/>
              </a:ext>
            </a:extLst>
          </p:cNvPr>
          <p:cNvSpPr>
            <a:spLocks noGrp="1"/>
          </p:cNvSpPr>
          <p:nvPr>
            <p:ph type="title"/>
          </p:nvPr>
        </p:nvSpPr>
        <p:spPr>
          <a:xfrm>
            <a:off x="558145" y="439048"/>
            <a:ext cx="8036719" cy="987272"/>
          </a:xfrm>
        </p:spPr>
        <p:txBody>
          <a:bodyPr/>
          <a:lstStyle>
            <a:lvl1pPr algn="ctr">
              <a:defRPr lang="en-US" sz="4000" smtClean="0">
                <a:solidFill>
                  <a:schemeClr val="accent3">
                    <a:lumMod val="50000"/>
                  </a:schemeClr>
                </a:solidFill>
                <a:effectLst>
                  <a:outerShdw blurRad="50800" dist="38100" dir="5400000" rotWithShape="0">
                    <a:srgbClr val="000000"/>
                  </a:outerShdw>
                </a:effectLst>
                <a:latin typeface="+mj-lt"/>
                <a:ea typeface="Helvetica Neue Light"/>
                <a:cs typeface="Helvetica Neue Light"/>
                <a:sym typeface="Helvetica Neue Light"/>
              </a:defRPr>
            </a:lvl1pPr>
          </a:lstStyle>
          <a:p>
            <a:r>
              <a:rPr lang="en-US" dirty="0"/>
              <a:t>Click to edit Master title</a:t>
            </a:r>
          </a:p>
        </p:txBody>
      </p:sp>
    </p:spTree>
    <p:extLst>
      <p:ext uri="{BB962C8B-B14F-4D97-AF65-F5344CB8AC3E}">
        <p14:creationId xmlns:p14="http://schemas.microsoft.com/office/powerpoint/2010/main" val="349616514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 Id="rId9"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553641" y="178594"/>
            <a:ext cx="8036719" cy="1714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p>
            <a:pPr lvl="0">
              <a:defRPr sz="1800">
                <a:solidFill>
                  <a:srgbClr val="000000"/>
                </a:solidFill>
                <a:effectLst/>
              </a:defRPr>
            </a:pPr>
            <a:r>
              <a:rPr sz="5062">
                <a:solidFill>
                  <a:srgbClr val="FFFFFF"/>
                </a:solidFill>
                <a:effectLst>
                  <a:outerShdw blurRad="50800" dist="38100" dir="5400000" rotWithShape="0">
                    <a:srgbClr val="000000"/>
                  </a:outerShdw>
                </a:effectLst>
              </a:rPr>
              <a:t>Title Text</a:t>
            </a:r>
          </a:p>
        </p:txBody>
      </p:sp>
      <p:sp>
        <p:nvSpPr>
          <p:cNvPr id="3" name="Shape 3"/>
          <p:cNvSpPr>
            <a:spLocks noGrp="1"/>
          </p:cNvSpPr>
          <p:nvPr>
            <p:ph type="body" idx="1"/>
          </p:nvPr>
        </p:nvSpPr>
        <p:spPr>
          <a:xfrm>
            <a:off x="553641" y="1946672"/>
            <a:ext cx="8036719" cy="401835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pPr lvl="0">
              <a:defRPr sz="1800">
                <a:solidFill>
                  <a:srgbClr val="000000"/>
                </a:solidFill>
                <a:effectLst/>
              </a:defRPr>
            </a:pPr>
            <a:r>
              <a:rPr sz="2531">
                <a:solidFill>
                  <a:srgbClr val="FFFFFF"/>
                </a:solidFill>
                <a:effectLst>
                  <a:outerShdw blurRad="50800" dist="38100" dir="5400000" rotWithShape="0">
                    <a:srgbClr val="000000"/>
                  </a:outerShdw>
                </a:effectLst>
              </a:rPr>
              <a:t>Body Level One</a:t>
            </a:r>
          </a:p>
          <a:p>
            <a:pPr lvl="1">
              <a:defRPr sz="1800">
                <a:solidFill>
                  <a:srgbClr val="000000"/>
                </a:solidFill>
                <a:effectLst/>
              </a:defRPr>
            </a:pPr>
            <a:r>
              <a:rPr sz="2531">
                <a:solidFill>
                  <a:srgbClr val="FFFFFF"/>
                </a:solidFill>
                <a:effectLst>
                  <a:outerShdw blurRad="50800" dist="38100" dir="5400000" rotWithShape="0">
                    <a:srgbClr val="000000"/>
                  </a:outerShdw>
                </a:effectLst>
              </a:rPr>
              <a:t>Body Level Two</a:t>
            </a:r>
          </a:p>
          <a:p>
            <a:pPr lvl="2">
              <a:defRPr sz="1800">
                <a:solidFill>
                  <a:srgbClr val="000000"/>
                </a:solidFill>
                <a:effectLst/>
              </a:defRPr>
            </a:pPr>
            <a:r>
              <a:rPr sz="2531">
                <a:solidFill>
                  <a:srgbClr val="FFFFFF"/>
                </a:solidFill>
                <a:effectLst>
                  <a:outerShdw blurRad="50800" dist="38100" dir="5400000" rotWithShape="0">
                    <a:srgbClr val="000000"/>
                  </a:outerShdw>
                </a:effectLst>
              </a:rPr>
              <a:t>Body Level Three</a:t>
            </a:r>
          </a:p>
          <a:p>
            <a:pPr lvl="3">
              <a:defRPr sz="1800">
                <a:solidFill>
                  <a:srgbClr val="000000"/>
                </a:solidFill>
                <a:effectLst/>
              </a:defRPr>
            </a:pPr>
            <a:r>
              <a:rPr sz="2531">
                <a:solidFill>
                  <a:srgbClr val="FFFFFF"/>
                </a:solidFill>
                <a:effectLst>
                  <a:outerShdw blurRad="50800" dist="38100" dir="5400000" rotWithShape="0">
                    <a:srgbClr val="000000"/>
                  </a:outerShdw>
                </a:effectLst>
              </a:rPr>
              <a:t>Body Level Four</a:t>
            </a:r>
          </a:p>
          <a:p>
            <a:pPr lvl="4">
              <a:defRPr sz="1800">
                <a:solidFill>
                  <a:srgbClr val="000000"/>
                </a:solidFill>
                <a:effectLst/>
              </a:defRPr>
            </a:pPr>
            <a:r>
              <a:rPr sz="2531">
                <a:solidFill>
                  <a:srgbClr val="FFFFFF"/>
                </a:solidFill>
                <a:effectLst>
                  <a:outerShdw blurRad="50800" dist="38100" dir="5400000" rotWithShape="0">
                    <a:srgbClr val="000000"/>
                  </a:outerShdw>
                </a:effectLst>
              </a:rPr>
              <a:t>Body Level Five</a:t>
            </a:r>
          </a:p>
        </p:txBody>
      </p:sp>
      <p:pic>
        <p:nvPicPr>
          <p:cNvPr id="4" name="pasted-image.pdf">
            <a:extLst>
              <a:ext uri="{FF2B5EF4-FFF2-40B4-BE49-F238E27FC236}">
                <a16:creationId xmlns:a16="http://schemas.microsoft.com/office/drawing/2014/main" id="{256222EC-D925-4088-9562-197737B8DB60}"/>
              </a:ext>
            </a:extLst>
          </p:cNvPr>
          <p:cNvPicPr/>
          <p:nvPr userDrawn="1"/>
        </p:nvPicPr>
        <p:blipFill>
          <a:blip r:embed="rId8">
            <a:alphaModFix amt="20000"/>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553640" y="178594"/>
            <a:ext cx="9158837" cy="6858000"/>
          </a:xfrm>
          <a:prstGeom prst="rect">
            <a:avLst/>
          </a:prstGeom>
          <a:ln w="12700">
            <a:miter lim="400000"/>
          </a:ln>
        </p:spPr>
      </p:pic>
    </p:spTree>
  </p:cSld>
  <p:clrMap bg1="lt1" tx1="dk1" bg2="lt2" tx2="dk2" accent1="accent1" accent2="accent2" accent3="accent3" accent4="accent4" accent5="accent5" accent6="accent6" hlink="hlink" folHlink="folHlink"/>
  <p:sldLayoutIdLst>
    <p:sldLayoutId id="2147483658" r:id="rId1"/>
    <p:sldLayoutId id="2147483655" r:id="rId2"/>
    <p:sldLayoutId id="2147483656" r:id="rId3"/>
    <p:sldLayoutId id="2147483657" r:id="rId4"/>
  </p:sldLayoutIdLst>
  <p:transition spd="med"/>
  <p:txStyles>
    <p:titleStyle>
      <a:lvl1pPr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1pPr>
      <a:lvl2pPr indent="160729"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2pPr>
      <a:lvl3pPr indent="321457"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3pPr>
      <a:lvl4pPr indent="482186"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4pPr>
      <a:lvl5pPr indent="642915"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5pPr>
      <a:lvl6pPr indent="803643"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6pPr>
      <a:lvl7pPr indent="964372"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7pPr>
      <a:lvl8pPr indent="1125101"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8pPr>
      <a:lvl9pPr indent="1285829" defTabSz="410751">
        <a:defRPr sz="5062">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9pPr>
    </p:titleStyle>
    <p:bodyStyle>
      <a:lvl1pPr marL="285740"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1pPr>
      <a:lvl2pPr marL="598268"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2pPr>
      <a:lvl3pPr marL="910796"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3pPr>
      <a:lvl4pPr marL="1223324"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4pPr>
      <a:lvl5pPr marL="1535852"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5pPr>
      <a:lvl6pPr marL="1848380"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6pPr>
      <a:lvl7pPr marL="2160908"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7pPr>
      <a:lvl8pPr marL="2473435"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8pPr>
      <a:lvl9pPr marL="2785963" indent="-285740" defTabSz="410751">
        <a:spcBef>
          <a:spcPts val="1687"/>
        </a:spcBef>
        <a:buSzPct val="30000"/>
        <a:buBlip>
          <a:blip r:embed="rId7"/>
        </a:buBlip>
        <a:defRPr sz="2531">
          <a:solidFill>
            <a:srgbClr val="FFFFFF"/>
          </a:solidFill>
          <a:effectLst>
            <a:outerShdw blurRad="50800" dist="38100" dir="5400000" rotWithShape="0">
              <a:srgbClr val="000000"/>
            </a:outerShdw>
          </a:effectLst>
          <a:latin typeface="Helvetica Neue Light"/>
          <a:ea typeface="Helvetica Neue Light"/>
          <a:cs typeface="Helvetica Neue Light"/>
          <a:sym typeface="Helvetica Neue Light"/>
        </a:defRPr>
      </a:lvl9pPr>
    </p:bodyStyle>
    <p:otherStyle>
      <a:lvl1pPr algn="r" defTabSz="410751">
        <a:defRPr sz="984" b="1">
          <a:solidFill>
            <a:schemeClr val="tx1"/>
          </a:solidFill>
          <a:latin typeface="+mn-lt"/>
          <a:ea typeface="+mn-ea"/>
          <a:cs typeface="+mn-cs"/>
          <a:sym typeface="Helvetica Neue"/>
        </a:defRPr>
      </a:lvl1pPr>
      <a:lvl2pPr indent="160729" algn="r" defTabSz="410751">
        <a:defRPr sz="984" b="1">
          <a:solidFill>
            <a:schemeClr val="tx1"/>
          </a:solidFill>
          <a:latin typeface="+mn-lt"/>
          <a:ea typeface="+mn-ea"/>
          <a:cs typeface="+mn-cs"/>
          <a:sym typeface="Helvetica Neue"/>
        </a:defRPr>
      </a:lvl2pPr>
      <a:lvl3pPr indent="321457" algn="r" defTabSz="410751">
        <a:defRPr sz="984" b="1">
          <a:solidFill>
            <a:schemeClr val="tx1"/>
          </a:solidFill>
          <a:latin typeface="+mn-lt"/>
          <a:ea typeface="+mn-ea"/>
          <a:cs typeface="+mn-cs"/>
          <a:sym typeface="Helvetica Neue"/>
        </a:defRPr>
      </a:lvl3pPr>
      <a:lvl4pPr indent="482186" algn="r" defTabSz="410751">
        <a:defRPr sz="984" b="1">
          <a:solidFill>
            <a:schemeClr val="tx1"/>
          </a:solidFill>
          <a:latin typeface="+mn-lt"/>
          <a:ea typeface="+mn-ea"/>
          <a:cs typeface="+mn-cs"/>
          <a:sym typeface="Helvetica Neue"/>
        </a:defRPr>
      </a:lvl4pPr>
      <a:lvl5pPr indent="642915" algn="r" defTabSz="410751">
        <a:defRPr sz="984" b="1">
          <a:solidFill>
            <a:schemeClr val="tx1"/>
          </a:solidFill>
          <a:latin typeface="+mn-lt"/>
          <a:ea typeface="+mn-ea"/>
          <a:cs typeface="+mn-cs"/>
          <a:sym typeface="Helvetica Neue"/>
        </a:defRPr>
      </a:lvl5pPr>
      <a:lvl6pPr indent="803643" algn="r" defTabSz="410751">
        <a:defRPr sz="984" b="1">
          <a:solidFill>
            <a:schemeClr val="tx1"/>
          </a:solidFill>
          <a:latin typeface="+mn-lt"/>
          <a:ea typeface="+mn-ea"/>
          <a:cs typeface="+mn-cs"/>
          <a:sym typeface="Helvetica Neue"/>
        </a:defRPr>
      </a:lvl6pPr>
      <a:lvl7pPr indent="964372" algn="r" defTabSz="410751">
        <a:defRPr sz="984" b="1">
          <a:solidFill>
            <a:schemeClr val="tx1"/>
          </a:solidFill>
          <a:latin typeface="+mn-lt"/>
          <a:ea typeface="+mn-ea"/>
          <a:cs typeface="+mn-cs"/>
          <a:sym typeface="Helvetica Neue"/>
        </a:defRPr>
      </a:lvl7pPr>
      <a:lvl8pPr indent="1125101" algn="r" defTabSz="410751">
        <a:defRPr sz="984" b="1">
          <a:solidFill>
            <a:schemeClr val="tx1"/>
          </a:solidFill>
          <a:latin typeface="+mn-lt"/>
          <a:ea typeface="+mn-ea"/>
          <a:cs typeface="+mn-cs"/>
          <a:sym typeface="Helvetica Neue"/>
        </a:defRPr>
      </a:lvl8pPr>
      <a:lvl9pPr indent="1285829" algn="r" defTabSz="410751">
        <a:defRPr sz="984" b="1">
          <a:solidFill>
            <a:schemeClr val="tx1"/>
          </a:solidFill>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D8CCFB-7AA3-4395-E50F-44070AF236B7}"/>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br>
              <a:rPr lang="en-US" dirty="0"/>
            </a:br>
            <a:br>
              <a:rPr lang="en-US" dirty="0"/>
            </a:br>
            <a:r>
              <a:rPr lang="en-US" dirty="0"/>
              <a:t>Rightly Dividing – </a:t>
            </a:r>
            <a:br>
              <a:rPr lang="en-US" dirty="0"/>
            </a:br>
            <a:r>
              <a:rPr lang="en-US" dirty="0" err="1"/>
              <a:t>Maneja</a:t>
            </a:r>
            <a:r>
              <a:rPr lang="en-US" dirty="0"/>
              <a:t> Con Precision </a:t>
            </a:r>
          </a:p>
        </p:txBody>
      </p:sp>
      <p:sp>
        <p:nvSpPr>
          <p:cNvPr id="5" name="Text Placeholder 4">
            <a:extLst>
              <a:ext uri="{FF2B5EF4-FFF2-40B4-BE49-F238E27FC236}">
                <a16:creationId xmlns:a16="http://schemas.microsoft.com/office/drawing/2014/main" id="{9C432826-8B08-656B-9ECE-EB172008739C}"/>
              </a:ext>
            </a:extLst>
          </p:cNvPr>
          <p:cNvSpPr>
            <a:spLocks noGrp="1"/>
          </p:cNvSpPr>
          <p:nvPr>
            <p:ph type="body" sz="quarter" idx="10"/>
          </p:nvPr>
        </p:nvSpPr>
        <p:spPr/>
        <p:txBody>
          <a:bodyPr/>
          <a:lstStyle/>
          <a:p>
            <a:r>
              <a:rPr lang="en-US" dirty="0"/>
              <a:t>2 Pet 1:5-12</a:t>
            </a:r>
          </a:p>
        </p:txBody>
      </p:sp>
    </p:spTree>
    <p:extLst>
      <p:ext uri="{BB962C8B-B14F-4D97-AF65-F5344CB8AC3E}">
        <p14:creationId xmlns:p14="http://schemas.microsoft.com/office/powerpoint/2010/main" val="158159093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a:xfrm>
            <a:off x="505439" y="2244440"/>
            <a:ext cx="4177598" cy="4613539"/>
          </a:xfrm>
        </p:spPr>
        <p:txBody>
          <a:bodyPr/>
          <a:lstStyle/>
          <a:p>
            <a:r>
              <a:rPr lang="en-US" dirty="0"/>
              <a:t>Individual Accountability</a:t>
            </a:r>
          </a:p>
          <a:p>
            <a:pPr lvl="1"/>
            <a:r>
              <a:rPr lang="en-US" dirty="0"/>
              <a:t>2 Tim 2:15, Timothy</a:t>
            </a:r>
          </a:p>
          <a:p>
            <a:pPr lvl="1"/>
            <a:r>
              <a:rPr lang="en-US" dirty="0"/>
              <a:t>Phil 2:12-13, Christian</a:t>
            </a:r>
          </a:p>
          <a:p>
            <a:pPr lvl="1"/>
            <a:r>
              <a:rPr lang="en-US" dirty="0"/>
              <a:t>2 Pet 1:5-12, Christian</a:t>
            </a:r>
          </a:p>
        </p:txBody>
      </p:sp>
      <p:sp>
        <p:nvSpPr>
          <p:cNvPr id="11" name="Text Placeholder 10">
            <a:extLst>
              <a:ext uri="{FF2B5EF4-FFF2-40B4-BE49-F238E27FC236}">
                <a16:creationId xmlns:a16="http://schemas.microsoft.com/office/drawing/2014/main" id="{14545B83-4257-4B63-54F0-9B6F259A096C}"/>
              </a:ext>
            </a:extLst>
          </p:cNvPr>
          <p:cNvSpPr>
            <a:spLocks noGrp="1"/>
          </p:cNvSpPr>
          <p:nvPr>
            <p:ph type="body" sz="quarter" idx="12"/>
          </p:nvPr>
        </p:nvSpPr>
        <p:spPr/>
        <p:txBody>
          <a:bodyPr/>
          <a:lstStyle/>
          <a:p>
            <a:r>
              <a:rPr lang="en-US" dirty="0" err="1"/>
              <a:t>Responsabilidad</a:t>
            </a:r>
            <a:r>
              <a:rPr lang="en-US" dirty="0"/>
              <a:t> Individual</a:t>
            </a:r>
          </a:p>
          <a:p>
            <a:pPr lvl="1"/>
            <a:r>
              <a:rPr lang="en-US" dirty="0"/>
              <a:t>2 Tim 2:15, </a:t>
            </a:r>
            <a:r>
              <a:rPr lang="en-US" dirty="0" err="1"/>
              <a:t>Timoteo</a:t>
            </a:r>
            <a:endParaRPr lang="en-US" dirty="0"/>
          </a:p>
          <a:p>
            <a:pPr lvl="1"/>
            <a:r>
              <a:rPr lang="en-US" dirty="0"/>
              <a:t>Fil 2:12-13, Cristiano</a:t>
            </a:r>
          </a:p>
          <a:p>
            <a:pPr lvl="1"/>
            <a:r>
              <a:rPr lang="en-US" dirty="0"/>
              <a:t>2 Ped 1:5-12, Cristiano</a:t>
            </a:r>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a:xfrm>
            <a:off x="415636" y="1455014"/>
            <a:ext cx="8354291" cy="571500"/>
          </a:xfrm>
        </p:spPr>
        <p:txBody>
          <a:bodyPr/>
          <a:lstStyle/>
          <a:p>
            <a:r>
              <a:rPr lang="en-US" dirty="0"/>
              <a:t>Rightly Dividing – </a:t>
            </a:r>
            <a:r>
              <a:rPr lang="en-US" dirty="0" err="1"/>
              <a:t>Maneja</a:t>
            </a:r>
            <a:r>
              <a:rPr lang="en-US" dirty="0"/>
              <a:t> Con Precision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a:xfrm>
            <a:off x="558145" y="439048"/>
            <a:ext cx="8036719" cy="987272"/>
          </a:xfrm>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292147506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Study Context</a:t>
            </a:r>
          </a:p>
          <a:p>
            <a:pPr lvl="1"/>
            <a:r>
              <a:rPr lang="en-US" dirty="0"/>
              <a:t>Written for a purpose</a:t>
            </a:r>
          </a:p>
          <a:p>
            <a:pPr lvl="2"/>
            <a:r>
              <a:rPr lang="en-US" dirty="0"/>
              <a:t>Jn 20:30-31</a:t>
            </a:r>
          </a:p>
          <a:p>
            <a:pPr lvl="1"/>
            <a:r>
              <a:rPr lang="en-US" dirty="0"/>
              <a:t>Audience</a:t>
            </a:r>
          </a:p>
          <a:p>
            <a:pPr lvl="2"/>
            <a:r>
              <a:rPr lang="en-US" dirty="0"/>
              <a:t>Cultural Norms &amp; Problems</a:t>
            </a:r>
          </a:p>
          <a:p>
            <a:pPr lvl="2"/>
            <a:r>
              <a:rPr lang="en-US" dirty="0"/>
              <a:t>Church Norms &amp; Problems</a:t>
            </a:r>
          </a:p>
          <a:p>
            <a:pPr lvl="2"/>
            <a:endParaRPr lang="en-US" dirty="0"/>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a:bodyPr>
          <a:lstStyle/>
          <a:p>
            <a:r>
              <a:rPr lang="es-ES" dirty="0"/>
              <a:t>Contexto del estudio</a:t>
            </a:r>
          </a:p>
          <a:p>
            <a:pPr lvl="1"/>
            <a:r>
              <a:rPr lang="es-ES" dirty="0"/>
              <a:t>Escrito con un propósito</a:t>
            </a:r>
          </a:p>
          <a:p>
            <a:pPr lvl="2"/>
            <a:r>
              <a:rPr lang="es-ES" dirty="0"/>
              <a:t>Juan 20:30-31</a:t>
            </a:r>
          </a:p>
          <a:p>
            <a:pPr lvl="1"/>
            <a:r>
              <a:rPr lang="es-ES" dirty="0"/>
              <a:t>Audiencia</a:t>
            </a:r>
          </a:p>
          <a:p>
            <a:pPr lvl="2"/>
            <a:r>
              <a:rPr lang="es-ES" dirty="0"/>
              <a:t>Normas y problemas culturales</a:t>
            </a:r>
          </a:p>
          <a:p>
            <a:pPr lvl="2"/>
            <a:r>
              <a:rPr lang="es-ES" dirty="0"/>
              <a:t>Normas y problemas de la Iglesia</a:t>
            </a:r>
          </a:p>
          <a:p>
            <a:endParaRPr lang="es-ES" dirty="0"/>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Rightly Dividing – </a:t>
            </a:r>
            <a:r>
              <a:rPr lang="en-US" dirty="0" err="1"/>
              <a:t>Maneja</a:t>
            </a:r>
            <a:r>
              <a:rPr lang="en-US" dirty="0"/>
              <a:t> Con Precision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6643479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anim calcmode="lin" valueType="num">
                                      <p:cBhvr additive="base">
                                        <p:cTn id="1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 calcmode="lin" valueType="num">
                                      <p:cBhvr additive="base">
                                        <p:cTn id="1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Study Paragraphs</a:t>
            </a:r>
          </a:p>
          <a:p>
            <a:pPr lvl="1"/>
            <a:r>
              <a:rPr lang="en-US" dirty="0"/>
              <a:t>What is being said as a whole</a:t>
            </a:r>
          </a:p>
          <a:p>
            <a:pPr lvl="1"/>
            <a:r>
              <a:rPr lang="en-US" dirty="0"/>
              <a:t>Word Studies</a:t>
            </a:r>
          </a:p>
          <a:p>
            <a:pPr lvl="1"/>
            <a:r>
              <a:rPr lang="en-US" dirty="0"/>
              <a:t>Parallel Teachings &amp; Concepts </a:t>
            </a:r>
          </a:p>
          <a:p>
            <a:pPr lvl="1"/>
            <a:r>
              <a:rPr lang="en-US" dirty="0"/>
              <a:t>Dangers in Proof Texting</a:t>
            </a:r>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a:bodyPr>
          <a:lstStyle/>
          <a:p>
            <a:r>
              <a:rPr lang="es-ES" dirty="0"/>
              <a:t>Párrafos de estudio</a:t>
            </a:r>
          </a:p>
          <a:p>
            <a:pPr lvl="1"/>
            <a:r>
              <a:rPr lang="es-ES" dirty="0"/>
              <a:t>Lo que se dice en su conjunto</a:t>
            </a:r>
          </a:p>
          <a:p>
            <a:pPr lvl="1"/>
            <a:r>
              <a:rPr lang="es-ES" dirty="0"/>
              <a:t>Estudios de palabras</a:t>
            </a:r>
          </a:p>
          <a:p>
            <a:pPr lvl="1"/>
            <a:r>
              <a:rPr lang="es-ES" dirty="0"/>
              <a:t>Enseñanzas y Conceptos Paralelos </a:t>
            </a:r>
          </a:p>
          <a:p>
            <a:pPr lvl="1"/>
            <a:r>
              <a:rPr lang="es-ES" dirty="0"/>
              <a:t>Peligros en los mensajes de texto de prueba</a:t>
            </a:r>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Rightly Dividing – </a:t>
            </a:r>
            <a:r>
              <a:rPr lang="en-US" dirty="0" err="1"/>
              <a:t>Maneja</a:t>
            </a:r>
            <a:r>
              <a:rPr lang="en-US" dirty="0"/>
              <a:t> Con Precision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37432013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additive="base">
                                        <p:cTn id="2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Study Commentaries </a:t>
            </a:r>
          </a:p>
          <a:p>
            <a:pPr lvl="1"/>
            <a:r>
              <a:rPr lang="en-US" dirty="0"/>
              <a:t>“Experts”</a:t>
            </a:r>
          </a:p>
          <a:p>
            <a:pPr lvl="1"/>
            <a:r>
              <a:rPr lang="en-US" dirty="0"/>
              <a:t>Enlightening</a:t>
            </a:r>
          </a:p>
          <a:p>
            <a:pPr lvl="1"/>
            <a:r>
              <a:rPr lang="en-US" dirty="0"/>
              <a:t>Does not change the text</a:t>
            </a:r>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lstStyle/>
          <a:p>
            <a:r>
              <a:rPr lang="es-ES" dirty="0"/>
              <a:t>Comentarios del estudio </a:t>
            </a:r>
          </a:p>
          <a:p>
            <a:pPr lvl="1"/>
            <a:r>
              <a:rPr lang="es-ES" dirty="0"/>
              <a:t>"Expertos"</a:t>
            </a:r>
          </a:p>
          <a:p>
            <a:pPr lvl="1"/>
            <a:r>
              <a:rPr lang="es-ES" dirty="0"/>
              <a:t>Esclarecedor</a:t>
            </a:r>
          </a:p>
          <a:p>
            <a:pPr lvl="1"/>
            <a:r>
              <a:rPr lang="es-ES" dirty="0"/>
              <a:t>No cambia el texto</a:t>
            </a:r>
          </a:p>
          <a:p>
            <a:endParaRPr lang="es-ES" dirty="0"/>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Rightly Dividing – </a:t>
            </a:r>
            <a:r>
              <a:rPr lang="en-US" dirty="0" err="1"/>
              <a:t>Maneja</a:t>
            </a:r>
            <a:r>
              <a:rPr lang="en-US" dirty="0"/>
              <a:t> Con Precision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413065994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Purpose Of Study</a:t>
            </a:r>
          </a:p>
          <a:p>
            <a:pPr lvl="1"/>
            <a:r>
              <a:rPr lang="en-US" dirty="0"/>
              <a:t>Prove Self Right</a:t>
            </a:r>
          </a:p>
          <a:p>
            <a:pPr lvl="1"/>
            <a:r>
              <a:rPr lang="en-US" dirty="0"/>
              <a:t>Prove Others Wrong</a:t>
            </a:r>
          </a:p>
          <a:p>
            <a:pPr lvl="2"/>
            <a:r>
              <a:rPr lang="en-US" dirty="0"/>
              <a:t>We cannot see ourselves if we spend all day looking out the window at others.</a:t>
            </a:r>
          </a:p>
          <a:p>
            <a:pPr lvl="1"/>
            <a:r>
              <a:rPr lang="en-US" dirty="0"/>
              <a:t>Learn &amp; Understand</a:t>
            </a:r>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fontScale="92500" lnSpcReduction="10000"/>
          </a:bodyPr>
          <a:lstStyle/>
          <a:p>
            <a:r>
              <a:rPr lang="es-ES" dirty="0"/>
              <a:t>Propósito del estudio</a:t>
            </a:r>
          </a:p>
          <a:p>
            <a:pPr lvl="1"/>
            <a:r>
              <a:rPr lang="es-ES" dirty="0"/>
              <a:t>Demostrar que tienes razón</a:t>
            </a:r>
          </a:p>
          <a:p>
            <a:pPr lvl="1"/>
            <a:r>
              <a:rPr lang="es-ES" dirty="0"/>
              <a:t>Demostrar que los demás están equivocados</a:t>
            </a:r>
          </a:p>
          <a:p>
            <a:pPr lvl="2"/>
            <a:r>
              <a:rPr lang="es-ES" dirty="0"/>
              <a:t>No podemos vernos a nosotros mismos si nos pasamos todo el día mirando por la ventana a los demás.</a:t>
            </a:r>
          </a:p>
          <a:p>
            <a:pPr lvl="1"/>
            <a:r>
              <a:rPr lang="es-ES" dirty="0"/>
              <a:t>Aprender y comprender</a:t>
            </a:r>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Rightly Dividing – </a:t>
            </a:r>
            <a:r>
              <a:rPr lang="en-US" dirty="0" err="1"/>
              <a:t>Maneja</a:t>
            </a:r>
            <a:r>
              <a:rPr lang="en-US" dirty="0"/>
              <a:t> Con Precision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27735385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 calcmode="lin" valueType="num">
                                      <p:cBhvr additive="base">
                                        <p:cTn id="1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 calcmode="lin" valueType="num">
                                      <p:cBhvr additive="base">
                                        <p:cTn id="2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Spiritual Mind</a:t>
            </a:r>
          </a:p>
          <a:p>
            <a:pPr lvl="1"/>
            <a:r>
              <a:rPr lang="en-US" dirty="0"/>
              <a:t>1 Cor 3:1-4</a:t>
            </a:r>
          </a:p>
          <a:p>
            <a:pPr lvl="1"/>
            <a:r>
              <a:rPr lang="en-US" dirty="0"/>
              <a:t>Gal 5:19-21</a:t>
            </a:r>
          </a:p>
          <a:p>
            <a:pPr lvl="1"/>
            <a:r>
              <a:rPr lang="en-US" dirty="0"/>
              <a:t>2 Pet 1:5-12</a:t>
            </a:r>
          </a:p>
          <a:p>
            <a:pPr lvl="1"/>
            <a:r>
              <a:rPr lang="en-US" dirty="0"/>
              <a:t>Critical to proper understanding</a:t>
            </a:r>
          </a:p>
          <a:p>
            <a:pPr lvl="1"/>
            <a:r>
              <a:rPr lang="en-US" dirty="0"/>
              <a:t>Develop character over knowledge </a:t>
            </a:r>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lnSpcReduction="10000"/>
          </a:bodyPr>
          <a:lstStyle/>
          <a:p>
            <a:r>
              <a:rPr lang="es-ES" dirty="0"/>
              <a:t>Mente Espiritual</a:t>
            </a:r>
          </a:p>
          <a:p>
            <a:pPr lvl="1"/>
            <a:r>
              <a:rPr lang="es-ES" dirty="0"/>
              <a:t>1 </a:t>
            </a:r>
            <a:r>
              <a:rPr lang="es-ES" dirty="0" err="1"/>
              <a:t>Cor</a:t>
            </a:r>
            <a:r>
              <a:rPr lang="es-ES" dirty="0"/>
              <a:t> 3:1-4</a:t>
            </a:r>
          </a:p>
          <a:p>
            <a:pPr lvl="1"/>
            <a:r>
              <a:rPr lang="es-ES" dirty="0" err="1"/>
              <a:t>Gál</a:t>
            </a:r>
            <a:r>
              <a:rPr lang="es-ES" dirty="0"/>
              <a:t> 5:19-21</a:t>
            </a:r>
          </a:p>
          <a:p>
            <a:pPr lvl="1"/>
            <a:r>
              <a:rPr lang="es-ES" dirty="0"/>
              <a:t>2 Ped1:5-12</a:t>
            </a:r>
          </a:p>
          <a:p>
            <a:pPr lvl="1"/>
            <a:r>
              <a:rPr lang="es-ES" dirty="0"/>
              <a:t>Fundamental para una comprensión adecuada</a:t>
            </a:r>
          </a:p>
          <a:p>
            <a:pPr lvl="1"/>
            <a:r>
              <a:rPr lang="es-ES" dirty="0"/>
              <a:t>Desarrollar el carácter por encima del conocimiento</a:t>
            </a:r>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Rightly Dividing – </a:t>
            </a:r>
            <a:r>
              <a:rPr lang="en-US" dirty="0" err="1"/>
              <a:t>Maneja</a:t>
            </a:r>
            <a:r>
              <a:rPr lang="en-US" dirty="0"/>
              <a:t> Con Precision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39444814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additive="base">
                                        <p:cTn id="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anim calcmode="lin" valueType="num">
                                      <p:cBhvr additive="base">
                                        <p:cTn id="1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 calcmode="lin" valueType="num">
                                      <p:cBhvr additive="base">
                                        <p:cTn id="1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Rightly Dividing</a:t>
            </a:r>
          </a:p>
          <a:p>
            <a:pPr lvl="1"/>
            <a:r>
              <a:rPr lang="en-US" dirty="0"/>
              <a:t>Individual Accountability</a:t>
            </a:r>
          </a:p>
          <a:p>
            <a:pPr lvl="1"/>
            <a:r>
              <a:rPr lang="en-US" dirty="0"/>
              <a:t>Study Context</a:t>
            </a:r>
          </a:p>
          <a:p>
            <a:pPr lvl="1"/>
            <a:r>
              <a:rPr lang="en-US" dirty="0"/>
              <a:t>Study Paragraphs</a:t>
            </a:r>
          </a:p>
          <a:p>
            <a:pPr lvl="1"/>
            <a:r>
              <a:rPr lang="en-US" dirty="0"/>
              <a:t>Study Commentaries </a:t>
            </a:r>
          </a:p>
          <a:p>
            <a:pPr lvl="1"/>
            <a:r>
              <a:rPr lang="en-US" dirty="0"/>
              <a:t>Purpose Of Study</a:t>
            </a:r>
          </a:p>
          <a:p>
            <a:pPr lvl="1"/>
            <a:r>
              <a:rPr lang="en-US" dirty="0"/>
              <a:t>Spiritual Mind</a:t>
            </a:r>
          </a:p>
          <a:p>
            <a:endParaRPr lang="en-US" dirty="0"/>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fontScale="92500"/>
          </a:bodyPr>
          <a:lstStyle/>
          <a:p>
            <a:r>
              <a:rPr lang="en-US" dirty="0" err="1"/>
              <a:t>Maneja</a:t>
            </a:r>
            <a:r>
              <a:rPr lang="en-US" dirty="0"/>
              <a:t> Con Precision</a:t>
            </a:r>
          </a:p>
          <a:p>
            <a:pPr lvl="1"/>
            <a:r>
              <a:rPr lang="en-US" dirty="0" err="1"/>
              <a:t>Responsabilidad</a:t>
            </a:r>
            <a:r>
              <a:rPr lang="en-US" dirty="0"/>
              <a:t> Individual</a:t>
            </a:r>
          </a:p>
          <a:p>
            <a:pPr lvl="1"/>
            <a:r>
              <a:rPr lang="en-US" dirty="0" err="1"/>
              <a:t>Contexto</a:t>
            </a:r>
            <a:r>
              <a:rPr lang="en-US" dirty="0"/>
              <a:t> Del </a:t>
            </a:r>
            <a:r>
              <a:rPr lang="en-US" dirty="0" err="1"/>
              <a:t>Estudio</a:t>
            </a:r>
            <a:endParaRPr lang="en-US" dirty="0"/>
          </a:p>
          <a:p>
            <a:pPr lvl="1"/>
            <a:r>
              <a:rPr lang="en-US" dirty="0" err="1"/>
              <a:t>Párrafos</a:t>
            </a:r>
            <a:r>
              <a:rPr lang="en-US" dirty="0"/>
              <a:t> De </a:t>
            </a:r>
            <a:r>
              <a:rPr lang="en-US" dirty="0" err="1"/>
              <a:t>Estudio</a:t>
            </a:r>
            <a:endParaRPr lang="en-US" dirty="0"/>
          </a:p>
          <a:p>
            <a:pPr lvl="1"/>
            <a:r>
              <a:rPr lang="en-US" dirty="0" err="1"/>
              <a:t>Comentarios</a:t>
            </a:r>
            <a:r>
              <a:rPr lang="en-US" dirty="0"/>
              <a:t> Del </a:t>
            </a:r>
            <a:r>
              <a:rPr lang="en-US" dirty="0" err="1"/>
              <a:t>Estudio</a:t>
            </a:r>
            <a:r>
              <a:rPr lang="en-US" dirty="0"/>
              <a:t> </a:t>
            </a:r>
          </a:p>
          <a:p>
            <a:pPr lvl="1"/>
            <a:r>
              <a:rPr lang="en-US" dirty="0" err="1"/>
              <a:t>Propósito</a:t>
            </a:r>
            <a:r>
              <a:rPr lang="en-US" dirty="0"/>
              <a:t> Del </a:t>
            </a:r>
            <a:r>
              <a:rPr lang="en-US" dirty="0" err="1"/>
              <a:t>Estudio</a:t>
            </a:r>
            <a:endParaRPr lang="en-US" dirty="0"/>
          </a:p>
          <a:p>
            <a:pPr lvl="1"/>
            <a:r>
              <a:rPr lang="en-US" dirty="0" err="1"/>
              <a:t>Mente</a:t>
            </a:r>
            <a:r>
              <a:rPr lang="en-US" dirty="0"/>
              <a:t> </a:t>
            </a:r>
            <a:r>
              <a:rPr lang="en-US" dirty="0" err="1"/>
              <a:t>Espiritual</a:t>
            </a:r>
            <a:endParaRPr lang="en-US" dirty="0"/>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Summary – </a:t>
            </a:r>
            <a:r>
              <a:rPr lang="en-US" dirty="0" err="1"/>
              <a:t>Resumen</a:t>
            </a:r>
            <a:r>
              <a:rPr lang="en-US" dirty="0"/>
              <a:t> </a:t>
            </a:r>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92063936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lstStyle/>
          <a:p>
            <a:r>
              <a:rPr lang="en-US" dirty="0"/>
              <a:t>We Disciple Jesus</a:t>
            </a:r>
          </a:p>
          <a:p>
            <a:pPr lvl="1"/>
            <a:r>
              <a:rPr lang="en-US" dirty="0"/>
              <a:t>Church Denominations</a:t>
            </a:r>
          </a:p>
          <a:p>
            <a:pPr lvl="1"/>
            <a:r>
              <a:rPr lang="en-US" dirty="0"/>
              <a:t>Church Sects</a:t>
            </a:r>
          </a:p>
          <a:p>
            <a:pPr lvl="1"/>
            <a:r>
              <a:rPr lang="en-US" dirty="0"/>
              <a:t>Church Preachers</a:t>
            </a:r>
          </a:p>
          <a:p>
            <a:pPr lvl="1"/>
            <a:r>
              <a:rPr lang="en-US" dirty="0"/>
              <a:t>Church Teachers</a:t>
            </a:r>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a:bodyPr>
          <a:lstStyle/>
          <a:p>
            <a:r>
              <a:rPr lang="en-US" dirty="0" err="1"/>
              <a:t>Discipulamos</a:t>
            </a:r>
            <a:r>
              <a:rPr lang="en-US" dirty="0"/>
              <a:t> a Jesús</a:t>
            </a:r>
          </a:p>
          <a:p>
            <a:pPr lvl="1"/>
            <a:r>
              <a:rPr lang="en-US" dirty="0" err="1"/>
              <a:t>Denominaciones</a:t>
            </a:r>
            <a:r>
              <a:rPr lang="en-US" dirty="0"/>
              <a:t> </a:t>
            </a:r>
            <a:r>
              <a:rPr lang="en-US" dirty="0" err="1"/>
              <a:t>eclesiásticas</a:t>
            </a:r>
            <a:endParaRPr lang="en-US" dirty="0"/>
          </a:p>
          <a:p>
            <a:pPr lvl="1"/>
            <a:r>
              <a:rPr lang="en-US" dirty="0" err="1"/>
              <a:t>Sectas</a:t>
            </a:r>
            <a:r>
              <a:rPr lang="en-US" dirty="0"/>
              <a:t> </a:t>
            </a:r>
            <a:r>
              <a:rPr lang="en-US" dirty="0" err="1"/>
              <a:t>eclesiásticas</a:t>
            </a:r>
            <a:endParaRPr lang="en-US" dirty="0"/>
          </a:p>
          <a:p>
            <a:pPr lvl="1"/>
            <a:r>
              <a:rPr lang="en-US" dirty="0" err="1"/>
              <a:t>Predicadores</a:t>
            </a:r>
            <a:r>
              <a:rPr lang="en-US" dirty="0"/>
              <a:t> de la </a:t>
            </a:r>
            <a:r>
              <a:rPr lang="en-US" dirty="0" err="1"/>
              <a:t>Iglesia</a:t>
            </a:r>
            <a:endParaRPr lang="en-US" dirty="0"/>
          </a:p>
          <a:p>
            <a:pPr lvl="1"/>
            <a:r>
              <a:rPr lang="en-US" dirty="0"/>
              <a:t>Maestros de la </a:t>
            </a:r>
            <a:r>
              <a:rPr lang="en-US" dirty="0" err="1"/>
              <a:t>Iglesia</a:t>
            </a:r>
            <a:endParaRPr lang="en-US" dirty="0"/>
          </a:p>
          <a:p>
            <a:endParaRPr lang="en-US" dirty="0"/>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Lessons - </a:t>
            </a:r>
            <a:r>
              <a:rPr lang="en-US" dirty="0" err="1"/>
              <a:t>Lecciones</a:t>
            </a:r>
            <a:endParaRPr lang="en-US" dirty="0"/>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266322490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17F5FE-DBEC-8D63-5E69-BB7A85B0233C}"/>
              </a:ext>
            </a:extLst>
          </p:cNvPr>
          <p:cNvSpPr>
            <a:spLocks noGrp="1"/>
          </p:cNvSpPr>
          <p:nvPr>
            <p:ph type="body" sz="quarter" idx="10"/>
          </p:nvPr>
        </p:nvSpPr>
        <p:spPr/>
        <p:txBody>
          <a:bodyPr>
            <a:normAutofit fontScale="92500"/>
          </a:bodyPr>
          <a:lstStyle/>
          <a:p>
            <a:r>
              <a:rPr lang="en-US" dirty="0"/>
              <a:t>We Are Individually Accountable</a:t>
            </a:r>
          </a:p>
          <a:p>
            <a:pPr lvl="1"/>
            <a:r>
              <a:rPr lang="en-US" dirty="0"/>
              <a:t>2 Pet 1:10-11, ... be all the more diligent to confirm your calling and election, for if you practice these qualities, you will never fall. For in this way there will be richly provided for you an entrance into the eternal kingdom (ESV)</a:t>
            </a:r>
          </a:p>
        </p:txBody>
      </p:sp>
      <p:sp>
        <p:nvSpPr>
          <p:cNvPr id="6" name="Text Placeholder 5">
            <a:extLst>
              <a:ext uri="{FF2B5EF4-FFF2-40B4-BE49-F238E27FC236}">
                <a16:creationId xmlns:a16="http://schemas.microsoft.com/office/drawing/2014/main" id="{D296DE42-9D1C-C0B9-4510-B02460023B86}"/>
              </a:ext>
            </a:extLst>
          </p:cNvPr>
          <p:cNvSpPr>
            <a:spLocks noGrp="1"/>
          </p:cNvSpPr>
          <p:nvPr>
            <p:ph type="body" sz="quarter" idx="12"/>
          </p:nvPr>
        </p:nvSpPr>
        <p:spPr/>
        <p:txBody>
          <a:bodyPr>
            <a:normAutofit fontScale="92500" lnSpcReduction="20000"/>
          </a:bodyPr>
          <a:lstStyle/>
          <a:p>
            <a:r>
              <a:rPr lang="en-US" dirty="0" err="1"/>
              <a:t>Somos</a:t>
            </a:r>
            <a:r>
              <a:rPr lang="en-US" dirty="0"/>
              <a:t> </a:t>
            </a:r>
            <a:r>
              <a:rPr lang="en-US" dirty="0" err="1"/>
              <a:t>responsables</a:t>
            </a:r>
            <a:r>
              <a:rPr lang="en-US" dirty="0"/>
              <a:t> </a:t>
            </a:r>
            <a:r>
              <a:rPr lang="en-US" dirty="0" err="1"/>
              <a:t>individualmente</a:t>
            </a:r>
            <a:endParaRPr lang="en-US" dirty="0"/>
          </a:p>
          <a:p>
            <a:pPr lvl="1"/>
            <a:r>
              <a:rPr lang="en-US" dirty="0"/>
              <a:t>2 Pet 1:10-11, ... </a:t>
            </a:r>
            <a:r>
              <a:rPr lang="es-ES" dirty="0"/>
              <a:t>sean cada vez más diligentes para hacer firme su llamado y elección de parte de Dios. Porque mientras hagan estas cosas nunca caerán. Pues de esta manera les será concedida ampliamente la entrada al reino eterno (NBLA)</a:t>
            </a:r>
            <a:endParaRPr lang="en-US" dirty="0"/>
          </a:p>
          <a:p>
            <a:endParaRPr lang="en-US" dirty="0"/>
          </a:p>
        </p:txBody>
      </p:sp>
      <p:sp>
        <p:nvSpPr>
          <p:cNvPr id="7" name="Text Placeholder 6">
            <a:extLst>
              <a:ext uri="{FF2B5EF4-FFF2-40B4-BE49-F238E27FC236}">
                <a16:creationId xmlns:a16="http://schemas.microsoft.com/office/drawing/2014/main" id="{526996CA-9777-0F07-9E8C-18F01E24679E}"/>
              </a:ext>
            </a:extLst>
          </p:cNvPr>
          <p:cNvSpPr>
            <a:spLocks noGrp="1"/>
          </p:cNvSpPr>
          <p:nvPr>
            <p:ph type="body" sz="quarter" idx="13"/>
          </p:nvPr>
        </p:nvSpPr>
        <p:spPr/>
        <p:txBody>
          <a:bodyPr/>
          <a:lstStyle/>
          <a:p>
            <a:r>
              <a:rPr lang="en-US" dirty="0"/>
              <a:t>Lessons - </a:t>
            </a:r>
            <a:r>
              <a:rPr lang="en-US" dirty="0" err="1"/>
              <a:t>Lecciones</a:t>
            </a:r>
            <a:endParaRPr lang="en-US" dirty="0"/>
          </a:p>
        </p:txBody>
      </p:sp>
      <p:sp>
        <p:nvSpPr>
          <p:cNvPr id="4" name="Title 3">
            <a:extLst>
              <a:ext uri="{FF2B5EF4-FFF2-40B4-BE49-F238E27FC236}">
                <a16:creationId xmlns:a16="http://schemas.microsoft.com/office/drawing/2014/main" id="{5614C870-89F7-CD33-5E9B-3FF717823925}"/>
              </a:ext>
            </a:extLst>
          </p:cNvPr>
          <p:cNvSpPr>
            <a:spLocks noGrp="1"/>
          </p:cNvSpPr>
          <p:nvPr>
            <p:ph type="title"/>
          </p:nvPr>
        </p:nvSpPr>
        <p:spPr/>
        <p:txBody>
          <a:bodyPr/>
          <a:lstStyle/>
          <a:p>
            <a:r>
              <a:rPr lang="en-US" dirty="0"/>
              <a:t>Bible Study – </a:t>
            </a:r>
            <a:r>
              <a:rPr lang="en-US" dirty="0" err="1"/>
              <a:t>Estudio</a:t>
            </a:r>
            <a:r>
              <a:rPr lang="en-US" dirty="0"/>
              <a:t> </a:t>
            </a:r>
            <a:r>
              <a:rPr lang="en-US" dirty="0" err="1"/>
              <a:t>Bíblico</a:t>
            </a:r>
            <a:endParaRPr lang="en-US" dirty="0"/>
          </a:p>
        </p:txBody>
      </p:sp>
    </p:spTree>
    <p:extLst>
      <p:ext uri="{BB962C8B-B14F-4D97-AF65-F5344CB8AC3E}">
        <p14:creationId xmlns:p14="http://schemas.microsoft.com/office/powerpoint/2010/main" val="912910080"/>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Parchment">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chment">
  <a:themeElements>
    <a:clrScheme name="Parchment">
      <a:dk1>
        <a:srgbClr val="000000"/>
      </a:dk1>
      <a:lt1>
        <a:srgbClr val="FFFFFF"/>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1240</TotalTime>
  <Words>507</Words>
  <Application>Microsoft Office PowerPoint</Application>
  <PresentationFormat>On-screen Show (4:3)</PresentationFormat>
  <Paragraphs>108</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Aharoni</vt:lpstr>
      <vt:lpstr>Arial Black</vt:lpstr>
      <vt:lpstr>Avenir Roman</vt:lpstr>
      <vt:lpstr>Calibri</vt:lpstr>
      <vt:lpstr>Courier New</vt:lpstr>
      <vt:lpstr>Helvetica Neue Light</vt:lpstr>
      <vt:lpstr>Papyrus</vt:lpstr>
      <vt:lpstr>Wingdings</vt:lpstr>
      <vt:lpstr>Parchment</vt:lpstr>
      <vt:lpstr>Bible Study – Estudio Bíblico  Rightly Dividing –  Maneja Con Precision </vt:lpstr>
      <vt:lpstr>Bible Study – Estudio Bíblico</vt:lpstr>
      <vt:lpstr>Bible Study – Estudio Bíblico</vt:lpstr>
      <vt:lpstr>Bible Study – Estudio Bíblico</vt:lpstr>
      <vt:lpstr>Bible Study – Estudio Bíblico</vt:lpstr>
      <vt:lpstr>Bible Study – Estudio Bíblico</vt:lpstr>
      <vt:lpstr>Bible Study – Estudio Bíblico</vt:lpstr>
      <vt:lpstr>Bible Study – Estudio Bíblico</vt:lpstr>
      <vt:lpstr>Bible Study – Estudio Bíblico</vt:lpstr>
      <vt:lpstr>Bible Study – Estudio Bíblico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rdward</dc:creator>
  <cp:lastModifiedBy>Ross Ward</cp:lastModifiedBy>
  <cp:revision>497</cp:revision>
  <cp:lastPrinted>2019-11-13T22:08:13Z</cp:lastPrinted>
  <dcterms:modified xsi:type="dcterms:W3CDTF">2024-04-08T10:48:45Z</dcterms:modified>
</cp:coreProperties>
</file>