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1"/>
  </p:notesMasterIdLst>
  <p:sldIdLst>
    <p:sldId id="256" r:id="rId2"/>
    <p:sldId id="266" r:id="rId3"/>
    <p:sldId id="268" r:id="rId4"/>
    <p:sldId id="265" r:id="rId5"/>
    <p:sldId id="269" r:id="rId6"/>
    <p:sldId id="267" r:id="rId7"/>
    <p:sldId id="260" r:id="rId8"/>
    <p:sldId id="261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-10131"/>
            <a:ext cx="9144000" cy="924531"/>
          </a:xfrm>
          <a:solidFill>
            <a:schemeClr val="accent1">
              <a:alpha val="52000"/>
            </a:schemeClr>
          </a:solidFill>
        </p:spPr>
        <p:txBody>
          <a:bodyPr>
            <a:noAutofit/>
          </a:bodyPr>
          <a:lstStyle>
            <a:lvl1pPr>
              <a:defRPr sz="3600" cap="none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7150" y="1657351"/>
            <a:ext cx="4457700" cy="5200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2800" b="1" cap="none" baseline="0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cap="none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914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4pPr>
            <a:lvl5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86847" y="1657351"/>
            <a:ext cx="4457153" cy="5200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b="1" cap="none" baseline="0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8620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4pPr>
            <a:lvl5pPr marL="10287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914400"/>
            <a:ext cx="9143999" cy="571500"/>
          </a:xfrm>
          <a:solidFill>
            <a:schemeClr val="tx2">
              <a:alpha val="50000"/>
            </a:schemeClr>
          </a:solidFill>
        </p:spPr>
        <p:txBody>
          <a:bodyPr>
            <a:noAutofit/>
          </a:bodyPr>
          <a:lstStyle>
            <a:lvl1pPr marL="0" indent="0" algn="ctr">
              <a:buNone/>
              <a:defRPr sz="2800" cap="none" baseline="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A7BD6C-1C57-26DC-ABA8-B9AA240EACC1}"/>
              </a:ext>
            </a:extLst>
          </p:cNvPr>
          <p:cNvCxnSpPr>
            <a:cxnSpLocks/>
          </p:cNvCxnSpPr>
          <p:nvPr userDrawn="1"/>
        </p:nvCxnSpPr>
        <p:spPr>
          <a:xfrm>
            <a:off x="0" y="1543050"/>
            <a:ext cx="9143999" cy="0"/>
          </a:xfrm>
          <a:prstGeom prst="line">
            <a:avLst/>
          </a:prstGeom>
          <a:ln w="1143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857248"/>
          </a:xfrm>
          <a:solidFill>
            <a:schemeClr val="accent1">
              <a:lumMod val="40000"/>
              <a:lumOff val="60000"/>
              <a:alpha val="52000"/>
            </a:schemeClr>
          </a:solidFill>
        </p:spPr>
        <p:txBody>
          <a:bodyPr>
            <a:noAutofit/>
          </a:bodyPr>
          <a:lstStyle>
            <a:lvl1pPr>
              <a:defRPr sz="3600" cap="none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7150" y="1200157"/>
            <a:ext cx="4457700" cy="56006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b="1" cap="none" baseline="0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914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4pPr>
            <a:lvl5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86847" y="1200157"/>
            <a:ext cx="4457153" cy="560069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b="1" cap="none" baseline="0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8620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4pPr>
            <a:lvl5pPr marL="10287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A7BD6C-1C57-26DC-ABA8-B9AA240EACC1}"/>
              </a:ext>
            </a:extLst>
          </p:cNvPr>
          <p:cNvCxnSpPr>
            <a:cxnSpLocks/>
          </p:cNvCxnSpPr>
          <p:nvPr userDrawn="1"/>
        </p:nvCxnSpPr>
        <p:spPr>
          <a:xfrm>
            <a:off x="0" y="1028700"/>
            <a:ext cx="9143999" cy="0"/>
          </a:xfrm>
          <a:prstGeom prst="line">
            <a:avLst/>
          </a:prstGeom>
          <a:ln w="1143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37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Droplets-SD-Content-R1d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9" r:id="rId6"/>
    <p:sldLayoutId id="2147483674" r:id="rId7"/>
    <p:sldLayoutId id="2147483675" r:id="rId8"/>
    <p:sldLayoutId id="2147483676" r:id="rId9"/>
    <p:sldLayoutId id="2147483677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/>
          <a:lstStyle/>
          <a:p>
            <a:r>
              <a:rPr lang="en-US" dirty="0"/>
              <a:t>Mt 12:33-37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857248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497A27-F46D-AD9F-E60D-64E693BBA4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" y="1200157"/>
            <a:ext cx="4457700" cy="56006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Mt 12:34-35, Speech Is Product Of Our Heart</a:t>
            </a:r>
          </a:p>
          <a:p>
            <a:pPr lvl="1"/>
            <a:r>
              <a:rPr lang="en-US" dirty="0"/>
              <a:t>Mt 15:10-20, ...But those things which proceed out of the mouth come forth from the heart; and they defile the man</a:t>
            </a:r>
          </a:p>
          <a:p>
            <a:pPr lvl="1"/>
            <a:r>
              <a:rPr lang="en-US" dirty="0"/>
              <a:t>Our Attitude</a:t>
            </a:r>
          </a:p>
          <a:p>
            <a:pPr lvl="1"/>
            <a:r>
              <a:rPr lang="en-US" dirty="0"/>
              <a:t>Rom 12:2, Renewed Mind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1DB037-D5D3-E578-64F6-BD79C3BB99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47" y="1200157"/>
            <a:ext cx="4457153" cy="5600694"/>
          </a:xfrm>
        </p:spPr>
        <p:txBody>
          <a:bodyPr/>
          <a:lstStyle/>
          <a:p>
            <a:r>
              <a:rPr lang="es-ES" dirty="0"/>
              <a:t>Mt 12:34-35, Discurso Es Producto De Nuestro Corazón </a:t>
            </a:r>
          </a:p>
          <a:p>
            <a:pPr lvl="1"/>
            <a:r>
              <a:rPr lang="es-ES" dirty="0"/>
              <a:t>Mt 15,10-20, ... Pero lo que sale de la boca, sale del corazón; y contaminan al hombre </a:t>
            </a:r>
          </a:p>
          <a:p>
            <a:pPr lvl="1"/>
            <a:r>
              <a:rPr lang="es-ES" dirty="0"/>
              <a:t>Nuestra Actitud </a:t>
            </a:r>
          </a:p>
          <a:p>
            <a:pPr lvl="1"/>
            <a:r>
              <a:rPr lang="es-ES" dirty="0"/>
              <a:t>Rom 12:2, Mente Renovada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09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857248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497A27-F46D-AD9F-E60D-64E693BBA4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" y="1200157"/>
            <a:ext cx="4457700" cy="5600693"/>
          </a:xfrm>
        </p:spPr>
        <p:txBody>
          <a:bodyPr/>
          <a:lstStyle/>
          <a:p>
            <a:r>
              <a:rPr lang="en-US" dirty="0"/>
              <a:t>Eph 4:29, No Corrupt Speech</a:t>
            </a:r>
          </a:p>
          <a:p>
            <a:pPr lvl="1"/>
            <a:r>
              <a:rPr lang="en-US" dirty="0"/>
              <a:t>Opposite of Good and Edifying</a:t>
            </a:r>
          </a:p>
          <a:p>
            <a:pPr lvl="1"/>
            <a:r>
              <a:rPr lang="en-US" dirty="0"/>
              <a:t>Rotten or Putrid </a:t>
            </a:r>
          </a:p>
          <a:p>
            <a:pPr lvl="1"/>
            <a:r>
              <a:rPr lang="en-US" dirty="0"/>
              <a:t>Destructive</a:t>
            </a:r>
          </a:p>
          <a:p>
            <a:pPr lvl="1"/>
            <a:r>
              <a:rPr lang="en-US" dirty="0"/>
              <a:t>Not just lacking value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02D467A-AAB2-DE9B-4A6C-0B0228FDD9C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s-ES" dirty="0" err="1"/>
              <a:t>Ef</a:t>
            </a:r>
            <a:r>
              <a:rPr lang="es-ES" dirty="0"/>
              <a:t> 4:29, No Discurso Corrupto</a:t>
            </a:r>
          </a:p>
          <a:p>
            <a:pPr lvl="1"/>
            <a:r>
              <a:rPr lang="es-ES" dirty="0"/>
              <a:t>Lo Opuesto a lo Bueno y Edificante</a:t>
            </a:r>
          </a:p>
          <a:p>
            <a:pPr lvl="1"/>
            <a:r>
              <a:rPr lang="es-ES" dirty="0"/>
              <a:t>Podrido o pútrido </a:t>
            </a:r>
          </a:p>
          <a:p>
            <a:pPr lvl="1"/>
            <a:r>
              <a:rPr lang="es-ES" dirty="0"/>
              <a:t>Destructivo</a:t>
            </a:r>
          </a:p>
          <a:p>
            <a:pPr lvl="1"/>
            <a:r>
              <a:rPr lang="es-ES" dirty="0"/>
              <a:t>No solo falta de valor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1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857248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497A27-F46D-AD9F-E60D-64E693BBA4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Eph 4:29, Speech That Is: </a:t>
            </a:r>
          </a:p>
          <a:p>
            <a:pPr lvl="1"/>
            <a:r>
              <a:rPr lang="en-US" dirty="0"/>
              <a:t>Good </a:t>
            </a:r>
          </a:p>
          <a:p>
            <a:pPr lvl="2"/>
            <a:r>
              <a:rPr lang="en-US" dirty="0"/>
              <a:t>Beneficial</a:t>
            </a:r>
          </a:p>
          <a:p>
            <a:pPr lvl="2"/>
            <a:r>
              <a:rPr lang="en-US" dirty="0"/>
              <a:t>Useful</a:t>
            </a:r>
          </a:p>
          <a:p>
            <a:pPr lvl="2"/>
            <a:r>
              <a:rPr lang="en-US" dirty="0"/>
              <a:t>Has a Good effect</a:t>
            </a:r>
          </a:p>
          <a:p>
            <a:pPr lvl="1"/>
            <a:r>
              <a:rPr lang="en-US" dirty="0"/>
              <a:t>Edifying</a:t>
            </a:r>
          </a:p>
          <a:p>
            <a:pPr lvl="2"/>
            <a:r>
              <a:rPr lang="en-US" dirty="0"/>
              <a:t>Promotes Growth</a:t>
            </a:r>
          </a:p>
          <a:p>
            <a:pPr lvl="2"/>
            <a:r>
              <a:rPr lang="en-US" dirty="0"/>
              <a:t>BN, Instruct, counsel, and comfort others; to promote their intelligence and purity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22A9BF5-E2E9-0C43-45DA-1375B4905F0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Ef</a:t>
            </a:r>
            <a:r>
              <a:rPr lang="es-ES" dirty="0"/>
              <a:t> 4:29, Discurso Que Es: </a:t>
            </a:r>
          </a:p>
          <a:p>
            <a:pPr lvl="1"/>
            <a:r>
              <a:rPr lang="es-ES" dirty="0"/>
              <a:t>Bien </a:t>
            </a:r>
          </a:p>
          <a:p>
            <a:pPr lvl="2"/>
            <a:r>
              <a:rPr lang="es-ES" dirty="0"/>
              <a:t>Beneficioso</a:t>
            </a:r>
          </a:p>
          <a:p>
            <a:pPr lvl="2"/>
            <a:r>
              <a:rPr lang="es-ES" dirty="0"/>
              <a:t>Útil</a:t>
            </a:r>
          </a:p>
          <a:p>
            <a:pPr lvl="2"/>
            <a:r>
              <a:rPr lang="es-ES" dirty="0"/>
              <a:t>Tiene un buen efecto</a:t>
            </a:r>
          </a:p>
          <a:p>
            <a:pPr lvl="1"/>
            <a:r>
              <a:rPr lang="es-ES" dirty="0"/>
              <a:t>Edificante</a:t>
            </a:r>
          </a:p>
          <a:p>
            <a:pPr lvl="2"/>
            <a:r>
              <a:rPr lang="es-ES" dirty="0"/>
              <a:t>Promueve el crecimiento</a:t>
            </a:r>
          </a:p>
          <a:p>
            <a:pPr lvl="2"/>
            <a:r>
              <a:rPr lang="es-ES" dirty="0"/>
              <a:t>BN, Instruir, aconsejar y consolar a otros; para promover su inteligencia y pureza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2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857248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497A27-F46D-AD9F-E60D-64E693BBA4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" y="1200157"/>
            <a:ext cx="4457700" cy="5600693"/>
          </a:xfrm>
        </p:spPr>
        <p:txBody>
          <a:bodyPr>
            <a:normAutofit/>
          </a:bodyPr>
          <a:lstStyle/>
          <a:p>
            <a:r>
              <a:rPr lang="en-US" dirty="0"/>
              <a:t>Eph 4:29, Speech That Is: </a:t>
            </a:r>
          </a:p>
          <a:p>
            <a:pPr lvl="1"/>
            <a:r>
              <a:rPr lang="en-US" dirty="0"/>
              <a:t>Ministers Grace</a:t>
            </a:r>
          </a:p>
          <a:p>
            <a:pPr lvl="2"/>
            <a:r>
              <a:rPr lang="en-US" dirty="0"/>
              <a:t>Giving benefit of the doubt</a:t>
            </a:r>
          </a:p>
          <a:p>
            <a:pPr lvl="2"/>
            <a:r>
              <a:rPr lang="en-US" dirty="0"/>
              <a:t>Positive &amp; Encouraging</a:t>
            </a:r>
          </a:p>
          <a:p>
            <a:pPr lvl="2"/>
            <a:r>
              <a:rPr lang="en-US" dirty="0"/>
              <a:t>Not What is Deserved</a:t>
            </a:r>
          </a:p>
          <a:p>
            <a:pPr lvl="2"/>
            <a:r>
              <a:rPr lang="en-US" dirty="0"/>
              <a:t>Not Only What is Merciful</a:t>
            </a:r>
          </a:p>
          <a:p>
            <a:pPr lvl="2"/>
            <a:r>
              <a:rPr lang="en-US" dirty="0"/>
              <a:t>What is Gracious</a:t>
            </a:r>
          </a:p>
          <a:p>
            <a:pPr lvl="3"/>
            <a:r>
              <a:rPr lang="en-US" dirty="0"/>
              <a:t>Undeserved</a:t>
            </a:r>
          </a:p>
          <a:p>
            <a:pPr lvl="2"/>
            <a:r>
              <a:rPr lang="en-US" dirty="0"/>
              <a:t>Col 4:5-6, Always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22A9BF5-E2E9-0C43-45DA-1375B4905F0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47" y="1200157"/>
            <a:ext cx="4457153" cy="5600694"/>
          </a:xfrm>
        </p:spPr>
        <p:txBody>
          <a:bodyPr>
            <a:normAutofit/>
          </a:bodyPr>
          <a:lstStyle/>
          <a:p>
            <a:r>
              <a:rPr lang="es-ES" dirty="0" err="1"/>
              <a:t>Ef</a:t>
            </a:r>
            <a:r>
              <a:rPr lang="es-ES" dirty="0"/>
              <a:t> 4:29, Discurso Que Es: </a:t>
            </a:r>
          </a:p>
          <a:p>
            <a:pPr lvl="1"/>
            <a:r>
              <a:rPr lang="en-US" dirty="0"/>
              <a:t>Que Imparta Gracia</a:t>
            </a:r>
            <a:endParaRPr lang="es-ES" dirty="0"/>
          </a:p>
          <a:p>
            <a:pPr lvl="2"/>
            <a:r>
              <a:rPr lang="es-ES" dirty="0"/>
              <a:t>Dar el beneficio de la duda</a:t>
            </a:r>
          </a:p>
          <a:p>
            <a:pPr lvl="2"/>
            <a:r>
              <a:rPr lang="es-ES" dirty="0"/>
              <a:t>Positivo Y Alentador</a:t>
            </a:r>
          </a:p>
          <a:p>
            <a:pPr lvl="2"/>
            <a:r>
              <a:rPr lang="es-ES" dirty="0"/>
              <a:t>No Es Lo Que Se Merece</a:t>
            </a:r>
          </a:p>
          <a:p>
            <a:pPr lvl="2"/>
            <a:r>
              <a:rPr lang="es-ES" dirty="0"/>
              <a:t>No Solo Lo Que Es Misericordioso</a:t>
            </a:r>
          </a:p>
          <a:p>
            <a:pPr lvl="2"/>
            <a:r>
              <a:rPr lang="es-ES" dirty="0"/>
              <a:t>¡Qué es Gracioso!</a:t>
            </a:r>
          </a:p>
          <a:p>
            <a:pPr lvl="3"/>
            <a:r>
              <a:rPr lang="es-ES" dirty="0"/>
              <a:t>Inmerecido</a:t>
            </a:r>
          </a:p>
          <a:p>
            <a:pPr lvl="2"/>
            <a:r>
              <a:rPr lang="es-ES" dirty="0"/>
              <a:t>Col 4:5-6, Siempre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0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857248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497A27-F46D-AD9F-E60D-64E693BBA4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Eph 4:32, Behaviors Supporting</a:t>
            </a:r>
          </a:p>
          <a:p>
            <a:pPr lvl="1"/>
            <a:r>
              <a:rPr lang="en-US" dirty="0"/>
              <a:t>Kind</a:t>
            </a:r>
          </a:p>
          <a:p>
            <a:pPr lvl="2"/>
            <a:r>
              <a:rPr lang="en-US" dirty="0"/>
              <a:t>Thayer - Mild, Pleasant (As Opposed To Harsh, Hard Sharp, Bitter)</a:t>
            </a:r>
          </a:p>
          <a:p>
            <a:pPr lvl="1"/>
            <a:r>
              <a:rPr lang="en-US" dirty="0"/>
              <a:t>Tenderhearted</a:t>
            </a:r>
          </a:p>
          <a:p>
            <a:pPr lvl="2"/>
            <a:r>
              <a:rPr lang="en-US" dirty="0"/>
              <a:t>BN – A heart disposed to pity and compassion</a:t>
            </a:r>
          </a:p>
          <a:p>
            <a:pPr lvl="1"/>
            <a:r>
              <a:rPr lang="en-US" dirty="0"/>
              <a:t>Forgiving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22A9BF5-E2E9-0C43-45DA-1375B4905F0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es-ES" dirty="0" err="1"/>
              <a:t>Ef</a:t>
            </a:r>
            <a:r>
              <a:rPr lang="es-ES" dirty="0"/>
              <a:t> 4:32, Comportamientos De Apoyo</a:t>
            </a:r>
          </a:p>
          <a:p>
            <a:pPr lvl="1"/>
            <a:r>
              <a:rPr lang="es-ES" dirty="0"/>
              <a:t>Más Bien Amable</a:t>
            </a:r>
          </a:p>
          <a:p>
            <a:pPr lvl="2"/>
            <a:r>
              <a:rPr lang="es-ES" dirty="0"/>
              <a:t>Thayer - Suave, Agradable (A diferencia de Áspero, Duro, Agudo, Amargo)</a:t>
            </a:r>
          </a:p>
          <a:p>
            <a:pPr lvl="1"/>
            <a:r>
              <a:rPr lang="en-US" dirty="0"/>
              <a:t>Misericordias</a:t>
            </a:r>
            <a:endParaRPr lang="es-ES" dirty="0"/>
          </a:p>
          <a:p>
            <a:pPr lvl="2"/>
            <a:r>
              <a:rPr lang="es-ES" dirty="0"/>
              <a:t>BN – Un corazón dispuesto a la lástima y a la compasión</a:t>
            </a:r>
          </a:p>
          <a:p>
            <a:pPr lvl="1"/>
            <a:r>
              <a:rPr lang="es-ES" dirty="0"/>
              <a:t>Perdonador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4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10131"/>
            <a:ext cx="9144000" cy="924531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36CD2-2045-6C27-663D-88B2460F67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" y="1657351"/>
            <a:ext cx="4457700" cy="52006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Mt 12:34-35, Speech Is Product Of Our Heart</a:t>
            </a:r>
          </a:p>
          <a:p>
            <a:r>
              <a:rPr lang="en-US" dirty="0"/>
              <a:t>Eph 4:29, No Corrupt Speech</a:t>
            </a:r>
          </a:p>
          <a:p>
            <a:r>
              <a:rPr lang="en-US" dirty="0"/>
              <a:t>Eph 4:29, Speech That Is: </a:t>
            </a:r>
          </a:p>
          <a:p>
            <a:pPr lvl="1"/>
            <a:r>
              <a:rPr lang="en-US" dirty="0"/>
              <a:t>Good </a:t>
            </a:r>
          </a:p>
          <a:p>
            <a:pPr lvl="1"/>
            <a:r>
              <a:rPr lang="en-US" dirty="0"/>
              <a:t>Edifying</a:t>
            </a:r>
          </a:p>
          <a:p>
            <a:pPr lvl="1"/>
            <a:r>
              <a:rPr lang="en-US" dirty="0"/>
              <a:t>Ministers Grace </a:t>
            </a:r>
          </a:p>
          <a:p>
            <a:r>
              <a:rPr lang="en-US" dirty="0"/>
              <a:t>Eph 4:32, Behaviors Supporting</a:t>
            </a:r>
          </a:p>
          <a:p>
            <a:pPr lvl="1"/>
            <a:r>
              <a:rPr lang="en-US" dirty="0"/>
              <a:t>Kind</a:t>
            </a:r>
          </a:p>
          <a:p>
            <a:pPr lvl="1"/>
            <a:r>
              <a:rPr lang="en-US" dirty="0"/>
              <a:t>Tenderhearted</a:t>
            </a:r>
          </a:p>
          <a:p>
            <a:pPr lvl="1"/>
            <a:r>
              <a:rPr lang="en-US" dirty="0"/>
              <a:t>Forgiving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7AC64EF-6272-22BA-3492-F9E5506FE2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47" y="1657351"/>
            <a:ext cx="4457153" cy="5200649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Mt 12:34-35, Discurso Es Producto De Nuestro Corazón </a:t>
            </a:r>
          </a:p>
          <a:p>
            <a:r>
              <a:rPr lang="es-ES" dirty="0" err="1"/>
              <a:t>Ef</a:t>
            </a:r>
            <a:r>
              <a:rPr lang="es-ES" dirty="0"/>
              <a:t> 4:29, No Discurso Corrupto</a:t>
            </a:r>
          </a:p>
          <a:p>
            <a:r>
              <a:rPr lang="es-ES" dirty="0" err="1"/>
              <a:t>Ef</a:t>
            </a:r>
            <a:r>
              <a:rPr lang="es-ES" dirty="0"/>
              <a:t> 4:29, Discurso Que Es: </a:t>
            </a:r>
          </a:p>
          <a:p>
            <a:pPr lvl="1"/>
            <a:r>
              <a:rPr lang="es-ES" dirty="0"/>
              <a:t>Bien </a:t>
            </a:r>
          </a:p>
          <a:p>
            <a:pPr lvl="1"/>
            <a:r>
              <a:rPr lang="es-ES" dirty="0"/>
              <a:t>Edificante</a:t>
            </a:r>
          </a:p>
          <a:p>
            <a:pPr lvl="1"/>
            <a:r>
              <a:rPr lang="en-US" dirty="0"/>
              <a:t>Que Imparta Gracia</a:t>
            </a:r>
            <a:endParaRPr lang="es-ES" dirty="0"/>
          </a:p>
          <a:p>
            <a:r>
              <a:rPr lang="es-ES" dirty="0" err="1"/>
              <a:t>Ef</a:t>
            </a:r>
            <a:r>
              <a:rPr lang="es-ES" dirty="0"/>
              <a:t> 4:32, Comportamientos De Apoyo</a:t>
            </a:r>
          </a:p>
          <a:p>
            <a:pPr lvl="1"/>
            <a:r>
              <a:rPr lang="es-ES" dirty="0"/>
              <a:t>Más Bien Amable</a:t>
            </a:r>
          </a:p>
          <a:p>
            <a:pPr lvl="1"/>
            <a:r>
              <a:rPr lang="en-US" dirty="0"/>
              <a:t>Misericordias</a:t>
            </a:r>
            <a:endParaRPr lang="es-ES" dirty="0"/>
          </a:p>
          <a:p>
            <a:pPr lvl="1"/>
            <a:r>
              <a:rPr lang="es-ES" dirty="0"/>
              <a:t>Perdonador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CC1DE1-F340-8CDF-6F2B-1659E62B86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914400"/>
            <a:ext cx="9143999" cy="571500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72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36CD2-2045-6C27-663D-88B2460F673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Purposely Positive</a:t>
            </a:r>
          </a:p>
          <a:p>
            <a:pPr lvl="1"/>
            <a:r>
              <a:rPr lang="en-US" dirty="0"/>
              <a:t>Take The Lead</a:t>
            </a:r>
          </a:p>
          <a:p>
            <a:pPr lvl="1"/>
            <a:r>
              <a:rPr lang="en-US" dirty="0"/>
              <a:t>People Feed Off Of Others Energy!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8D19A-91A0-982F-6D23-384B65A0304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s-ES" dirty="0"/>
              <a:t>Deliberadamente Positivo</a:t>
            </a:r>
          </a:p>
          <a:p>
            <a:pPr lvl="1"/>
            <a:r>
              <a:rPr lang="es-ES" dirty="0"/>
              <a:t>Toma la iniciativa</a:t>
            </a:r>
          </a:p>
          <a:p>
            <a:pPr lvl="1"/>
            <a:r>
              <a:rPr lang="es-ES" dirty="0"/>
              <a:t>¡La gente se alimenta de la energía de los demás!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CC1DE1-F340-8CDF-6F2B-1659E62B86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304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Christian Attitudes</a:t>
            </a:r>
            <a:br>
              <a:rPr lang="en-US" dirty="0"/>
            </a:br>
            <a:r>
              <a:rPr lang="es-ES" dirty="0"/>
              <a:t>Actitudes Cristianas Positivas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36CD2-2045-6C27-663D-88B2460F673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Edifying And Gracious</a:t>
            </a:r>
          </a:p>
          <a:p>
            <a:pPr lvl="1"/>
            <a:r>
              <a:rPr lang="en-US" dirty="0"/>
              <a:t>Manifestation Of Our Heart</a:t>
            </a:r>
          </a:p>
          <a:p>
            <a:pPr lvl="1"/>
            <a:r>
              <a:rPr lang="en-US" dirty="0"/>
              <a:t>Be Kind, Merciful, and Gracious</a:t>
            </a:r>
          </a:p>
          <a:p>
            <a:pPr lvl="1"/>
            <a:r>
              <a:rPr lang="en-US" dirty="0"/>
              <a:t>Or Be Right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8D19A-91A0-982F-6D23-384B65A0304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s-ES" dirty="0"/>
              <a:t>Edificante Y Gracia</a:t>
            </a:r>
          </a:p>
          <a:p>
            <a:pPr lvl="1"/>
            <a:r>
              <a:rPr lang="es-ES" dirty="0"/>
              <a:t>Manifestación De Nuestro Corazón</a:t>
            </a:r>
          </a:p>
          <a:p>
            <a:pPr lvl="1"/>
            <a:r>
              <a:rPr lang="es-ES" dirty="0"/>
              <a:t>Sé Amable, Misericordioso y Gracia</a:t>
            </a:r>
          </a:p>
          <a:p>
            <a:pPr lvl="1"/>
            <a:r>
              <a:rPr lang="es-ES" dirty="0"/>
              <a:t>O Tener Razón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CC1DE1-F340-8CDF-6F2B-1659E62B86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241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965</TotalTime>
  <Words>540</Words>
  <Application>Microsoft Office PowerPoint</Application>
  <PresentationFormat>On-screen Show (4:3)</PresentationFormat>
  <Paragraphs>111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Tw Cen MT</vt:lpstr>
      <vt:lpstr>Wingdings</vt:lpstr>
      <vt:lpstr>Droplet</vt:lpstr>
      <vt:lpstr>Positive Christian Attitudes Actitudes cristianas positivas</vt:lpstr>
      <vt:lpstr>Positive Christian Attitudes Actitudes Cristianas Positivas</vt:lpstr>
      <vt:lpstr>Positive Christian Attitudes Actitudes Cristianas Positivas</vt:lpstr>
      <vt:lpstr>Positive Christian Attitudes Actitudes Cristianas Positivas</vt:lpstr>
      <vt:lpstr>Positive Christian Attitudes Actitudes Cristianas Positivas</vt:lpstr>
      <vt:lpstr>Positive Christian Attitudes Actitudes Cristianas Positivas</vt:lpstr>
      <vt:lpstr>Positive Christian Attitudes Actitudes Cristianas Positivas</vt:lpstr>
      <vt:lpstr>Positive Christian Attitudes Actitudes Cristianas Positivas</vt:lpstr>
      <vt:lpstr>Positive Christian Attitudes Actitudes Cristianas Positivas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Ross Ward</cp:lastModifiedBy>
  <cp:revision>359</cp:revision>
  <dcterms:created xsi:type="dcterms:W3CDTF">2018-07-21T17:29:57Z</dcterms:created>
  <dcterms:modified xsi:type="dcterms:W3CDTF">2024-04-18T10:53:15Z</dcterms:modified>
</cp:coreProperties>
</file>