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
  </p:notesMasterIdLst>
  <p:sldIdLst>
    <p:sldId id="256" r:id="rId2"/>
    <p:sldId id="257" r:id="rId3"/>
    <p:sldId id="258" r:id="rId4"/>
    <p:sldId id="259" r:id="rId5"/>
    <p:sldId id="260" r:id="rId6"/>
    <p:sldId id="261" r:id="rId7"/>
    <p:sldId id="266" r:id="rId8"/>
    <p:sldId id="263" r:id="rId9"/>
    <p:sldId id="264" r:id="rId10"/>
    <p:sldId id="265" r:id="rId11"/>
    <p:sldId id="267" r:id="rId12"/>
    <p:sldId id="268" r:id="rId13"/>
    <p:sldId id="262" r:id="rId1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074143-1DF7-4F13-BBCC-1AF03B4311B2}" v="386" dt="2024-03-20T20:07:55.6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1116" autoAdjust="0"/>
  </p:normalViewPr>
  <p:slideViewPr>
    <p:cSldViewPr snapToGrid="0">
      <p:cViewPr varScale="1">
        <p:scale>
          <a:sx n="59" d="100"/>
          <a:sy n="59" d="100"/>
        </p:scale>
        <p:origin x="1620" y="66"/>
      </p:cViewPr>
      <p:guideLst>
        <p:guide orient="horz" pos="2160"/>
        <p:guide pos="2880"/>
      </p:guideLst>
    </p:cSldViewPr>
  </p:slideViewPr>
  <p:notesTextViewPr>
    <p:cViewPr>
      <p:scale>
        <a:sx n="1" d="1"/>
        <a:sy n="1" d="1"/>
      </p:scale>
      <p:origin x="0" y="0"/>
    </p:cViewPr>
  </p:notesTextViewPr>
  <p:notesViewPr>
    <p:cSldViewPr snapToGrid="0">
      <p:cViewPr varScale="1">
        <p:scale>
          <a:sx n="46" d="100"/>
          <a:sy n="46" d="100"/>
        </p:scale>
        <p:origin x="2958"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trick, Mark" userId="42aeea49-782f-4a97-ab09-1c18cc7739c9" providerId="ADAL" clId="{57074143-1DF7-4F13-BBCC-1AF03B4311B2}"/>
    <pc:docChg chg="undo custSel addSld delSld modSld sldOrd">
      <pc:chgData name="Hetrick, Mark" userId="42aeea49-782f-4a97-ab09-1c18cc7739c9" providerId="ADAL" clId="{57074143-1DF7-4F13-BBCC-1AF03B4311B2}" dt="2024-03-23T01:31:37.803" v="1752" actId="255"/>
      <pc:docMkLst>
        <pc:docMk/>
      </pc:docMkLst>
      <pc:sldChg chg="modSp mod">
        <pc:chgData name="Hetrick, Mark" userId="42aeea49-782f-4a97-ab09-1c18cc7739c9" providerId="ADAL" clId="{57074143-1DF7-4F13-BBCC-1AF03B4311B2}" dt="2024-03-23T01:31:37.803" v="1752" actId="255"/>
        <pc:sldMkLst>
          <pc:docMk/>
          <pc:sldMk cId="268733054" sldId="256"/>
        </pc:sldMkLst>
        <pc:spChg chg="mod">
          <ac:chgData name="Hetrick, Mark" userId="42aeea49-782f-4a97-ab09-1c18cc7739c9" providerId="ADAL" clId="{57074143-1DF7-4F13-BBCC-1AF03B4311B2}" dt="2024-03-23T00:53:14.636" v="1572" actId="20577"/>
          <ac:spMkLst>
            <pc:docMk/>
            <pc:sldMk cId="268733054" sldId="256"/>
            <ac:spMk id="2" creationId="{F64E7297-EABE-D073-8D97-4DD0F68453FE}"/>
          </ac:spMkLst>
        </pc:spChg>
        <pc:spChg chg="mod">
          <ac:chgData name="Hetrick, Mark" userId="42aeea49-782f-4a97-ab09-1c18cc7739c9" providerId="ADAL" clId="{57074143-1DF7-4F13-BBCC-1AF03B4311B2}" dt="2024-03-23T01:31:37.803" v="1752" actId="255"/>
          <ac:spMkLst>
            <pc:docMk/>
            <pc:sldMk cId="268733054" sldId="256"/>
            <ac:spMk id="3" creationId="{8D970976-D67F-04CF-B023-CBF0BF0437DD}"/>
          </ac:spMkLst>
        </pc:spChg>
      </pc:sldChg>
      <pc:sldChg chg="modSp mod ord">
        <pc:chgData name="Hetrick, Mark" userId="42aeea49-782f-4a97-ab09-1c18cc7739c9" providerId="ADAL" clId="{57074143-1DF7-4F13-BBCC-1AF03B4311B2}" dt="2024-03-23T01:24:13.529" v="1739"/>
        <pc:sldMkLst>
          <pc:docMk/>
          <pc:sldMk cId="4273307057" sldId="257"/>
        </pc:sldMkLst>
        <pc:spChg chg="mod">
          <ac:chgData name="Hetrick, Mark" userId="42aeea49-782f-4a97-ab09-1c18cc7739c9" providerId="ADAL" clId="{57074143-1DF7-4F13-BBCC-1AF03B4311B2}" dt="2024-03-23T00:50:33.149" v="1548" actId="20577"/>
          <ac:spMkLst>
            <pc:docMk/>
            <pc:sldMk cId="4273307057" sldId="257"/>
            <ac:spMk id="3" creationId="{EB235832-3523-2869-0C7F-3EDA516E7704}"/>
          </ac:spMkLst>
        </pc:spChg>
      </pc:sldChg>
      <pc:sldChg chg="modSp mod">
        <pc:chgData name="Hetrick, Mark" userId="42aeea49-782f-4a97-ab09-1c18cc7739c9" providerId="ADAL" clId="{57074143-1DF7-4F13-BBCC-1AF03B4311B2}" dt="2024-03-21T23:59:42.189" v="606" actId="20577"/>
        <pc:sldMkLst>
          <pc:docMk/>
          <pc:sldMk cId="823378106" sldId="258"/>
        </pc:sldMkLst>
        <pc:spChg chg="mod">
          <ac:chgData name="Hetrick, Mark" userId="42aeea49-782f-4a97-ab09-1c18cc7739c9" providerId="ADAL" clId="{57074143-1DF7-4F13-BBCC-1AF03B4311B2}" dt="2024-03-21T23:59:42.189" v="606" actId="20577"/>
          <ac:spMkLst>
            <pc:docMk/>
            <pc:sldMk cId="823378106" sldId="258"/>
            <ac:spMk id="2" creationId="{1B217469-C946-3B30-CD49-C9C593D41F3A}"/>
          </ac:spMkLst>
        </pc:spChg>
        <pc:spChg chg="mod">
          <ac:chgData name="Hetrick, Mark" userId="42aeea49-782f-4a97-ab09-1c18cc7739c9" providerId="ADAL" clId="{57074143-1DF7-4F13-BBCC-1AF03B4311B2}" dt="2024-03-20T20:07:55.630" v="551" actId="20577"/>
          <ac:spMkLst>
            <pc:docMk/>
            <pc:sldMk cId="823378106" sldId="258"/>
            <ac:spMk id="3" creationId="{50D9695D-AF84-8E34-DBDC-D76D1E91AE07}"/>
          </ac:spMkLst>
        </pc:spChg>
      </pc:sldChg>
      <pc:sldChg chg="modSp mod modAnim">
        <pc:chgData name="Hetrick, Mark" userId="42aeea49-782f-4a97-ab09-1c18cc7739c9" providerId="ADAL" clId="{57074143-1DF7-4F13-BBCC-1AF03B4311B2}" dt="2024-03-21T23:59:20.059" v="590" actId="20577"/>
        <pc:sldMkLst>
          <pc:docMk/>
          <pc:sldMk cId="3926579711" sldId="259"/>
        </pc:sldMkLst>
        <pc:spChg chg="mod">
          <ac:chgData name="Hetrick, Mark" userId="42aeea49-782f-4a97-ab09-1c18cc7739c9" providerId="ADAL" clId="{57074143-1DF7-4F13-BBCC-1AF03B4311B2}" dt="2024-03-21T23:59:20.059" v="590" actId="20577"/>
          <ac:spMkLst>
            <pc:docMk/>
            <pc:sldMk cId="3926579711" sldId="259"/>
            <ac:spMk id="2" creationId="{61A501D7-1BFD-FAAE-F2C3-E68C40DDD781}"/>
          </ac:spMkLst>
        </pc:spChg>
        <pc:spChg chg="mod">
          <ac:chgData name="Hetrick, Mark" userId="42aeea49-782f-4a97-ab09-1c18cc7739c9" providerId="ADAL" clId="{57074143-1DF7-4F13-BBCC-1AF03B4311B2}" dt="2024-03-20T01:00:39.600" v="99" actId="20577"/>
          <ac:spMkLst>
            <pc:docMk/>
            <pc:sldMk cId="3926579711" sldId="259"/>
            <ac:spMk id="3" creationId="{C24685A6-E185-1E28-8A9D-6B5236A7C432}"/>
          </ac:spMkLst>
        </pc:spChg>
      </pc:sldChg>
      <pc:sldChg chg="modSp add mod modAnim">
        <pc:chgData name="Hetrick, Mark" userId="42aeea49-782f-4a97-ab09-1c18cc7739c9" providerId="ADAL" clId="{57074143-1DF7-4F13-BBCC-1AF03B4311B2}" dt="2024-03-21T23:59:28.540" v="598" actId="20577"/>
        <pc:sldMkLst>
          <pc:docMk/>
          <pc:sldMk cId="4146963049" sldId="260"/>
        </pc:sldMkLst>
        <pc:spChg chg="mod">
          <ac:chgData name="Hetrick, Mark" userId="42aeea49-782f-4a97-ab09-1c18cc7739c9" providerId="ADAL" clId="{57074143-1DF7-4F13-BBCC-1AF03B4311B2}" dt="2024-03-21T23:59:28.540" v="598" actId="20577"/>
          <ac:spMkLst>
            <pc:docMk/>
            <pc:sldMk cId="4146963049" sldId="260"/>
            <ac:spMk id="2" creationId="{FF4DC80B-7AEF-12E7-4D34-AD0051AD938A}"/>
          </ac:spMkLst>
        </pc:spChg>
        <pc:spChg chg="mod">
          <ac:chgData name="Hetrick, Mark" userId="42aeea49-782f-4a97-ab09-1c18cc7739c9" providerId="ADAL" clId="{57074143-1DF7-4F13-BBCC-1AF03B4311B2}" dt="2024-03-20T01:10:16.111" v="321" actId="113"/>
          <ac:spMkLst>
            <pc:docMk/>
            <pc:sldMk cId="4146963049" sldId="260"/>
            <ac:spMk id="3" creationId="{2E696B64-105D-6EA8-2FEB-4457E7E214E2}"/>
          </ac:spMkLst>
        </pc:spChg>
      </pc:sldChg>
      <pc:sldChg chg="modSp add mod modAnim">
        <pc:chgData name="Hetrick, Mark" userId="42aeea49-782f-4a97-ab09-1c18cc7739c9" providerId="ADAL" clId="{57074143-1DF7-4F13-BBCC-1AF03B4311B2}" dt="2024-03-23T00:40:12.069" v="1467" actId="14100"/>
        <pc:sldMkLst>
          <pc:docMk/>
          <pc:sldMk cId="3097664289" sldId="261"/>
        </pc:sldMkLst>
        <pc:spChg chg="mod">
          <ac:chgData name="Hetrick, Mark" userId="42aeea49-782f-4a97-ab09-1c18cc7739c9" providerId="ADAL" clId="{57074143-1DF7-4F13-BBCC-1AF03B4311B2}" dt="2024-03-20T19:42:01.695" v="417" actId="20577"/>
          <ac:spMkLst>
            <pc:docMk/>
            <pc:sldMk cId="3097664289" sldId="261"/>
            <ac:spMk id="2" creationId="{1A5FC5FF-3D31-113F-ABA0-FFC04AA3AE99}"/>
          </ac:spMkLst>
        </pc:spChg>
        <pc:spChg chg="mod">
          <ac:chgData name="Hetrick, Mark" userId="42aeea49-782f-4a97-ab09-1c18cc7739c9" providerId="ADAL" clId="{57074143-1DF7-4F13-BBCC-1AF03B4311B2}" dt="2024-03-23T00:40:12.069" v="1467" actId="14100"/>
          <ac:spMkLst>
            <pc:docMk/>
            <pc:sldMk cId="3097664289" sldId="261"/>
            <ac:spMk id="3" creationId="{C79C1038-5046-5764-672D-C5A37729873B}"/>
          </ac:spMkLst>
        </pc:spChg>
      </pc:sldChg>
      <pc:sldChg chg="modSp add mod">
        <pc:chgData name="Hetrick, Mark" userId="42aeea49-782f-4a97-ab09-1c18cc7739c9" providerId="ADAL" clId="{57074143-1DF7-4F13-BBCC-1AF03B4311B2}" dt="2024-03-23T00:51:49.538" v="1550" actId="20577"/>
        <pc:sldMkLst>
          <pc:docMk/>
          <pc:sldMk cId="876169235" sldId="262"/>
        </pc:sldMkLst>
        <pc:spChg chg="mod">
          <ac:chgData name="Hetrick, Mark" userId="42aeea49-782f-4a97-ab09-1c18cc7739c9" providerId="ADAL" clId="{57074143-1DF7-4F13-BBCC-1AF03B4311B2}" dt="2024-03-23T00:51:49.538" v="1550" actId="20577"/>
          <ac:spMkLst>
            <pc:docMk/>
            <pc:sldMk cId="876169235" sldId="262"/>
            <ac:spMk id="3" creationId="{27B15127-6A8F-4013-8607-19828904A639}"/>
          </ac:spMkLst>
        </pc:spChg>
      </pc:sldChg>
      <pc:sldChg chg="add del">
        <pc:chgData name="Hetrick, Mark" userId="42aeea49-782f-4a97-ab09-1c18cc7739c9" providerId="ADAL" clId="{57074143-1DF7-4F13-BBCC-1AF03B4311B2}" dt="2024-03-22T22:58:01.325" v="623" actId="47"/>
        <pc:sldMkLst>
          <pc:docMk/>
          <pc:sldMk cId="1928210014" sldId="262"/>
        </pc:sldMkLst>
      </pc:sldChg>
      <pc:sldChg chg="modSp add mod">
        <pc:chgData name="Hetrick, Mark" userId="42aeea49-782f-4a97-ab09-1c18cc7739c9" providerId="ADAL" clId="{57074143-1DF7-4F13-BBCC-1AF03B4311B2}" dt="2024-03-23T00:45:13.352" v="1510" actId="12"/>
        <pc:sldMkLst>
          <pc:docMk/>
          <pc:sldMk cId="3923678674" sldId="263"/>
        </pc:sldMkLst>
        <pc:spChg chg="mod">
          <ac:chgData name="Hetrick, Mark" userId="42aeea49-782f-4a97-ab09-1c18cc7739c9" providerId="ADAL" clId="{57074143-1DF7-4F13-BBCC-1AF03B4311B2}" dt="2024-03-23T00:44:39.424" v="1500" actId="20577"/>
          <ac:spMkLst>
            <pc:docMk/>
            <pc:sldMk cId="3923678674" sldId="263"/>
            <ac:spMk id="2" creationId="{B6FF2294-0526-3590-8E5E-65F58E639DDD}"/>
          </ac:spMkLst>
        </pc:spChg>
        <pc:spChg chg="mod">
          <ac:chgData name="Hetrick, Mark" userId="42aeea49-782f-4a97-ab09-1c18cc7739c9" providerId="ADAL" clId="{57074143-1DF7-4F13-BBCC-1AF03B4311B2}" dt="2024-03-23T00:45:13.352" v="1510" actId="12"/>
          <ac:spMkLst>
            <pc:docMk/>
            <pc:sldMk cId="3923678674" sldId="263"/>
            <ac:spMk id="3" creationId="{0250294F-5FC3-CF56-EE7F-E3DB06DA1E00}"/>
          </ac:spMkLst>
        </pc:spChg>
      </pc:sldChg>
      <pc:sldChg chg="modSp add mod">
        <pc:chgData name="Hetrick, Mark" userId="42aeea49-782f-4a97-ab09-1c18cc7739c9" providerId="ADAL" clId="{57074143-1DF7-4F13-BBCC-1AF03B4311B2}" dt="2024-03-23T00:52:14.951" v="1563" actId="20577"/>
        <pc:sldMkLst>
          <pc:docMk/>
          <pc:sldMk cId="1890827299" sldId="264"/>
        </pc:sldMkLst>
        <pc:spChg chg="mod">
          <ac:chgData name="Hetrick, Mark" userId="42aeea49-782f-4a97-ab09-1c18cc7739c9" providerId="ADAL" clId="{57074143-1DF7-4F13-BBCC-1AF03B4311B2}" dt="2024-03-23T00:52:14.951" v="1563" actId="20577"/>
          <ac:spMkLst>
            <pc:docMk/>
            <pc:sldMk cId="1890827299" sldId="264"/>
            <ac:spMk id="2" creationId="{9A8B20CD-7390-3254-8176-02CBC540350C}"/>
          </ac:spMkLst>
        </pc:spChg>
        <pc:spChg chg="mod">
          <ac:chgData name="Hetrick, Mark" userId="42aeea49-782f-4a97-ab09-1c18cc7739c9" providerId="ADAL" clId="{57074143-1DF7-4F13-BBCC-1AF03B4311B2}" dt="2024-03-23T00:45:39.451" v="1515" actId="12"/>
          <ac:spMkLst>
            <pc:docMk/>
            <pc:sldMk cId="1890827299" sldId="264"/>
            <ac:spMk id="3" creationId="{4CD808D4-8245-2848-12FC-7EC1ABD79104}"/>
          </ac:spMkLst>
        </pc:spChg>
      </pc:sldChg>
      <pc:sldChg chg="modSp add mod">
        <pc:chgData name="Hetrick, Mark" userId="42aeea49-782f-4a97-ab09-1c18cc7739c9" providerId="ADAL" clId="{57074143-1DF7-4F13-BBCC-1AF03B4311B2}" dt="2024-03-23T00:48:56.780" v="1531" actId="14100"/>
        <pc:sldMkLst>
          <pc:docMk/>
          <pc:sldMk cId="272986570" sldId="265"/>
        </pc:sldMkLst>
        <pc:spChg chg="mod">
          <ac:chgData name="Hetrick, Mark" userId="42aeea49-782f-4a97-ab09-1c18cc7739c9" providerId="ADAL" clId="{57074143-1DF7-4F13-BBCC-1AF03B4311B2}" dt="2024-03-23T00:38:35.589" v="1460" actId="20577"/>
          <ac:spMkLst>
            <pc:docMk/>
            <pc:sldMk cId="272986570" sldId="265"/>
            <ac:spMk id="2" creationId="{16D8A503-0D6D-CE84-DE40-64ED4B0701BE}"/>
          </ac:spMkLst>
        </pc:spChg>
        <pc:spChg chg="mod">
          <ac:chgData name="Hetrick, Mark" userId="42aeea49-782f-4a97-ab09-1c18cc7739c9" providerId="ADAL" clId="{57074143-1DF7-4F13-BBCC-1AF03B4311B2}" dt="2024-03-23T00:48:56.780" v="1531" actId="14100"/>
          <ac:spMkLst>
            <pc:docMk/>
            <pc:sldMk cId="272986570" sldId="265"/>
            <ac:spMk id="3" creationId="{9DD91783-DC32-1ABE-9360-7C0E14F4580C}"/>
          </ac:spMkLst>
        </pc:spChg>
      </pc:sldChg>
      <pc:sldChg chg="modSp add mod">
        <pc:chgData name="Hetrick, Mark" userId="42aeea49-782f-4a97-ab09-1c18cc7739c9" providerId="ADAL" clId="{57074143-1DF7-4F13-BBCC-1AF03B4311B2}" dt="2024-03-23T00:46:22.212" v="1528" actId="20577"/>
        <pc:sldMkLst>
          <pc:docMk/>
          <pc:sldMk cId="2608606841" sldId="266"/>
        </pc:sldMkLst>
        <pc:spChg chg="mod">
          <ac:chgData name="Hetrick, Mark" userId="42aeea49-782f-4a97-ab09-1c18cc7739c9" providerId="ADAL" clId="{57074143-1DF7-4F13-BBCC-1AF03B4311B2}" dt="2024-03-23T00:44:21.858" v="1485" actId="20577"/>
          <ac:spMkLst>
            <pc:docMk/>
            <pc:sldMk cId="2608606841" sldId="266"/>
            <ac:spMk id="2" creationId="{6ADA888D-C38C-4CB0-42E3-5E47A0F00E57}"/>
          </ac:spMkLst>
        </pc:spChg>
        <pc:spChg chg="mod">
          <ac:chgData name="Hetrick, Mark" userId="42aeea49-782f-4a97-ab09-1c18cc7739c9" providerId="ADAL" clId="{57074143-1DF7-4F13-BBCC-1AF03B4311B2}" dt="2024-03-23T00:46:22.212" v="1528" actId="20577"/>
          <ac:spMkLst>
            <pc:docMk/>
            <pc:sldMk cId="2608606841" sldId="266"/>
            <ac:spMk id="3" creationId="{0917B65B-102E-4051-C3D6-9AAC288DF690}"/>
          </ac:spMkLst>
        </pc:spChg>
      </pc:sldChg>
      <pc:sldChg chg="modSp add mod">
        <pc:chgData name="Hetrick, Mark" userId="42aeea49-782f-4a97-ab09-1c18cc7739c9" providerId="ADAL" clId="{57074143-1DF7-4F13-BBCC-1AF03B4311B2}" dt="2024-03-23T01:22:45.432" v="1736" actId="20577"/>
        <pc:sldMkLst>
          <pc:docMk/>
          <pc:sldMk cId="1176465313" sldId="267"/>
        </pc:sldMkLst>
        <pc:spChg chg="mod">
          <ac:chgData name="Hetrick, Mark" userId="42aeea49-782f-4a97-ab09-1c18cc7739c9" providerId="ADAL" clId="{57074143-1DF7-4F13-BBCC-1AF03B4311B2}" dt="2024-03-23T00:54:17.455" v="1576" actId="20577"/>
          <ac:spMkLst>
            <pc:docMk/>
            <pc:sldMk cId="1176465313" sldId="267"/>
            <ac:spMk id="2" creationId="{95A0B343-DBC8-8E07-259E-75C3C2C50089}"/>
          </ac:spMkLst>
        </pc:spChg>
        <pc:spChg chg="mod">
          <ac:chgData name="Hetrick, Mark" userId="42aeea49-782f-4a97-ab09-1c18cc7739c9" providerId="ADAL" clId="{57074143-1DF7-4F13-BBCC-1AF03B4311B2}" dt="2024-03-23T01:22:45.432" v="1736" actId="20577"/>
          <ac:spMkLst>
            <pc:docMk/>
            <pc:sldMk cId="1176465313" sldId="267"/>
            <ac:spMk id="3" creationId="{74B8196A-5BDA-C509-D0BF-2220C89ED76B}"/>
          </ac:spMkLst>
        </pc:spChg>
      </pc:sldChg>
      <pc:sldChg chg="add">
        <pc:chgData name="Hetrick, Mark" userId="42aeea49-782f-4a97-ab09-1c18cc7739c9" providerId="ADAL" clId="{57074143-1DF7-4F13-BBCC-1AF03B4311B2}" dt="2024-03-23T01:24:08.830" v="1737" actId="2890"/>
        <pc:sldMkLst>
          <pc:docMk/>
          <pc:sldMk cId="300847416" sldId="2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3A71AA7-D111-4203-B4DE-75DEDB01C0DD}" type="datetimeFigureOut">
              <a:rPr lang="en-US" smtClean="0"/>
              <a:pPr/>
              <a:t>3/28/2024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71D1ADE-5CE6-4FFC-B972-35876895012F}" type="slidenum">
              <a:rPr lang="en-US" smtClean="0"/>
              <a:pPr/>
              <a:t>‹#›</a:t>
            </a:fld>
            <a:endParaRPr lang="en-US"/>
          </a:p>
        </p:txBody>
      </p:sp>
    </p:spTree>
    <p:extLst>
      <p:ext uri="{BB962C8B-B14F-4D97-AF65-F5344CB8AC3E}">
        <p14:creationId xmlns:p14="http://schemas.microsoft.com/office/powerpoint/2010/main" val="1954914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D1ADE-5CE6-4FFC-B972-35876895012F}" type="slidenum">
              <a:rPr lang="en-US" smtClean="0"/>
              <a:pPr/>
              <a:t>1</a:t>
            </a:fld>
            <a:endParaRPr lang="en-US"/>
          </a:p>
        </p:txBody>
      </p:sp>
    </p:spTree>
    <p:extLst>
      <p:ext uri="{BB962C8B-B14F-4D97-AF65-F5344CB8AC3E}">
        <p14:creationId xmlns:p14="http://schemas.microsoft.com/office/powerpoint/2010/main" val="3750515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D1ADE-5CE6-4FFC-B972-35876895012F}" type="slidenum">
              <a:rPr lang="en-US" smtClean="0"/>
              <a:pPr/>
              <a:t>2</a:t>
            </a:fld>
            <a:endParaRPr lang="en-US"/>
          </a:p>
        </p:txBody>
      </p:sp>
    </p:spTree>
    <p:extLst>
      <p:ext uri="{BB962C8B-B14F-4D97-AF65-F5344CB8AC3E}">
        <p14:creationId xmlns:p14="http://schemas.microsoft.com/office/powerpoint/2010/main" val="210477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Matthew 19:26 - But Jesus looked at them and said, "With man this is impossible, but with God all things are possible.“</a:t>
            </a:r>
          </a:p>
          <a:p>
            <a:endParaRPr lang="en-US" dirty="0"/>
          </a:p>
          <a:p>
            <a:r>
              <a:rPr lang="en-US" dirty="0"/>
              <a:t>Ephesians 3:20-21 - 20 Now to him who is able to do far more abundantly than all that we ask or think, according to the power at work within us, 21 to him be glory in the church and in Christ Jesus throughout all generations, forever and ever. Amen.</a:t>
            </a:r>
          </a:p>
        </p:txBody>
      </p:sp>
      <p:sp>
        <p:nvSpPr>
          <p:cNvPr id="4" name="Slide Number Placeholder 3"/>
          <p:cNvSpPr>
            <a:spLocks noGrp="1"/>
          </p:cNvSpPr>
          <p:nvPr>
            <p:ph type="sldNum" sz="quarter" idx="5"/>
          </p:nvPr>
        </p:nvSpPr>
        <p:spPr/>
        <p:txBody>
          <a:bodyPr/>
          <a:lstStyle/>
          <a:p>
            <a:fld id="{371D1ADE-5CE6-4FFC-B972-35876895012F}" type="slidenum">
              <a:rPr lang="en-US" smtClean="0"/>
              <a:pPr/>
              <a:t>3</a:t>
            </a:fld>
            <a:endParaRPr lang="en-US"/>
          </a:p>
        </p:txBody>
      </p:sp>
    </p:spTree>
    <p:extLst>
      <p:ext uri="{BB962C8B-B14F-4D97-AF65-F5344CB8AC3E}">
        <p14:creationId xmlns:p14="http://schemas.microsoft.com/office/powerpoint/2010/main" val="1771387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Romans 8:28 And we know that for those who love God all things work together for good, for those who are called according to his purpose. (ESV)</a:t>
            </a:r>
          </a:p>
          <a:p>
            <a:endParaRPr lang="en-US" dirty="0"/>
          </a:p>
          <a:p>
            <a:r>
              <a:rPr lang="en-US" dirty="0"/>
              <a:t>Psalm 56:3-4 - When I am afraid, I put my trust in you. 4 In God, whose word I praise, in God I trust; I shall not be afraid. What can flesh do to me? (ESV)</a:t>
            </a:r>
          </a:p>
        </p:txBody>
      </p:sp>
      <p:sp>
        <p:nvSpPr>
          <p:cNvPr id="4" name="Slide Number Placeholder 3"/>
          <p:cNvSpPr>
            <a:spLocks noGrp="1"/>
          </p:cNvSpPr>
          <p:nvPr>
            <p:ph type="sldNum" sz="quarter" idx="5"/>
          </p:nvPr>
        </p:nvSpPr>
        <p:spPr/>
        <p:txBody>
          <a:bodyPr/>
          <a:lstStyle/>
          <a:p>
            <a:fld id="{371D1ADE-5CE6-4FFC-B972-35876895012F}" type="slidenum">
              <a:rPr lang="en-US" smtClean="0"/>
              <a:pPr/>
              <a:t>4</a:t>
            </a:fld>
            <a:endParaRPr lang="en-US"/>
          </a:p>
        </p:txBody>
      </p:sp>
    </p:spTree>
    <p:extLst>
      <p:ext uri="{BB962C8B-B14F-4D97-AF65-F5344CB8AC3E}">
        <p14:creationId xmlns:p14="http://schemas.microsoft.com/office/powerpoint/2010/main" val="1171704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D1ADE-5CE6-4FFC-B972-35876895012F}" type="slidenum">
              <a:rPr lang="en-US" smtClean="0"/>
              <a:pPr/>
              <a:t>5</a:t>
            </a:fld>
            <a:endParaRPr lang="en-US"/>
          </a:p>
        </p:txBody>
      </p:sp>
    </p:spTree>
    <p:extLst>
      <p:ext uri="{BB962C8B-B14F-4D97-AF65-F5344CB8AC3E}">
        <p14:creationId xmlns:p14="http://schemas.microsoft.com/office/powerpoint/2010/main" val="1057890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D1ADE-5CE6-4FFC-B972-35876895012F}" type="slidenum">
              <a:rPr lang="en-US" smtClean="0"/>
              <a:pPr/>
              <a:t>6</a:t>
            </a:fld>
            <a:endParaRPr lang="en-US"/>
          </a:p>
        </p:txBody>
      </p:sp>
    </p:spTree>
    <p:extLst>
      <p:ext uri="{BB962C8B-B14F-4D97-AF65-F5344CB8AC3E}">
        <p14:creationId xmlns:p14="http://schemas.microsoft.com/office/powerpoint/2010/main" val="969867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D1ADE-5CE6-4FFC-B972-35876895012F}" type="slidenum">
              <a:rPr lang="en-US" smtClean="0"/>
              <a:pPr/>
              <a:t>7</a:t>
            </a:fld>
            <a:endParaRPr lang="en-US"/>
          </a:p>
        </p:txBody>
      </p:sp>
    </p:spTree>
    <p:extLst>
      <p:ext uri="{BB962C8B-B14F-4D97-AF65-F5344CB8AC3E}">
        <p14:creationId xmlns:p14="http://schemas.microsoft.com/office/powerpoint/2010/main" val="1028182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D1ADE-5CE6-4FFC-B972-35876895012F}" type="slidenum">
              <a:rPr lang="en-US" smtClean="0"/>
              <a:pPr/>
              <a:t>8</a:t>
            </a:fld>
            <a:endParaRPr lang="en-US"/>
          </a:p>
        </p:txBody>
      </p:sp>
    </p:spTree>
    <p:extLst>
      <p:ext uri="{BB962C8B-B14F-4D97-AF65-F5344CB8AC3E}">
        <p14:creationId xmlns:p14="http://schemas.microsoft.com/office/powerpoint/2010/main" val="69404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D1ADE-5CE6-4FFC-B972-35876895012F}" type="slidenum">
              <a:rPr lang="en-US" smtClean="0"/>
              <a:pPr/>
              <a:t>9</a:t>
            </a:fld>
            <a:endParaRPr lang="en-US"/>
          </a:p>
        </p:txBody>
      </p:sp>
    </p:spTree>
    <p:extLst>
      <p:ext uri="{BB962C8B-B14F-4D97-AF65-F5344CB8AC3E}">
        <p14:creationId xmlns:p14="http://schemas.microsoft.com/office/powerpoint/2010/main" val="2806218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641350"/>
            <a:ext cx="4181475" cy="3136900"/>
          </a:xfrm>
        </p:spPr>
      </p:sp>
      <p:sp>
        <p:nvSpPr>
          <p:cNvPr id="3" name="Notes Placeholder 2"/>
          <p:cNvSpPr>
            <a:spLocks noGrp="1"/>
          </p:cNvSpPr>
          <p:nvPr>
            <p:ph type="body" idx="1"/>
          </p:nvPr>
        </p:nvSpPr>
        <p:spPr>
          <a:xfrm>
            <a:off x="701040" y="3945805"/>
            <a:ext cx="5608320" cy="4884161"/>
          </a:xfrm>
        </p:spPr>
        <p:txBody>
          <a:bodyPr/>
          <a:lstStyle/>
          <a:p>
            <a:r>
              <a:rPr lang="en-US" dirty="0"/>
              <a:t>Philippians 2:1-4 - 1 So if there is any encouragement in Christ, any comfort from love, any participation in the Spirit, any affection and sympathy, 2 complete my joy by being of the same mind, having the same love, being in full accord and of one mind. 3 Do nothing from selfish ambition or conceit, but in humility count others more significant than yourselves. 4 Let each of you look not only to his own interests, but also to the interests of others.</a:t>
            </a:r>
          </a:p>
          <a:p>
            <a:endParaRPr lang="en-US" dirty="0"/>
          </a:p>
          <a:p>
            <a:r>
              <a:rPr lang="en-US" dirty="0"/>
              <a:t>I Thessalonians 5:11 - Therefore encourage one another and build one another up, just as you are doing.</a:t>
            </a:r>
          </a:p>
          <a:p>
            <a:endParaRPr lang="en-US" dirty="0"/>
          </a:p>
          <a:p>
            <a:r>
              <a:rPr lang="en-US" dirty="0"/>
              <a:t>I Corinthians 14:26 - What then, brothers? When you come together, each one has a hymn, a lesson, a revelation, a tongue, or an interpretation. Let all things be done for building up.</a:t>
            </a:r>
          </a:p>
          <a:p>
            <a:endParaRPr lang="en-US" dirty="0"/>
          </a:p>
          <a:p>
            <a:r>
              <a:rPr lang="en-US" dirty="0"/>
              <a:t>Romans 12:4-8 - For as in one body we have many members, and the members do not all have the same function, 5 so we, though many, are one body in Christ, and individually members one of another. 6 Having gifts that differ according to the grace given to us, let us use them: if prophecy, in proportion to our faith; 7 if service, in our serving; the one who teaches, in his teaching; 8 the one who exhorts, in his exhortation; the one who contributes, in generosity; the one who leads, with zeal; the one who does acts of mercy, with cheerfulness.</a:t>
            </a:r>
          </a:p>
        </p:txBody>
      </p:sp>
      <p:sp>
        <p:nvSpPr>
          <p:cNvPr id="4" name="Slide Number Placeholder 3"/>
          <p:cNvSpPr>
            <a:spLocks noGrp="1"/>
          </p:cNvSpPr>
          <p:nvPr>
            <p:ph type="sldNum" sz="quarter" idx="5"/>
          </p:nvPr>
        </p:nvSpPr>
        <p:spPr/>
        <p:txBody>
          <a:bodyPr/>
          <a:lstStyle/>
          <a:p>
            <a:fld id="{371D1ADE-5CE6-4FFC-B972-35876895012F}" type="slidenum">
              <a:rPr lang="en-US" smtClean="0"/>
              <a:pPr/>
              <a:t>10</a:t>
            </a:fld>
            <a:endParaRPr lang="en-US"/>
          </a:p>
        </p:txBody>
      </p:sp>
    </p:spTree>
    <p:extLst>
      <p:ext uri="{BB962C8B-B14F-4D97-AF65-F5344CB8AC3E}">
        <p14:creationId xmlns:p14="http://schemas.microsoft.com/office/powerpoint/2010/main" val="1882892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D1ADE-5CE6-4FFC-B972-35876895012F}" type="slidenum">
              <a:rPr lang="en-US" smtClean="0"/>
              <a:pPr/>
              <a:t>11</a:t>
            </a:fld>
            <a:endParaRPr lang="en-US"/>
          </a:p>
        </p:txBody>
      </p:sp>
    </p:spTree>
    <p:extLst>
      <p:ext uri="{BB962C8B-B14F-4D97-AF65-F5344CB8AC3E}">
        <p14:creationId xmlns:p14="http://schemas.microsoft.com/office/powerpoint/2010/main" val="3070186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D1ADE-5CE6-4FFC-B972-35876895012F}" type="slidenum">
              <a:rPr lang="en-US" smtClean="0"/>
              <a:pPr/>
              <a:t>12</a:t>
            </a:fld>
            <a:endParaRPr lang="en-US"/>
          </a:p>
        </p:txBody>
      </p:sp>
    </p:spTree>
    <p:extLst>
      <p:ext uri="{BB962C8B-B14F-4D97-AF65-F5344CB8AC3E}">
        <p14:creationId xmlns:p14="http://schemas.microsoft.com/office/powerpoint/2010/main" val="3080439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D1ADE-5CE6-4FFC-B972-35876895012F}" type="slidenum">
              <a:rPr lang="en-US" smtClean="0"/>
              <a:pPr/>
              <a:t>13</a:t>
            </a:fld>
            <a:endParaRPr lang="en-US"/>
          </a:p>
        </p:txBody>
      </p:sp>
    </p:spTree>
    <p:extLst>
      <p:ext uri="{BB962C8B-B14F-4D97-AF65-F5344CB8AC3E}">
        <p14:creationId xmlns:p14="http://schemas.microsoft.com/office/powerpoint/2010/main" val="521910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200150" y="2386744"/>
            <a:ext cx="67437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8ACDDB36-39FE-4FA5-848D-0D4A1FE7DB9F}" type="datetimeFigureOut">
              <a:rPr lang="en-US" smtClean="0"/>
              <a:pPr/>
              <a:t>3/28/2024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14C5B3-DCA3-4423-93F8-4E4A5320301A}" type="slidenum">
              <a:rPr lang="en-US" smtClean="0"/>
              <a:pPr/>
              <a:t>‹#›</a:t>
            </a:fld>
            <a:endParaRPr lang="en-US"/>
          </a:p>
        </p:txBody>
      </p:sp>
    </p:spTree>
    <p:extLst>
      <p:ext uri="{BB962C8B-B14F-4D97-AF65-F5344CB8AC3E}">
        <p14:creationId xmlns:p14="http://schemas.microsoft.com/office/powerpoint/2010/main" val="255695473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CDDB36-39FE-4FA5-848D-0D4A1FE7DB9F}" type="datetimeFigureOut">
              <a:rPr lang="en-US" smtClean="0"/>
              <a:pPr/>
              <a:t>3/28/2024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14C5B3-DCA3-4423-93F8-4E4A5320301A}" type="slidenum">
              <a:rPr lang="en-US" smtClean="0"/>
              <a:pPr/>
              <a:t>‹#›</a:t>
            </a:fld>
            <a:endParaRPr lang="en-US"/>
          </a:p>
        </p:txBody>
      </p:sp>
    </p:spTree>
    <p:extLst>
      <p:ext uri="{BB962C8B-B14F-4D97-AF65-F5344CB8AC3E}">
        <p14:creationId xmlns:p14="http://schemas.microsoft.com/office/powerpoint/2010/main" val="215142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200150" y="2386744"/>
            <a:ext cx="67437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8ACDDB36-39FE-4FA5-848D-0D4A1FE7DB9F}" type="datetimeFigureOut">
              <a:rPr lang="en-US" smtClean="0"/>
              <a:pPr/>
              <a:t>3/28/2024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14C5B3-DCA3-4423-93F8-4E4A5320301A}" type="slidenum">
              <a:rPr lang="en-US" smtClean="0"/>
              <a:pPr/>
              <a:t>‹#›</a:t>
            </a:fld>
            <a:endParaRPr lang="en-US"/>
          </a:p>
        </p:txBody>
      </p:sp>
    </p:spTree>
    <p:extLst>
      <p:ext uri="{BB962C8B-B14F-4D97-AF65-F5344CB8AC3E}">
        <p14:creationId xmlns:p14="http://schemas.microsoft.com/office/powerpoint/2010/main" val="18778088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86434" y="2638044"/>
            <a:ext cx="3203828"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2638044"/>
            <a:ext cx="3202685"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8ACDDB36-39FE-4FA5-848D-0D4A1FE7DB9F}" type="datetimeFigureOut">
              <a:rPr lang="en-US" smtClean="0"/>
              <a:pPr/>
              <a:t>3/28/2024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1714C5B3-DCA3-4423-93F8-4E4A5320301A}" type="slidenum">
              <a:rPr lang="en-US" smtClean="0"/>
              <a:pPr/>
              <a:t>‹#›</a:t>
            </a:fld>
            <a:endParaRPr lang="en-US"/>
          </a:p>
        </p:txBody>
      </p:sp>
    </p:spTree>
    <p:extLst>
      <p:ext uri="{BB962C8B-B14F-4D97-AF65-F5344CB8AC3E}">
        <p14:creationId xmlns:p14="http://schemas.microsoft.com/office/powerpoint/2010/main" val="4096683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87577" y="2313434"/>
            <a:ext cx="320268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87577" y="3143250"/>
            <a:ext cx="3202686"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3143250"/>
            <a:ext cx="3190113"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2313434"/>
            <a:ext cx="320268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8ACDDB36-39FE-4FA5-848D-0D4A1FE7DB9F}" type="datetimeFigureOut">
              <a:rPr lang="en-US" smtClean="0"/>
              <a:pPr/>
              <a:t>3/28/2024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14C5B3-DCA3-4423-93F8-4E4A5320301A}"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00707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CDDB36-39FE-4FA5-848D-0D4A1FE7DB9F}" type="datetimeFigureOut">
              <a:rPr lang="en-US" smtClean="0"/>
              <a:pPr/>
              <a:t>3/28/2024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14C5B3-DCA3-4423-93F8-4E4A5320301A}" type="slidenum">
              <a:rPr lang="en-US" smtClean="0"/>
              <a:pPr/>
              <a:t>‹#›</a:t>
            </a:fld>
            <a:endParaRPr lang="en-US"/>
          </a:p>
        </p:txBody>
      </p:sp>
    </p:spTree>
    <p:extLst>
      <p:ext uri="{BB962C8B-B14F-4D97-AF65-F5344CB8AC3E}">
        <p14:creationId xmlns:p14="http://schemas.microsoft.com/office/powerpoint/2010/main" val="696025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CDDB36-39FE-4FA5-848D-0D4A1FE7DB9F}" type="datetimeFigureOut">
              <a:rPr lang="en-US" smtClean="0"/>
              <a:pPr/>
              <a:t>3/28/2024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14C5B3-DCA3-4423-93F8-4E4A5320301A}" type="slidenum">
              <a:rPr lang="en-US" smtClean="0"/>
              <a:pPr/>
              <a:t>‹#›</a:t>
            </a:fld>
            <a:endParaRPr lang="en-US"/>
          </a:p>
        </p:txBody>
      </p:sp>
    </p:spTree>
    <p:extLst>
      <p:ext uri="{BB962C8B-B14F-4D97-AF65-F5344CB8AC3E}">
        <p14:creationId xmlns:p14="http://schemas.microsoft.com/office/powerpoint/2010/main" val="2174493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3504" y="2243829"/>
            <a:ext cx="3364992"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6676"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8ACDDB36-39FE-4FA5-848D-0D4A1FE7DB9F}" type="datetimeFigureOut">
              <a:rPr lang="en-US" smtClean="0"/>
              <a:pPr/>
              <a:t>3/28/2024</a:t>
            </a:fld>
            <a:endParaRPr lang="en-US"/>
          </a:p>
        </p:txBody>
      </p:sp>
      <p:sp>
        <p:nvSpPr>
          <p:cNvPr id="10" name="Footer Placeholder 9"/>
          <p:cNvSpPr>
            <a:spLocks noGrp="1"/>
          </p:cNvSpPr>
          <p:nvPr>
            <p:ph type="ftr" sz="quarter" idx="11"/>
          </p:nvPr>
        </p:nvSpPr>
        <p:spPr>
          <a:xfrm>
            <a:off x="603504" y="6236208"/>
            <a:ext cx="3843598"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1714C5B3-DCA3-4423-93F8-4E4A5320301A}" type="slidenum">
              <a:rPr lang="en-US" smtClean="0"/>
              <a:pPr/>
              <a:t>‹#›</a:t>
            </a:fld>
            <a:endParaRPr lang="en-US"/>
          </a:p>
        </p:txBody>
      </p:sp>
    </p:spTree>
    <p:extLst>
      <p:ext uri="{BB962C8B-B14F-4D97-AF65-F5344CB8AC3E}">
        <p14:creationId xmlns:p14="http://schemas.microsoft.com/office/powerpoint/2010/main" val="3967368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6392" y="2243828"/>
            <a:ext cx="3371249"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0"/>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6676"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ACDDB36-39FE-4FA5-848D-0D4A1FE7DB9F}" type="datetimeFigureOut">
              <a:rPr lang="en-US" smtClean="0"/>
              <a:pPr/>
              <a:t>3/28/2024</a:t>
            </a:fld>
            <a:endParaRPr lang="en-US"/>
          </a:p>
        </p:txBody>
      </p:sp>
      <p:sp>
        <p:nvSpPr>
          <p:cNvPr id="9" name="Footer Placeholder 8"/>
          <p:cNvSpPr>
            <a:spLocks noGrp="1"/>
          </p:cNvSpPr>
          <p:nvPr>
            <p:ph type="ftr" sz="quarter" idx="11"/>
          </p:nvPr>
        </p:nvSpPr>
        <p:spPr>
          <a:xfrm>
            <a:off x="603504" y="6236208"/>
            <a:ext cx="3843598"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1714C5B3-DCA3-4423-93F8-4E4A5320301A}" type="slidenum">
              <a:rPr lang="en-US" smtClean="0"/>
              <a:pPr/>
              <a:t>‹#›</a:t>
            </a:fld>
            <a:endParaRPr lang="en-US"/>
          </a:p>
        </p:txBody>
      </p:sp>
    </p:spTree>
    <p:extLst>
      <p:ext uri="{BB962C8B-B14F-4D97-AF65-F5344CB8AC3E}">
        <p14:creationId xmlns:p14="http://schemas.microsoft.com/office/powerpoint/2010/main" val="1792882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CDDB36-39FE-4FA5-848D-0D4A1FE7DB9F}" type="datetimeFigureOut">
              <a:rPr lang="en-US" smtClean="0"/>
              <a:pPr/>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14C5B3-DCA3-4423-93F8-4E4A5320301A}" type="slidenum">
              <a:rPr lang="en-US" smtClean="0"/>
              <a:pPr/>
              <a:t>‹#›</a:t>
            </a:fld>
            <a:endParaRPr lang="en-US"/>
          </a:p>
        </p:txBody>
      </p:sp>
    </p:spTree>
    <p:extLst>
      <p:ext uri="{BB962C8B-B14F-4D97-AF65-F5344CB8AC3E}">
        <p14:creationId xmlns:p14="http://schemas.microsoft.com/office/powerpoint/2010/main" val="3419034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973956"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3352" y="937260"/>
            <a:ext cx="4648867"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CDDB36-39FE-4FA5-848D-0D4A1FE7DB9F}" type="datetimeFigureOut">
              <a:rPr lang="en-US" smtClean="0"/>
              <a:pPr/>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14C5B3-DCA3-4423-93F8-4E4A5320301A}" type="slidenum">
              <a:rPr lang="en-US" smtClean="0"/>
              <a:pPr/>
              <a:t>‹#›</a:t>
            </a:fld>
            <a:endParaRPr lang="en-US"/>
          </a:p>
        </p:txBody>
      </p:sp>
    </p:spTree>
    <p:extLst>
      <p:ext uri="{BB962C8B-B14F-4D97-AF65-F5344CB8AC3E}">
        <p14:creationId xmlns:p14="http://schemas.microsoft.com/office/powerpoint/2010/main" val="2670506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73352" y="964692"/>
            <a:ext cx="5797296"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3352" y="2638045"/>
            <a:ext cx="5797296"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866072" y="6238816"/>
            <a:ext cx="2065310"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ACDDB36-39FE-4FA5-848D-0D4A1FE7DB9F}" type="datetimeFigureOut">
              <a:rPr lang="en-US" smtClean="0"/>
              <a:pPr/>
              <a:t>3/28/2024</a:t>
            </a:fld>
            <a:endParaRPr lang="en-US"/>
          </a:p>
        </p:txBody>
      </p:sp>
      <p:sp>
        <p:nvSpPr>
          <p:cNvPr id="5" name="Footer Placeholder 4"/>
          <p:cNvSpPr>
            <a:spLocks noGrp="1"/>
          </p:cNvSpPr>
          <p:nvPr>
            <p:ph type="ftr" sz="quarter" idx="3"/>
          </p:nvPr>
        </p:nvSpPr>
        <p:spPr>
          <a:xfrm>
            <a:off x="1200150" y="6236208"/>
            <a:ext cx="4425892"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8069192" y="6217920"/>
            <a:ext cx="27432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1714C5B3-DCA3-4423-93F8-4E4A5320301A}" type="slidenum">
              <a:rPr lang="en-US" smtClean="0"/>
              <a:pPr/>
              <a:t>‹#›</a:t>
            </a:fld>
            <a:endParaRPr lang="en-US"/>
          </a:p>
        </p:txBody>
      </p:sp>
    </p:spTree>
    <p:extLst>
      <p:ext uri="{BB962C8B-B14F-4D97-AF65-F5344CB8AC3E}">
        <p14:creationId xmlns:p14="http://schemas.microsoft.com/office/powerpoint/2010/main" val="233564183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E7297-EABE-D073-8D97-4DD0F68453FE}"/>
              </a:ext>
            </a:extLst>
          </p:cNvPr>
          <p:cNvSpPr>
            <a:spLocks noGrp="1"/>
          </p:cNvSpPr>
          <p:nvPr>
            <p:ph type="ctrTitle"/>
          </p:nvPr>
        </p:nvSpPr>
        <p:spPr/>
        <p:txBody>
          <a:bodyPr/>
          <a:lstStyle/>
          <a:p>
            <a:r>
              <a:rPr lang="en-US" dirty="0"/>
              <a:t>worship</a:t>
            </a:r>
          </a:p>
        </p:txBody>
      </p:sp>
      <p:sp>
        <p:nvSpPr>
          <p:cNvPr id="3" name="Subtitle 2">
            <a:extLst>
              <a:ext uri="{FF2B5EF4-FFF2-40B4-BE49-F238E27FC236}">
                <a16:creationId xmlns:a16="http://schemas.microsoft.com/office/drawing/2014/main" id="{8D970976-D67F-04CF-B023-CBF0BF0437DD}"/>
              </a:ext>
            </a:extLst>
          </p:cNvPr>
          <p:cNvSpPr>
            <a:spLocks noGrp="1"/>
          </p:cNvSpPr>
          <p:nvPr>
            <p:ph type="subTitle" idx="1"/>
          </p:nvPr>
        </p:nvSpPr>
        <p:spPr/>
        <p:txBody>
          <a:bodyPr>
            <a:normAutofit/>
          </a:bodyPr>
          <a:lstStyle/>
          <a:p>
            <a:r>
              <a:rPr lang="en-US" sz="3200" dirty="0"/>
              <a:t>Psalm 95:1-6</a:t>
            </a:r>
          </a:p>
        </p:txBody>
      </p:sp>
    </p:spTree>
    <p:extLst>
      <p:ext uri="{BB962C8B-B14F-4D97-AF65-F5344CB8AC3E}">
        <p14:creationId xmlns:p14="http://schemas.microsoft.com/office/powerpoint/2010/main" val="268733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62BE93-69C0-117C-2ED8-694FEF114A66}"/>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Definition</a:t>
            </a:r>
          </a:p>
        </p:txBody>
      </p:sp>
      <p:sp>
        <p:nvSpPr>
          <p:cNvPr id="3" name="Content Placeholder 2">
            <a:extLst>
              <a:ext uri="{FF2B5EF4-FFF2-40B4-BE49-F238E27FC236}">
                <a16:creationId xmlns:a16="http://schemas.microsoft.com/office/drawing/2014/main" id="{EB235832-3523-2869-0C7F-3EDA516E7704}"/>
              </a:ext>
            </a:extLst>
          </p:cNvPr>
          <p:cNvSpPr>
            <a:spLocks noGrp="1"/>
          </p:cNvSpPr>
          <p:nvPr>
            <p:ph idx="1"/>
          </p:nvPr>
        </p:nvSpPr>
        <p:spPr>
          <a:xfrm>
            <a:off x="1279547" y="2291262"/>
            <a:ext cx="6584634" cy="2879256"/>
          </a:xfrm>
        </p:spPr>
        <p:txBody>
          <a:bodyPr>
            <a:normAutofit lnSpcReduction="10000"/>
          </a:bodyPr>
          <a:lstStyle/>
          <a:p>
            <a:pPr>
              <a:buFont typeface="Wingdings" panose="05000000000000000000" pitchFamily="2" charset="2"/>
              <a:buChar char="§"/>
            </a:pPr>
            <a:r>
              <a:rPr lang="en-US" b="1" dirty="0">
                <a:solidFill>
                  <a:srgbClr val="404040"/>
                </a:solidFill>
              </a:rPr>
              <a:t>Worship</a:t>
            </a:r>
            <a:r>
              <a:rPr lang="en-US" dirty="0">
                <a:solidFill>
                  <a:srgbClr val="404040"/>
                </a:solidFill>
              </a:rPr>
              <a:t> – Literally means “to kiss the hand”</a:t>
            </a:r>
          </a:p>
          <a:p>
            <a:pPr lvl="1"/>
            <a:r>
              <a:rPr lang="en-US" dirty="0">
                <a:solidFill>
                  <a:srgbClr val="404040"/>
                </a:solidFill>
              </a:rPr>
              <a:t>In a spiritual sense it means giving God the honor, praise, and reverence that he deserves</a:t>
            </a:r>
          </a:p>
          <a:p>
            <a:pPr lvl="2">
              <a:buFont typeface="Wingdings" panose="05000000000000000000" pitchFamily="2" charset="2"/>
              <a:buChar char="Ø"/>
            </a:pPr>
            <a:r>
              <a:rPr lang="en-US" dirty="0">
                <a:solidFill>
                  <a:srgbClr val="404040"/>
                </a:solidFill>
              </a:rPr>
              <a:t>Revelation 4:11 - </a:t>
            </a:r>
            <a:r>
              <a:rPr lang="en-US" b="1" dirty="0">
                <a:solidFill>
                  <a:srgbClr val="404040"/>
                </a:solidFill>
              </a:rPr>
              <a:t>Worthy</a:t>
            </a:r>
            <a:r>
              <a:rPr lang="en-US" dirty="0">
                <a:solidFill>
                  <a:srgbClr val="404040"/>
                </a:solidFill>
              </a:rPr>
              <a:t> are you, our Lord and God, to receive </a:t>
            </a:r>
            <a:r>
              <a:rPr lang="en-US" b="1" dirty="0">
                <a:solidFill>
                  <a:srgbClr val="404040"/>
                </a:solidFill>
              </a:rPr>
              <a:t>glory</a:t>
            </a:r>
            <a:r>
              <a:rPr lang="en-US" dirty="0">
                <a:solidFill>
                  <a:srgbClr val="404040"/>
                </a:solidFill>
              </a:rPr>
              <a:t> and </a:t>
            </a:r>
            <a:r>
              <a:rPr lang="en-US" b="1" dirty="0">
                <a:solidFill>
                  <a:srgbClr val="404040"/>
                </a:solidFill>
              </a:rPr>
              <a:t>honor</a:t>
            </a:r>
            <a:r>
              <a:rPr lang="en-US" dirty="0">
                <a:solidFill>
                  <a:srgbClr val="404040"/>
                </a:solidFill>
              </a:rPr>
              <a:t> and power, for you created all things, and by your will they existed and were created. (ESV)</a:t>
            </a:r>
          </a:p>
          <a:p>
            <a:pPr lvl="2">
              <a:buFont typeface="Wingdings" panose="05000000000000000000" pitchFamily="2" charset="2"/>
              <a:buChar char="Ø"/>
            </a:pPr>
            <a:r>
              <a:rPr lang="en-US" dirty="0">
                <a:solidFill>
                  <a:srgbClr val="404040"/>
                </a:solidFill>
              </a:rPr>
              <a:t>Revelation 5:13 -  And I heard </a:t>
            </a:r>
            <a:r>
              <a:rPr lang="en-US" b="1" dirty="0">
                <a:solidFill>
                  <a:srgbClr val="404040"/>
                </a:solidFill>
              </a:rPr>
              <a:t>every creature </a:t>
            </a:r>
            <a:r>
              <a:rPr lang="en-US" dirty="0">
                <a:solidFill>
                  <a:srgbClr val="404040"/>
                </a:solidFill>
              </a:rPr>
              <a:t>in heaven and on earth and under the earth and in the sea, and all that is in them, saying, "To him who sits on the throne and to the Lamb be </a:t>
            </a:r>
            <a:r>
              <a:rPr lang="en-US" b="1" dirty="0">
                <a:solidFill>
                  <a:srgbClr val="404040"/>
                </a:solidFill>
              </a:rPr>
              <a:t>blessing</a:t>
            </a:r>
            <a:r>
              <a:rPr lang="en-US" dirty="0">
                <a:solidFill>
                  <a:srgbClr val="404040"/>
                </a:solidFill>
              </a:rPr>
              <a:t> and </a:t>
            </a:r>
            <a:r>
              <a:rPr lang="en-US" b="1" dirty="0">
                <a:solidFill>
                  <a:srgbClr val="404040"/>
                </a:solidFill>
              </a:rPr>
              <a:t>honor</a:t>
            </a:r>
            <a:r>
              <a:rPr lang="en-US" dirty="0">
                <a:solidFill>
                  <a:srgbClr val="404040"/>
                </a:solidFill>
              </a:rPr>
              <a:t> and </a:t>
            </a:r>
            <a:r>
              <a:rPr lang="en-US" b="1" dirty="0">
                <a:solidFill>
                  <a:srgbClr val="404040"/>
                </a:solidFill>
              </a:rPr>
              <a:t>glory</a:t>
            </a:r>
            <a:r>
              <a:rPr lang="en-US" dirty="0">
                <a:solidFill>
                  <a:srgbClr val="404040"/>
                </a:solidFill>
              </a:rPr>
              <a:t> and </a:t>
            </a:r>
            <a:r>
              <a:rPr lang="en-US" b="1" dirty="0">
                <a:solidFill>
                  <a:srgbClr val="404040"/>
                </a:solidFill>
              </a:rPr>
              <a:t>might</a:t>
            </a:r>
            <a:r>
              <a:rPr lang="en-US" dirty="0">
                <a:solidFill>
                  <a:srgbClr val="404040"/>
                </a:solidFill>
              </a:rPr>
              <a:t> forever and ever!</a:t>
            </a:r>
          </a:p>
        </p:txBody>
      </p:sp>
    </p:spTree>
    <p:extLst>
      <p:ext uri="{BB962C8B-B14F-4D97-AF65-F5344CB8AC3E}">
        <p14:creationId xmlns:p14="http://schemas.microsoft.com/office/powerpoint/2010/main" val="4273307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DECCFE-E041-D361-8CA2-8873C9F0BD3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48176C8-2BAB-06A9-FE25-EDD9F592F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B0E57DA-AAB2-4EF3-DB3C-1F6519655A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3FE332D-60C2-1EC4-C02E-5FD03562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7469-C946-3B30-CD49-C9C593D41F3A}"/>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components</a:t>
            </a:r>
          </a:p>
        </p:txBody>
      </p:sp>
      <p:sp>
        <p:nvSpPr>
          <p:cNvPr id="3" name="Content Placeholder 2">
            <a:extLst>
              <a:ext uri="{FF2B5EF4-FFF2-40B4-BE49-F238E27FC236}">
                <a16:creationId xmlns:a16="http://schemas.microsoft.com/office/drawing/2014/main" id="{50D9695D-AF84-8E34-DBDC-D76D1E91AE07}"/>
              </a:ext>
            </a:extLst>
          </p:cNvPr>
          <p:cNvSpPr>
            <a:spLocks noGrp="1"/>
          </p:cNvSpPr>
          <p:nvPr>
            <p:ph idx="1"/>
          </p:nvPr>
        </p:nvSpPr>
        <p:spPr>
          <a:xfrm>
            <a:off x="1279547" y="1843590"/>
            <a:ext cx="6584634" cy="3490410"/>
          </a:xfrm>
        </p:spPr>
        <p:txBody>
          <a:bodyPr>
            <a:normAutofit fontScale="92500" lnSpcReduction="20000"/>
          </a:bodyPr>
          <a:lstStyle/>
          <a:p>
            <a:pPr>
              <a:buFont typeface="Wingdings" panose="05000000000000000000" pitchFamily="2" charset="2"/>
              <a:buChar char="§"/>
            </a:pPr>
            <a:r>
              <a:rPr lang="en-US" b="1" dirty="0">
                <a:solidFill>
                  <a:srgbClr val="404040"/>
                </a:solidFill>
              </a:rPr>
              <a:t>Awareness</a:t>
            </a:r>
            <a:endParaRPr lang="en-US" dirty="0">
              <a:solidFill>
                <a:srgbClr val="404040"/>
              </a:solidFill>
            </a:endParaRPr>
          </a:p>
          <a:p>
            <a:pPr lvl="1"/>
            <a:r>
              <a:rPr lang="en-US" dirty="0">
                <a:solidFill>
                  <a:srgbClr val="404040"/>
                </a:solidFill>
              </a:rPr>
              <a:t>To know who God is, to revere him</a:t>
            </a:r>
          </a:p>
          <a:p>
            <a:pPr lvl="2">
              <a:buFont typeface="Wingdings" panose="05000000000000000000" pitchFamily="2" charset="2"/>
              <a:buChar char="Ø"/>
            </a:pPr>
            <a:r>
              <a:rPr lang="en-US" dirty="0">
                <a:solidFill>
                  <a:srgbClr val="404040"/>
                </a:solidFill>
              </a:rPr>
              <a:t>Isaiah 29:13 - And the Lord said: "Because this people draw near with their mouth and honor me with their lips, while their hearts are far from me, and their fear of me is a commandment taught by men (ESV)</a:t>
            </a:r>
          </a:p>
          <a:p>
            <a:pPr lvl="2">
              <a:buFont typeface="Wingdings" panose="05000000000000000000" pitchFamily="2" charset="2"/>
              <a:buChar char="Ø"/>
            </a:pPr>
            <a:r>
              <a:rPr lang="en-US" dirty="0">
                <a:solidFill>
                  <a:srgbClr val="404040"/>
                </a:solidFill>
              </a:rPr>
              <a:t>Hebrews 12:28 - Therefore let us be grateful for receiving a kingdom that cannot be shaken, and thus let us offer to God acceptable worship, with reverence and awe,</a:t>
            </a:r>
          </a:p>
          <a:p>
            <a:pPr lvl="1"/>
            <a:r>
              <a:rPr lang="en-US" dirty="0">
                <a:solidFill>
                  <a:srgbClr val="404040"/>
                </a:solidFill>
              </a:rPr>
              <a:t>Being </a:t>
            </a:r>
            <a:r>
              <a:rPr lang="en-US" b="1" dirty="0">
                <a:solidFill>
                  <a:srgbClr val="404040"/>
                </a:solidFill>
              </a:rPr>
              <a:t>afraid</a:t>
            </a:r>
            <a:r>
              <a:rPr lang="en-US" dirty="0">
                <a:solidFill>
                  <a:srgbClr val="404040"/>
                </a:solidFill>
              </a:rPr>
              <a:t> of God (fearing him) isn’t worshiping him</a:t>
            </a:r>
          </a:p>
          <a:p>
            <a:pPr lvl="2">
              <a:buFont typeface="Wingdings" panose="05000000000000000000" pitchFamily="2" charset="2"/>
              <a:buChar char="Ø"/>
            </a:pPr>
            <a:r>
              <a:rPr lang="en-US" dirty="0">
                <a:solidFill>
                  <a:srgbClr val="404040"/>
                </a:solidFill>
              </a:rPr>
              <a:t>Exodus 20:20 - Moses said to the people, "</a:t>
            </a:r>
            <a:r>
              <a:rPr lang="en-US" u="sng" dirty="0">
                <a:solidFill>
                  <a:srgbClr val="404040"/>
                </a:solidFill>
              </a:rPr>
              <a:t>Do not </a:t>
            </a:r>
            <a:r>
              <a:rPr lang="en-US" b="1" u="sng" dirty="0">
                <a:solidFill>
                  <a:srgbClr val="404040"/>
                </a:solidFill>
              </a:rPr>
              <a:t>fear</a:t>
            </a:r>
            <a:r>
              <a:rPr lang="en-US" b="1" dirty="0">
                <a:solidFill>
                  <a:srgbClr val="404040"/>
                </a:solidFill>
              </a:rPr>
              <a:t>,</a:t>
            </a:r>
            <a:r>
              <a:rPr lang="en-US" dirty="0">
                <a:solidFill>
                  <a:srgbClr val="404040"/>
                </a:solidFill>
              </a:rPr>
              <a:t> for God has come to test you, that the </a:t>
            </a:r>
            <a:r>
              <a:rPr lang="en-US" b="1" u="sng" dirty="0">
                <a:solidFill>
                  <a:srgbClr val="404040"/>
                </a:solidFill>
              </a:rPr>
              <a:t>fear</a:t>
            </a:r>
            <a:r>
              <a:rPr lang="en-US" u="sng" dirty="0">
                <a:solidFill>
                  <a:srgbClr val="404040"/>
                </a:solidFill>
              </a:rPr>
              <a:t> of him may be before you</a:t>
            </a:r>
            <a:r>
              <a:rPr lang="en-US" dirty="0">
                <a:solidFill>
                  <a:srgbClr val="404040"/>
                </a:solidFill>
              </a:rPr>
              <a:t>, that you may not sin.“ (ESV)</a:t>
            </a:r>
          </a:p>
          <a:p>
            <a:pPr lvl="2">
              <a:buFont typeface="Wingdings" panose="05000000000000000000" pitchFamily="2" charset="2"/>
              <a:buChar char="Ø"/>
            </a:pPr>
            <a:r>
              <a:rPr lang="en-US" dirty="0">
                <a:solidFill>
                  <a:srgbClr val="404040"/>
                </a:solidFill>
              </a:rPr>
              <a:t>Ecclesiastes 12:13 - The end of the matter; all has been heard. </a:t>
            </a:r>
            <a:r>
              <a:rPr lang="en-US" b="1" dirty="0">
                <a:solidFill>
                  <a:srgbClr val="404040"/>
                </a:solidFill>
              </a:rPr>
              <a:t>Fear</a:t>
            </a:r>
            <a:r>
              <a:rPr lang="en-US" dirty="0">
                <a:solidFill>
                  <a:srgbClr val="404040"/>
                </a:solidFill>
              </a:rPr>
              <a:t> God and keep his commandments, for this is the whole duty of man. (ESV)</a:t>
            </a:r>
          </a:p>
        </p:txBody>
      </p:sp>
      <p:sp>
        <p:nvSpPr>
          <p:cNvPr id="4" name="Speech Bubble: Oval 3">
            <a:extLst>
              <a:ext uri="{FF2B5EF4-FFF2-40B4-BE49-F238E27FC236}">
                <a16:creationId xmlns:a16="http://schemas.microsoft.com/office/drawing/2014/main" id="{9DDF52BE-51FC-F345-ED48-A847EE3B8735}"/>
              </a:ext>
            </a:extLst>
          </p:cNvPr>
          <p:cNvSpPr/>
          <p:nvPr/>
        </p:nvSpPr>
        <p:spPr>
          <a:xfrm>
            <a:off x="6040873" y="3847849"/>
            <a:ext cx="837841" cy="298849"/>
          </a:xfrm>
          <a:prstGeom prst="wedgeEllipseCallout">
            <a:avLst>
              <a:gd name="adj1" fmla="val -50410"/>
              <a:gd name="adj2" fmla="val 774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Afraid</a:t>
            </a:r>
          </a:p>
        </p:txBody>
      </p:sp>
      <p:sp>
        <p:nvSpPr>
          <p:cNvPr id="8" name="Speech Bubble: Oval 7">
            <a:extLst>
              <a:ext uri="{FF2B5EF4-FFF2-40B4-BE49-F238E27FC236}">
                <a16:creationId xmlns:a16="http://schemas.microsoft.com/office/drawing/2014/main" id="{5B42EB82-29E2-484B-C8B6-5AE7B2E04A2B}"/>
              </a:ext>
            </a:extLst>
          </p:cNvPr>
          <p:cNvSpPr/>
          <p:nvPr/>
        </p:nvSpPr>
        <p:spPr>
          <a:xfrm>
            <a:off x="3135282" y="4546202"/>
            <a:ext cx="1032338" cy="302246"/>
          </a:xfrm>
          <a:prstGeom prst="wedgeEllipseCallout">
            <a:avLst>
              <a:gd name="adj1" fmla="val 55753"/>
              <a:gd name="adj2" fmla="val -5896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Revere</a:t>
            </a:r>
          </a:p>
        </p:txBody>
      </p:sp>
    </p:spTree>
    <p:extLst>
      <p:ext uri="{BB962C8B-B14F-4D97-AF65-F5344CB8AC3E}">
        <p14:creationId xmlns:p14="http://schemas.microsoft.com/office/powerpoint/2010/main" val="82337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943E4F-FE21-3EE3-2F9E-24E4D480B6E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B7177FF-14D5-6812-547A-E9B0356D9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B2E3462-8A2C-2D7A-46C5-D1FD9D652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3DCAE61-5B28-027F-44B9-BC9DBA099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A501D7-1BFD-FAAE-F2C3-E68C40DDD781}"/>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components</a:t>
            </a:r>
          </a:p>
        </p:txBody>
      </p:sp>
      <p:sp>
        <p:nvSpPr>
          <p:cNvPr id="3" name="Content Placeholder 2">
            <a:extLst>
              <a:ext uri="{FF2B5EF4-FFF2-40B4-BE49-F238E27FC236}">
                <a16:creationId xmlns:a16="http://schemas.microsoft.com/office/drawing/2014/main" id="{C24685A6-E185-1E28-8A9D-6B5236A7C432}"/>
              </a:ext>
            </a:extLst>
          </p:cNvPr>
          <p:cNvSpPr>
            <a:spLocks noGrp="1"/>
          </p:cNvSpPr>
          <p:nvPr>
            <p:ph idx="1"/>
          </p:nvPr>
        </p:nvSpPr>
        <p:spPr>
          <a:xfrm>
            <a:off x="1279547" y="2291262"/>
            <a:ext cx="6584634" cy="2879256"/>
          </a:xfrm>
        </p:spPr>
        <p:txBody>
          <a:bodyPr>
            <a:normAutofit fontScale="92500"/>
          </a:bodyPr>
          <a:lstStyle/>
          <a:p>
            <a:pPr>
              <a:buFont typeface="Wingdings" panose="05000000000000000000" pitchFamily="2" charset="2"/>
              <a:buChar char="§"/>
            </a:pPr>
            <a:r>
              <a:rPr lang="en-US" b="1" dirty="0">
                <a:solidFill>
                  <a:srgbClr val="404040"/>
                </a:solidFill>
              </a:rPr>
              <a:t>Attitude</a:t>
            </a:r>
            <a:endParaRPr lang="en-US" dirty="0">
              <a:solidFill>
                <a:srgbClr val="404040"/>
              </a:solidFill>
            </a:endParaRPr>
          </a:p>
          <a:p>
            <a:pPr lvl="1"/>
            <a:r>
              <a:rPr lang="en-US" dirty="0">
                <a:solidFill>
                  <a:srgbClr val="404040"/>
                </a:solidFill>
              </a:rPr>
              <a:t>Must be humble and recognize that God is God, we must accept that he is in control</a:t>
            </a:r>
          </a:p>
          <a:p>
            <a:pPr lvl="2">
              <a:buFont typeface="Wingdings" panose="05000000000000000000" pitchFamily="2" charset="2"/>
              <a:buChar char="Ø"/>
            </a:pPr>
            <a:r>
              <a:rPr lang="en-US" dirty="0">
                <a:solidFill>
                  <a:srgbClr val="404040"/>
                </a:solidFill>
              </a:rPr>
              <a:t>Genesis 22:5 - </a:t>
            </a:r>
            <a:r>
              <a:rPr lang="en-US" dirty="0"/>
              <a:t>Then Abraham said to his young men, “Stay here with the donkey; I and the boy will go over there and </a:t>
            </a:r>
            <a:r>
              <a:rPr lang="en-US" b="1" dirty="0"/>
              <a:t>worship</a:t>
            </a:r>
            <a:r>
              <a:rPr lang="en-US" dirty="0"/>
              <a:t> and come again to you.” (ESV)</a:t>
            </a:r>
            <a:endParaRPr lang="en-US" dirty="0">
              <a:solidFill>
                <a:srgbClr val="404040"/>
              </a:solidFill>
            </a:endParaRPr>
          </a:p>
          <a:p>
            <a:pPr lvl="2">
              <a:buFont typeface="Wingdings" panose="05000000000000000000" pitchFamily="2" charset="2"/>
              <a:buChar char="Ø"/>
            </a:pPr>
            <a:r>
              <a:rPr lang="en-US" dirty="0">
                <a:solidFill>
                  <a:srgbClr val="404040"/>
                </a:solidFill>
              </a:rPr>
              <a:t>II Samuel </a:t>
            </a:r>
            <a:r>
              <a:rPr lang="en-US" dirty="0"/>
              <a:t>12:20-</a:t>
            </a:r>
            <a:r>
              <a:rPr lang="en-US" dirty="0">
                <a:solidFill>
                  <a:srgbClr val="404040"/>
                </a:solidFill>
              </a:rPr>
              <a:t> Then David arose from the earth and washed and anointed himself and changed his clothes. And he went into the house of the LORD and </a:t>
            </a:r>
            <a:r>
              <a:rPr lang="en-US" b="1" dirty="0">
                <a:solidFill>
                  <a:srgbClr val="404040"/>
                </a:solidFill>
              </a:rPr>
              <a:t>worshiped</a:t>
            </a:r>
            <a:r>
              <a:rPr lang="en-US" dirty="0">
                <a:solidFill>
                  <a:srgbClr val="404040"/>
                </a:solidFill>
              </a:rPr>
              <a:t>. He then went to his own house. And when he asked, they set food before him, and he ate. (ESV)</a:t>
            </a:r>
          </a:p>
        </p:txBody>
      </p:sp>
    </p:spTree>
    <p:extLst>
      <p:ext uri="{BB962C8B-B14F-4D97-AF65-F5344CB8AC3E}">
        <p14:creationId xmlns:p14="http://schemas.microsoft.com/office/powerpoint/2010/main" val="392657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2FFFB2-53E9-1BE9-3DFF-908875BBFD5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CEE23E6-91CE-8B37-5BC7-1CB7B573FC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6A47ADB-1C23-83C6-7110-42361EA8D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004F947-7E3E-3463-CE6E-EBE4545E6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4DC80B-7AEF-12E7-4D34-AD0051AD938A}"/>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components</a:t>
            </a:r>
          </a:p>
        </p:txBody>
      </p:sp>
      <p:sp>
        <p:nvSpPr>
          <p:cNvPr id="3" name="Content Placeholder 2">
            <a:extLst>
              <a:ext uri="{FF2B5EF4-FFF2-40B4-BE49-F238E27FC236}">
                <a16:creationId xmlns:a16="http://schemas.microsoft.com/office/drawing/2014/main" id="{2E696B64-105D-6EA8-2FEB-4457E7E214E2}"/>
              </a:ext>
            </a:extLst>
          </p:cNvPr>
          <p:cNvSpPr>
            <a:spLocks noGrp="1"/>
          </p:cNvSpPr>
          <p:nvPr>
            <p:ph idx="1"/>
          </p:nvPr>
        </p:nvSpPr>
        <p:spPr>
          <a:xfrm>
            <a:off x="1279547" y="2291262"/>
            <a:ext cx="6584634" cy="2879256"/>
          </a:xfrm>
        </p:spPr>
        <p:txBody>
          <a:bodyPr>
            <a:normAutofit/>
          </a:bodyPr>
          <a:lstStyle/>
          <a:p>
            <a:pPr>
              <a:buFont typeface="Wingdings" panose="05000000000000000000" pitchFamily="2" charset="2"/>
              <a:buChar char="§"/>
            </a:pPr>
            <a:r>
              <a:rPr lang="en-US" b="1" dirty="0">
                <a:solidFill>
                  <a:srgbClr val="404040"/>
                </a:solidFill>
              </a:rPr>
              <a:t>Action</a:t>
            </a:r>
            <a:endParaRPr lang="en-US" dirty="0">
              <a:solidFill>
                <a:srgbClr val="404040"/>
              </a:solidFill>
            </a:endParaRPr>
          </a:p>
          <a:p>
            <a:pPr lvl="1"/>
            <a:r>
              <a:rPr lang="en-US" dirty="0">
                <a:solidFill>
                  <a:srgbClr val="404040"/>
                </a:solidFill>
              </a:rPr>
              <a:t>Must follow God’s will, must do what he tells us to do</a:t>
            </a:r>
          </a:p>
          <a:p>
            <a:pPr lvl="2">
              <a:buFont typeface="Wingdings" panose="05000000000000000000" pitchFamily="2" charset="2"/>
              <a:buChar char="Ø"/>
            </a:pPr>
            <a:r>
              <a:rPr lang="en-US" dirty="0">
                <a:solidFill>
                  <a:srgbClr val="404040"/>
                </a:solidFill>
              </a:rPr>
              <a:t>Matthew 4:10 - Then Jesus said to him, "Be gone, Satan! For it is written, "'You shall worship the Lord your God and </a:t>
            </a:r>
            <a:r>
              <a:rPr lang="en-US" b="1" dirty="0">
                <a:solidFill>
                  <a:srgbClr val="404040"/>
                </a:solidFill>
              </a:rPr>
              <a:t>him only shall you serve</a:t>
            </a:r>
            <a:r>
              <a:rPr lang="en-US" dirty="0">
                <a:solidFill>
                  <a:srgbClr val="404040"/>
                </a:solidFill>
              </a:rPr>
              <a:t>.’ (ESV)</a:t>
            </a:r>
          </a:p>
          <a:p>
            <a:pPr lvl="2">
              <a:buFont typeface="Wingdings" panose="05000000000000000000" pitchFamily="2" charset="2"/>
              <a:buChar char="Ø"/>
            </a:pPr>
            <a:r>
              <a:rPr lang="en-US" dirty="0">
                <a:solidFill>
                  <a:srgbClr val="404040"/>
                </a:solidFill>
              </a:rPr>
              <a:t>Hebrews 9:14 - </a:t>
            </a:r>
            <a:r>
              <a:rPr lang="en-US" dirty="0"/>
              <a:t>how much more will the blood of Christ, who through the eternal Spirit offered himself without blemish to God, purify our conscience from dead works to </a:t>
            </a:r>
            <a:r>
              <a:rPr lang="en-US" b="1" dirty="0"/>
              <a:t>serve</a:t>
            </a:r>
            <a:r>
              <a:rPr lang="en-US" dirty="0"/>
              <a:t> the living God. (ESV)</a:t>
            </a:r>
            <a:endParaRPr lang="en-US" dirty="0">
              <a:solidFill>
                <a:srgbClr val="404040"/>
              </a:solidFill>
            </a:endParaRPr>
          </a:p>
        </p:txBody>
      </p:sp>
    </p:spTree>
    <p:extLst>
      <p:ext uri="{BB962C8B-B14F-4D97-AF65-F5344CB8AC3E}">
        <p14:creationId xmlns:p14="http://schemas.microsoft.com/office/powerpoint/2010/main" val="414696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59E550-B65B-60ED-3531-52A597716BC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FE0F432-A2E7-BC66-EA03-188242CC39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258218A-97E6-8CA9-D1D6-91EC60E69D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DE2CD88-DA9F-23B8-6C36-20B4C071E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5FC5FF-3D31-113F-ABA0-FFC04AA3AE99}"/>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when</a:t>
            </a:r>
          </a:p>
        </p:txBody>
      </p:sp>
      <p:sp>
        <p:nvSpPr>
          <p:cNvPr id="3" name="Content Placeholder 2">
            <a:extLst>
              <a:ext uri="{FF2B5EF4-FFF2-40B4-BE49-F238E27FC236}">
                <a16:creationId xmlns:a16="http://schemas.microsoft.com/office/drawing/2014/main" id="{C79C1038-5046-5764-672D-C5A37729873B}"/>
              </a:ext>
            </a:extLst>
          </p:cNvPr>
          <p:cNvSpPr>
            <a:spLocks noGrp="1"/>
          </p:cNvSpPr>
          <p:nvPr>
            <p:ph idx="1"/>
          </p:nvPr>
        </p:nvSpPr>
        <p:spPr>
          <a:xfrm>
            <a:off x="1279547" y="2579299"/>
            <a:ext cx="6584634" cy="1552755"/>
          </a:xfrm>
        </p:spPr>
        <p:txBody>
          <a:bodyPr>
            <a:normAutofit/>
          </a:bodyPr>
          <a:lstStyle/>
          <a:p>
            <a:pPr>
              <a:buFont typeface="Wingdings" panose="05000000000000000000" pitchFamily="2" charset="2"/>
              <a:buChar char="§"/>
            </a:pPr>
            <a:r>
              <a:rPr lang="en-US" b="1" dirty="0">
                <a:solidFill>
                  <a:srgbClr val="404040"/>
                </a:solidFill>
              </a:rPr>
              <a:t>First Day of the Week</a:t>
            </a:r>
          </a:p>
          <a:p>
            <a:pPr lvl="1"/>
            <a:r>
              <a:rPr lang="en-US" dirty="0">
                <a:solidFill>
                  <a:srgbClr val="404040"/>
                </a:solidFill>
              </a:rPr>
              <a:t>Acts 20:7 - On the </a:t>
            </a:r>
            <a:r>
              <a:rPr lang="en-US" b="1" dirty="0">
                <a:solidFill>
                  <a:srgbClr val="404040"/>
                </a:solidFill>
              </a:rPr>
              <a:t>first day of the week</a:t>
            </a:r>
            <a:r>
              <a:rPr lang="en-US" dirty="0">
                <a:solidFill>
                  <a:srgbClr val="404040"/>
                </a:solidFill>
              </a:rPr>
              <a:t>, when we were gathered together to break bread, Paul talked with them, intending to depart on the next day, and he prolonged his speech until midnight. (ESV)</a:t>
            </a:r>
          </a:p>
        </p:txBody>
      </p:sp>
    </p:spTree>
    <p:extLst>
      <p:ext uri="{BB962C8B-B14F-4D97-AF65-F5344CB8AC3E}">
        <p14:creationId xmlns:p14="http://schemas.microsoft.com/office/powerpoint/2010/main" val="3097664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EE0074-E46E-7CBE-5CF5-2468217CF95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3651323-12EF-5F1A-F7AB-504073D27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D1D925E-A70E-15D8-3A20-466613D1C4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E33A4EF-247F-46F1-7963-E993BB980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DA888D-C38C-4CB0-42E3-5E47A0F00E57}"/>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the assembly</a:t>
            </a:r>
          </a:p>
        </p:txBody>
      </p:sp>
      <p:sp>
        <p:nvSpPr>
          <p:cNvPr id="3" name="Content Placeholder 2">
            <a:extLst>
              <a:ext uri="{FF2B5EF4-FFF2-40B4-BE49-F238E27FC236}">
                <a16:creationId xmlns:a16="http://schemas.microsoft.com/office/drawing/2014/main" id="{0917B65B-102E-4051-C3D6-9AAC288DF690}"/>
              </a:ext>
            </a:extLst>
          </p:cNvPr>
          <p:cNvSpPr>
            <a:spLocks noGrp="1"/>
          </p:cNvSpPr>
          <p:nvPr>
            <p:ph idx="1"/>
          </p:nvPr>
        </p:nvSpPr>
        <p:spPr>
          <a:xfrm>
            <a:off x="1279547" y="1966822"/>
            <a:ext cx="6584634" cy="3429000"/>
          </a:xfrm>
        </p:spPr>
        <p:txBody>
          <a:bodyPr>
            <a:normAutofit/>
          </a:bodyPr>
          <a:lstStyle/>
          <a:p>
            <a:pPr>
              <a:buFont typeface="Wingdings" panose="05000000000000000000" pitchFamily="2" charset="2"/>
              <a:buChar char="§"/>
            </a:pPr>
            <a:r>
              <a:rPr lang="en-US" sz="1900" b="1" i="1" dirty="0">
                <a:solidFill>
                  <a:srgbClr val="404040"/>
                </a:solidFill>
              </a:rPr>
              <a:t>Assemble Together</a:t>
            </a:r>
          </a:p>
          <a:p>
            <a:pPr lvl="1"/>
            <a:r>
              <a:rPr lang="en-US" dirty="0">
                <a:solidFill>
                  <a:srgbClr val="404040"/>
                </a:solidFill>
              </a:rPr>
              <a:t>Hebrews 10:25 - not neglecting to </a:t>
            </a:r>
            <a:r>
              <a:rPr lang="en-US" b="1" dirty="0">
                <a:solidFill>
                  <a:srgbClr val="404040"/>
                </a:solidFill>
              </a:rPr>
              <a:t>meet together</a:t>
            </a:r>
            <a:r>
              <a:rPr lang="en-US" dirty="0">
                <a:solidFill>
                  <a:srgbClr val="404040"/>
                </a:solidFill>
              </a:rPr>
              <a:t>, as is the habit of some, but </a:t>
            </a:r>
            <a:r>
              <a:rPr lang="en-US" b="1" dirty="0">
                <a:solidFill>
                  <a:srgbClr val="404040"/>
                </a:solidFill>
              </a:rPr>
              <a:t>encouraging one another</a:t>
            </a:r>
            <a:r>
              <a:rPr lang="en-US" dirty="0">
                <a:solidFill>
                  <a:srgbClr val="404040"/>
                </a:solidFill>
              </a:rPr>
              <a:t>, and all the more as you see the Day drawing near. (ESV)</a:t>
            </a:r>
          </a:p>
          <a:p>
            <a:pPr lvl="1"/>
            <a:r>
              <a:rPr lang="en-US" dirty="0">
                <a:solidFill>
                  <a:srgbClr val="404040"/>
                </a:solidFill>
              </a:rPr>
              <a:t>Hebrews 10:24 - And let us consider how to </a:t>
            </a:r>
            <a:r>
              <a:rPr lang="en-US" b="1" dirty="0">
                <a:solidFill>
                  <a:srgbClr val="404040"/>
                </a:solidFill>
              </a:rPr>
              <a:t>stir up one another </a:t>
            </a:r>
            <a:r>
              <a:rPr lang="en-US" dirty="0">
                <a:solidFill>
                  <a:srgbClr val="404040"/>
                </a:solidFill>
              </a:rPr>
              <a:t>to love and good works, (ESV)</a:t>
            </a:r>
          </a:p>
          <a:p>
            <a:pPr>
              <a:buFont typeface="Wingdings" panose="05000000000000000000" pitchFamily="2" charset="2"/>
              <a:buChar char="§"/>
            </a:pPr>
            <a:r>
              <a:rPr lang="en-US" sz="1900" b="1" i="1" dirty="0">
                <a:solidFill>
                  <a:srgbClr val="404040"/>
                </a:solidFill>
              </a:rPr>
              <a:t>Singing</a:t>
            </a:r>
          </a:p>
          <a:p>
            <a:pPr lvl="1"/>
            <a:r>
              <a:rPr lang="en-US" dirty="0">
                <a:solidFill>
                  <a:srgbClr val="404040"/>
                </a:solidFill>
              </a:rPr>
              <a:t>Colossians 3:16 - Let the word of Christ dwell in you richly in all wisdom, </a:t>
            </a:r>
            <a:r>
              <a:rPr lang="en-US" b="1" dirty="0">
                <a:solidFill>
                  <a:srgbClr val="404040"/>
                </a:solidFill>
              </a:rPr>
              <a:t>teaching and admonishing one another in psalms and hymns and spiritual songs</a:t>
            </a:r>
            <a:r>
              <a:rPr lang="en-US" dirty="0">
                <a:solidFill>
                  <a:srgbClr val="404040"/>
                </a:solidFill>
              </a:rPr>
              <a:t>, singing with grace in your hearts </a:t>
            </a:r>
            <a:r>
              <a:rPr lang="en-US" b="1" dirty="0">
                <a:solidFill>
                  <a:srgbClr val="404040"/>
                </a:solidFill>
              </a:rPr>
              <a:t>to the Lord</a:t>
            </a:r>
            <a:r>
              <a:rPr lang="en-US" dirty="0">
                <a:solidFill>
                  <a:srgbClr val="404040"/>
                </a:solidFill>
              </a:rPr>
              <a:t>. (NKJV)</a:t>
            </a:r>
          </a:p>
        </p:txBody>
      </p:sp>
    </p:spTree>
    <p:extLst>
      <p:ext uri="{BB962C8B-B14F-4D97-AF65-F5344CB8AC3E}">
        <p14:creationId xmlns:p14="http://schemas.microsoft.com/office/powerpoint/2010/main" val="260860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21FDD7-79E3-AF9B-C252-593C0B04915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B2F7CB2-DE5E-DD79-DAE2-36E360CB8F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8CD79BE-EEF5-2159-F36F-8FE07631C5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B90600E-533C-5321-FE48-DD8882721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FF2294-0526-3590-8E5E-65F58E639DDD}"/>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the assembly</a:t>
            </a:r>
          </a:p>
        </p:txBody>
      </p:sp>
      <p:sp>
        <p:nvSpPr>
          <p:cNvPr id="3" name="Content Placeholder 2">
            <a:extLst>
              <a:ext uri="{FF2B5EF4-FFF2-40B4-BE49-F238E27FC236}">
                <a16:creationId xmlns:a16="http://schemas.microsoft.com/office/drawing/2014/main" id="{0250294F-5FC3-CF56-EE7F-E3DB06DA1E00}"/>
              </a:ext>
            </a:extLst>
          </p:cNvPr>
          <p:cNvSpPr>
            <a:spLocks noGrp="1"/>
          </p:cNvSpPr>
          <p:nvPr>
            <p:ph idx="1"/>
          </p:nvPr>
        </p:nvSpPr>
        <p:spPr>
          <a:xfrm>
            <a:off x="1279547" y="1966823"/>
            <a:ext cx="6584634" cy="3429000"/>
          </a:xfrm>
        </p:spPr>
        <p:txBody>
          <a:bodyPr>
            <a:normAutofit fontScale="92500" lnSpcReduction="10000"/>
          </a:bodyPr>
          <a:lstStyle/>
          <a:p>
            <a:pPr>
              <a:buFont typeface="Wingdings" panose="05000000000000000000" pitchFamily="2" charset="2"/>
              <a:buChar char="§"/>
            </a:pPr>
            <a:r>
              <a:rPr lang="en-US" sz="1900" b="1" i="1" dirty="0">
                <a:solidFill>
                  <a:srgbClr val="404040"/>
                </a:solidFill>
              </a:rPr>
              <a:t>Prayer</a:t>
            </a:r>
          </a:p>
          <a:p>
            <a:pPr lvl="1"/>
            <a:r>
              <a:rPr lang="en-US" dirty="0">
                <a:solidFill>
                  <a:srgbClr val="404040"/>
                </a:solidFill>
              </a:rPr>
              <a:t>I Timothy 2:1-5 - First of all, then, I urge that supplications, prayers, intercessions, and thanksgivings be made </a:t>
            </a:r>
            <a:r>
              <a:rPr lang="en-US" b="1" dirty="0">
                <a:solidFill>
                  <a:srgbClr val="404040"/>
                </a:solidFill>
              </a:rPr>
              <a:t>for all people</a:t>
            </a:r>
            <a:r>
              <a:rPr lang="en-US" dirty="0">
                <a:solidFill>
                  <a:srgbClr val="404040"/>
                </a:solidFill>
              </a:rPr>
              <a:t>, for kings and all who are in high positions, that we may lead a peaceful and quiet life, godly and dignified in every way.  This is good, and it is pleasing in the sight of God our Savior, who desires all people to be saved and to come to the knowledge of the truth. For there is one God, and there is one mediator between God and men, the man Christ Jesus, (ESV)</a:t>
            </a:r>
          </a:p>
          <a:p>
            <a:pPr>
              <a:buFont typeface="Wingdings" panose="05000000000000000000" pitchFamily="2" charset="2"/>
              <a:buChar char="§"/>
            </a:pPr>
            <a:r>
              <a:rPr lang="en-US" sz="1900" b="1" i="1" dirty="0">
                <a:solidFill>
                  <a:srgbClr val="404040"/>
                </a:solidFill>
              </a:rPr>
              <a:t>Teaching</a:t>
            </a:r>
          </a:p>
          <a:p>
            <a:pPr lvl="1"/>
            <a:r>
              <a:rPr lang="en-US" dirty="0">
                <a:solidFill>
                  <a:srgbClr val="404040"/>
                </a:solidFill>
              </a:rPr>
              <a:t>I Thessalonians 5:11 - Therefore </a:t>
            </a:r>
            <a:r>
              <a:rPr lang="en-US" b="1" dirty="0">
                <a:solidFill>
                  <a:srgbClr val="404040"/>
                </a:solidFill>
              </a:rPr>
              <a:t>encourage one another </a:t>
            </a:r>
            <a:r>
              <a:rPr lang="en-US" dirty="0">
                <a:solidFill>
                  <a:srgbClr val="404040"/>
                </a:solidFill>
              </a:rPr>
              <a:t>and </a:t>
            </a:r>
            <a:r>
              <a:rPr lang="en-US" b="1" dirty="0">
                <a:solidFill>
                  <a:srgbClr val="404040"/>
                </a:solidFill>
              </a:rPr>
              <a:t>build one another up</a:t>
            </a:r>
            <a:r>
              <a:rPr lang="en-US" dirty="0">
                <a:solidFill>
                  <a:srgbClr val="404040"/>
                </a:solidFill>
              </a:rPr>
              <a:t>, just as you are doing. (ESV)</a:t>
            </a:r>
          </a:p>
          <a:p>
            <a:pPr lvl="1"/>
            <a:r>
              <a:rPr lang="en-US" dirty="0">
                <a:solidFill>
                  <a:srgbClr val="404040"/>
                </a:solidFill>
              </a:rPr>
              <a:t>I Corinthians 14:12 - Even so you, since you are zealous for spiritual gifts, let it be </a:t>
            </a:r>
            <a:r>
              <a:rPr lang="en-US" b="1" dirty="0">
                <a:solidFill>
                  <a:srgbClr val="404040"/>
                </a:solidFill>
              </a:rPr>
              <a:t>for the edification of the church</a:t>
            </a:r>
            <a:r>
              <a:rPr lang="en-US" dirty="0">
                <a:solidFill>
                  <a:srgbClr val="404040"/>
                </a:solidFill>
              </a:rPr>
              <a:t> that you seek to excel. (NKJV)</a:t>
            </a:r>
          </a:p>
        </p:txBody>
      </p:sp>
    </p:spTree>
    <p:extLst>
      <p:ext uri="{BB962C8B-B14F-4D97-AF65-F5344CB8AC3E}">
        <p14:creationId xmlns:p14="http://schemas.microsoft.com/office/powerpoint/2010/main" val="3923678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196B04-1822-5E19-E7BA-5DFB4F2AB4E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4B39D9E-9329-8D59-C2D3-00999AD40B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AC9B03B-6066-93E3-B01F-F90D14166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3C50D74-FC2D-4877-FC9B-A138550F1B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8B20CD-7390-3254-8176-02CBC540350C}"/>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the assembly</a:t>
            </a:r>
          </a:p>
        </p:txBody>
      </p:sp>
      <p:sp>
        <p:nvSpPr>
          <p:cNvPr id="3" name="Content Placeholder 2">
            <a:extLst>
              <a:ext uri="{FF2B5EF4-FFF2-40B4-BE49-F238E27FC236}">
                <a16:creationId xmlns:a16="http://schemas.microsoft.com/office/drawing/2014/main" id="{4CD808D4-8245-2848-12FC-7EC1ABD79104}"/>
              </a:ext>
            </a:extLst>
          </p:cNvPr>
          <p:cNvSpPr>
            <a:spLocks noGrp="1"/>
          </p:cNvSpPr>
          <p:nvPr>
            <p:ph idx="1"/>
          </p:nvPr>
        </p:nvSpPr>
        <p:spPr>
          <a:xfrm>
            <a:off x="1279547" y="1966823"/>
            <a:ext cx="6584634" cy="3429000"/>
          </a:xfrm>
        </p:spPr>
        <p:txBody>
          <a:bodyPr>
            <a:normAutofit/>
          </a:bodyPr>
          <a:lstStyle/>
          <a:p>
            <a:pPr>
              <a:buFont typeface="Wingdings" panose="05000000000000000000" pitchFamily="2" charset="2"/>
              <a:buChar char="§"/>
            </a:pPr>
            <a:r>
              <a:rPr lang="en-US" sz="1900" b="1" i="1" dirty="0">
                <a:solidFill>
                  <a:srgbClr val="404040"/>
                </a:solidFill>
              </a:rPr>
              <a:t>Giving</a:t>
            </a:r>
          </a:p>
          <a:p>
            <a:pPr lvl="1"/>
            <a:r>
              <a:rPr lang="en-US" dirty="0">
                <a:solidFill>
                  <a:srgbClr val="404040"/>
                </a:solidFill>
              </a:rPr>
              <a:t>I Corinthians 16:2 On the first day of every week, each of you is to put something aside and store it up, as he may prosper, so that there will be no collecting when I come. (ESV)</a:t>
            </a:r>
          </a:p>
          <a:p>
            <a:pPr lvl="1"/>
            <a:r>
              <a:rPr lang="en-US" dirty="0">
                <a:solidFill>
                  <a:srgbClr val="404040"/>
                </a:solidFill>
              </a:rPr>
              <a:t>I Corinthians 16:1 - Now concerning the </a:t>
            </a:r>
            <a:r>
              <a:rPr lang="en-US" b="1" dirty="0">
                <a:solidFill>
                  <a:srgbClr val="404040"/>
                </a:solidFill>
              </a:rPr>
              <a:t>collection for the saints</a:t>
            </a:r>
            <a:r>
              <a:rPr lang="en-US" dirty="0">
                <a:solidFill>
                  <a:srgbClr val="404040"/>
                </a:solidFill>
              </a:rPr>
              <a:t>: as I directed the churches of Galatia, so you also are to do.</a:t>
            </a:r>
          </a:p>
          <a:p>
            <a:pPr>
              <a:buFont typeface="Wingdings" panose="05000000000000000000" pitchFamily="2" charset="2"/>
              <a:buChar char="§"/>
            </a:pPr>
            <a:r>
              <a:rPr lang="en-US" sz="1900" b="1" i="1" dirty="0">
                <a:solidFill>
                  <a:srgbClr val="404040"/>
                </a:solidFill>
              </a:rPr>
              <a:t>The Lord’s Supper</a:t>
            </a:r>
          </a:p>
          <a:p>
            <a:pPr lvl="1"/>
            <a:r>
              <a:rPr lang="en-US" dirty="0">
                <a:solidFill>
                  <a:srgbClr val="404040"/>
                </a:solidFill>
              </a:rPr>
              <a:t>Acts 20:7 - On the first day of the week, when we were </a:t>
            </a:r>
            <a:r>
              <a:rPr lang="en-US" b="1" dirty="0">
                <a:solidFill>
                  <a:srgbClr val="404040"/>
                </a:solidFill>
              </a:rPr>
              <a:t>gathered together to break bread</a:t>
            </a:r>
            <a:r>
              <a:rPr lang="en-US" dirty="0">
                <a:solidFill>
                  <a:srgbClr val="404040"/>
                </a:solidFill>
              </a:rPr>
              <a:t>, Paul talked with them, intending to depart on the next day, and he prolonged his speech until midnight. (ESV)</a:t>
            </a:r>
          </a:p>
        </p:txBody>
      </p:sp>
    </p:spTree>
    <p:extLst>
      <p:ext uri="{BB962C8B-B14F-4D97-AF65-F5344CB8AC3E}">
        <p14:creationId xmlns:p14="http://schemas.microsoft.com/office/powerpoint/2010/main" val="189082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433AD4-8414-662E-E778-01E400D34A9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731CE31-D3AD-47F4-D887-53360E9D9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342E2A7-FF54-514C-817B-896F46FC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8067684-62E7-EC08-AA46-3B65ABE1A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D8A503-0D6D-CE84-DE40-64ED4B0701BE}"/>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who it is for</a:t>
            </a:r>
          </a:p>
        </p:txBody>
      </p:sp>
      <p:sp>
        <p:nvSpPr>
          <p:cNvPr id="3" name="Content Placeholder 2">
            <a:extLst>
              <a:ext uri="{FF2B5EF4-FFF2-40B4-BE49-F238E27FC236}">
                <a16:creationId xmlns:a16="http://schemas.microsoft.com/office/drawing/2014/main" id="{9DD91783-DC32-1ABE-9360-7C0E14F4580C}"/>
              </a:ext>
            </a:extLst>
          </p:cNvPr>
          <p:cNvSpPr>
            <a:spLocks noGrp="1"/>
          </p:cNvSpPr>
          <p:nvPr>
            <p:ph idx="1"/>
          </p:nvPr>
        </p:nvSpPr>
        <p:spPr>
          <a:xfrm>
            <a:off x="1279547" y="2249424"/>
            <a:ext cx="6584634" cy="2951226"/>
          </a:xfrm>
        </p:spPr>
        <p:txBody>
          <a:bodyPr>
            <a:normAutofit/>
          </a:bodyPr>
          <a:lstStyle/>
          <a:p>
            <a:pPr>
              <a:buFont typeface="Wingdings" panose="05000000000000000000" pitchFamily="2" charset="2"/>
              <a:buChar char="§"/>
            </a:pPr>
            <a:r>
              <a:rPr lang="en-US" sz="1900" b="1" i="1" dirty="0">
                <a:solidFill>
                  <a:srgbClr val="404040"/>
                </a:solidFill>
              </a:rPr>
              <a:t>The Assembling Together Is NOT ABOUT US</a:t>
            </a:r>
          </a:p>
          <a:p>
            <a:pPr lvl="1"/>
            <a:r>
              <a:rPr lang="en-US" sz="1700" dirty="0">
                <a:solidFill>
                  <a:srgbClr val="404040"/>
                </a:solidFill>
              </a:rPr>
              <a:t>It is for God</a:t>
            </a:r>
          </a:p>
          <a:p>
            <a:pPr lvl="2">
              <a:buFont typeface="Wingdings" panose="05000000000000000000" pitchFamily="2" charset="2"/>
              <a:buChar char="Ø"/>
            </a:pPr>
            <a:r>
              <a:rPr lang="en-US" dirty="0">
                <a:solidFill>
                  <a:srgbClr val="404040"/>
                </a:solidFill>
              </a:rPr>
              <a:t>Luke 4:8 - And Jesus answered him, "It is written, "'You shall worship the Lord your God, and </a:t>
            </a:r>
            <a:r>
              <a:rPr lang="en-US" b="1" dirty="0">
                <a:solidFill>
                  <a:srgbClr val="404040"/>
                </a:solidFill>
              </a:rPr>
              <a:t>him only shall you serve</a:t>
            </a:r>
            <a:r>
              <a:rPr lang="en-US" dirty="0">
                <a:solidFill>
                  <a:srgbClr val="404040"/>
                </a:solidFill>
              </a:rPr>
              <a:t>.’” (ESV)</a:t>
            </a:r>
          </a:p>
          <a:p>
            <a:pPr lvl="1"/>
            <a:r>
              <a:rPr lang="en-US" sz="1700" dirty="0">
                <a:solidFill>
                  <a:srgbClr val="404040"/>
                </a:solidFill>
              </a:rPr>
              <a:t>It is about helping others</a:t>
            </a:r>
          </a:p>
          <a:p>
            <a:pPr lvl="2">
              <a:buFont typeface="Wingdings" panose="05000000000000000000" pitchFamily="2" charset="2"/>
              <a:buChar char="Ø"/>
            </a:pPr>
            <a:r>
              <a:rPr lang="en-US" dirty="0">
                <a:solidFill>
                  <a:srgbClr val="404040"/>
                </a:solidFill>
              </a:rPr>
              <a:t>I Corinthians 10:24 - </a:t>
            </a:r>
            <a:r>
              <a:rPr lang="en-US" sz="1800" b="1" dirty="0">
                <a:solidFill>
                  <a:srgbClr val="404040"/>
                </a:solidFill>
              </a:rPr>
              <a:t>Let no one seek his own good, but the good of his neighbor</a:t>
            </a:r>
            <a:r>
              <a:rPr lang="en-US" dirty="0">
                <a:solidFill>
                  <a:srgbClr val="404040"/>
                </a:solidFill>
              </a:rPr>
              <a:t>. (ESV)</a:t>
            </a:r>
          </a:p>
        </p:txBody>
      </p:sp>
    </p:spTree>
    <p:extLst>
      <p:ext uri="{BB962C8B-B14F-4D97-AF65-F5344CB8AC3E}">
        <p14:creationId xmlns:p14="http://schemas.microsoft.com/office/powerpoint/2010/main" val="27298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F0FC84-E86D-790F-BBC3-BB4582102F9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97AAF5C-CFF5-4D95-5628-2E40EBF767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6575F9F-0781-E235-397A-4731E40E2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B72A03-1CB5-CC25-CA72-ED2B3FA75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A0B343-DBC8-8E07-259E-75C3C2C50089}"/>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how</a:t>
            </a:r>
          </a:p>
        </p:txBody>
      </p:sp>
      <p:sp>
        <p:nvSpPr>
          <p:cNvPr id="3" name="Content Placeholder 2">
            <a:extLst>
              <a:ext uri="{FF2B5EF4-FFF2-40B4-BE49-F238E27FC236}">
                <a16:creationId xmlns:a16="http://schemas.microsoft.com/office/drawing/2014/main" id="{74B8196A-5BDA-C509-D0BF-2220C89ED76B}"/>
              </a:ext>
            </a:extLst>
          </p:cNvPr>
          <p:cNvSpPr>
            <a:spLocks noGrp="1"/>
          </p:cNvSpPr>
          <p:nvPr>
            <p:ph idx="1"/>
          </p:nvPr>
        </p:nvSpPr>
        <p:spPr>
          <a:xfrm>
            <a:off x="1279547" y="2501660"/>
            <a:ext cx="6584634" cy="2355012"/>
          </a:xfrm>
        </p:spPr>
        <p:txBody>
          <a:bodyPr>
            <a:normAutofit/>
          </a:bodyPr>
          <a:lstStyle/>
          <a:p>
            <a:pPr>
              <a:buFont typeface="Wingdings" panose="05000000000000000000" pitchFamily="2" charset="2"/>
              <a:buChar char="§"/>
            </a:pPr>
            <a:r>
              <a:rPr lang="en-US" sz="1900" b="1" i="1" dirty="0">
                <a:solidFill>
                  <a:srgbClr val="404040"/>
                </a:solidFill>
              </a:rPr>
              <a:t>In Spirit and in Truth</a:t>
            </a:r>
          </a:p>
          <a:p>
            <a:pPr lvl="1"/>
            <a:r>
              <a:rPr lang="en-US" dirty="0">
                <a:solidFill>
                  <a:srgbClr val="404040"/>
                </a:solidFill>
              </a:rPr>
              <a:t>John 4:123-24 - But the hour is coming, and is now here, when the </a:t>
            </a:r>
            <a:r>
              <a:rPr lang="en-US" b="1" dirty="0">
                <a:solidFill>
                  <a:srgbClr val="404040"/>
                </a:solidFill>
              </a:rPr>
              <a:t>true worshipers </a:t>
            </a:r>
            <a:r>
              <a:rPr lang="en-US" dirty="0">
                <a:solidFill>
                  <a:srgbClr val="404040"/>
                </a:solidFill>
              </a:rPr>
              <a:t>will worship the Father in </a:t>
            </a:r>
            <a:r>
              <a:rPr lang="en-US" b="1" dirty="0">
                <a:solidFill>
                  <a:srgbClr val="404040"/>
                </a:solidFill>
              </a:rPr>
              <a:t>spirit and truth</a:t>
            </a:r>
            <a:r>
              <a:rPr lang="en-US" dirty="0">
                <a:solidFill>
                  <a:srgbClr val="404040"/>
                </a:solidFill>
              </a:rPr>
              <a:t>, for the Father is seeking such people to worship him. God is spirit, and those who worship him </a:t>
            </a:r>
            <a:r>
              <a:rPr lang="en-US" b="1" dirty="0">
                <a:solidFill>
                  <a:srgbClr val="404040"/>
                </a:solidFill>
              </a:rPr>
              <a:t>must worship in spirit and truth</a:t>
            </a:r>
            <a:r>
              <a:rPr lang="en-US" dirty="0">
                <a:solidFill>
                  <a:srgbClr val="404040"/>
                </a:solidFill>
              </a:rPr>
              <a:t>." (ESV)</a:t>
            </a:r>
          </a:p>
          <a:p>
            <a:pPr lvl="2">
              <a:buFont typeface="Wingdings" panose="05000000000000000000" pitchFamily="2" charset="2"/>
              <a:buChar char="Ø"/>
            </a:pPr>
            <a:r>
              <a:rPr lang="en-US" dirty="0">
                <a:solidFill>
                  <a:srgbClr val="404040"/>
                </a:solidFill>
              </a:rPr>
              <a:t>Spirit – In our minds and hearts</a:t>
            </a:r>
          </a:p>
          <a:p>
            <a:pPr lvl="2">
              <a:buFont typeface="Wingdings" panose="05000000000000000000" pitchFamily="2" charset="2"/>
              <a:buChar char="Ø"/>
            </a:pPr>
            <a:r>
              <a:rPr lang="en-US" dirty="0">
                <a:solidFill>
                  <a:srgbClr val="404040"/>
                </a:solidFill>
              </a:rPr>
              <a:t>Truth – According to God’s will</a:t>
            </a:r>
          </a:p>
        </p:txBody>
      </p:sp>
    </p:spTree>
    <p:extLst>
      <p:ext uri="{BB962C8B-B14F-4D97-AF65-F5344CB8AC3E}">
        <p14:creationId xmlns:p14="http://schemas.microsoft.com/office/powerpoint/2010/main" val="1176465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8AAA05-2A57-1FFC-D935-09A1A1D9798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97FFFA0-52F9-4924-DDAE-5B2067AB8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84BB108-14B2-3803-E612-BED9E2ECB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3EEB5DA-9869-A9D0-75F0-5F918FF274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9243C0-240A-EB98-B70C-E83AF83D9942}"/>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Definition</a:t>
            </a:r>
          </a:p>
        </p:txBody>
      </p:sp>
      <p:sp>
        <p:nvSpPr>
          <p:cNvPr id="3" name="Content Placeholder 2">
            <a:extLst>
              <a:ext uri="{FF2B5EF4-FFF2-40B4-BE49-F238E27FC236}">
                <a16:creationId xmlns:a16="http://schemas.microsoft.com/office/drawing/2014/main" id="{66F0FA2D-E222-BDD6-7FDD-B35E9A4CCA07}"/>
              </a:ext>
            </a:extLst>
          </p:cNvPr>
          <p:cNvSpPr>
            <a:spLocks noGrp="1"/>
          </p:cNvSpPr>
          <p:nvPr>
            <p:ph idx="1"/>
          </p:nvPr>
        </p:nvSpPr>
        <p:spPr>
          <a:xfrm>
            <a:off x="1279547" y="2291262"/>
            <a:ext cx="6584634" cy="2879256"/>
          </a:xfrm>
        </p:spPr>
        <p:txBody>
          <a:bodyPr>
            <a:normAutofit lnSpcReduction="10000"/>
          </a:bodyPr>
          <a:lstStyle/>
          <a:p>
            <a:pPr>
              <a:buFont typeface="Wingdings" panose="05000000000000000000" pitchFamily="2" charset="2"/>
              <a:buChar char="§"/>
            </a:pPr>
            <a:r>
              <a:rPr lang="en-US" b="1" dirty="0">
                <a:solidFill>
                  <a:srgbClr val="404040"/>
                </a:solidFill>
              </a:rPr>
              <a:t>Worship</a:t>
            </a:r>
            <a:r>
              <a:rPr lang="en-US" dirty="0">
                <a:solidFill>
                  <a:srgbClr val="404040"/>
                </a:solidFill>
              </a:rPr>
              <a:t> – Literally means “to kiss the hand”</a:t>
            </a:r>
          </a:p>
          <a:p>
            <a:pPr lvl="1"/>
            <a:r>
              <a:rPr lang="en-US" dirty="0">
                <a:solidFill>
                  <a:srgbClr val="404040"/>
                </a:solidFill>
              </a:rPr>
              <a:t>In a spiritual sense it means giving God the honor, praise, and reverence that he deserves</a:t>
            </a:r>
          </a:p>
          <a:p>
            <a:pPr lvl="2">
              <a:buFont typeface="Wingdings" panose="05000000000000000000" pitchFamily="2" charset="2"/>
              <a:buChar char="Ø"/>
            </a:pPr>
            <a:r>
              <a:rPr lang="en-US" dirty="0">
                <a:solidFill>
                  <a:srgbClr val="404040"/>
                </a:solidFill>
              </a:rPr>
              <a:t>Revelation 4:11 - </a:t>
            </a:r>
            <a:r>
              <a:rPr lang="en-US" b="1" dirty="0">
                <a:solidFill>
                  <a:srgbClr val="404040"/>
                </a:solidFill>
              </a:rPr>
              <a:t>Worthy</a:t>
            </a:r>
            <a:r>
              <a:rPr lang="en-US" dirty="0">
                <a:solidFill>
                  <a:srgbClr val="404040"/>
                </a:solidFill>
              </a:rPr>
              <a:t> are you, our Lord and God, to receive </a:t>
            </a:r>
            <a:r>
              <a:rPr lang="en-US" b="1" dirty="0">
                <a:solidFill>
                  <a:srgbClr val="404040"/>
                </a:solidFill>
              </a:rPr>
              <a:t>glory</a:t>
            </a:r>
            <a:r>
              <a:rPr lang="en-US" dirty="0">
                <a:solidFill>
                  <a:srgbClr val="404040"/>
                </a:solidFill>
              </a:rPr>
              <a:t> and </a:t>
            </a:r>
            <a:r>
              <a:rPr lang="en-US" b="1" dirty="0">
                <a:solidFill>
                  <a:srgbClr val="404040"/>
                </a:solidFill>
              </a:rPr>
              <a:t>honor</a:t>
            </a:r>
            <a:r>
              <a:rPr lang="en-US" dirty="0">
                <a:solidFill>
                  <a:srgbClr val="404040"/>
                </a:solidFill>
              </a:rPr>
              <a:t> and power, for you created all things, and by your will they existed and were created. (ESV)</a:t>
            </a:r>
          </a:p>
          <a:p>
            <a:pPr lvl="2">
              <a:buFont typeface="Wingdings" panose="05000000000000000000" pitchFamily="2" charset="2"/>
              <a:buChar char="Ø"/>
            </a:pPr>
            <a:r>
              <a:rPr lang="en-US" dirty="0">
                <a:solidFill>
                  <a:srgbClr val="404040"/>
                </a:solidFill>
              </a:rPr>
              <a:t>Revelation 5:13 -  And I heard </a:t>
            </a:r>
            <a:r>
              <a:rPr lang="en-US" b="1" dirty="0">
                <a:solidFill>
                  <a:srgbClr val="404040"/>
                </a:solidFill>
              </a:rPr>
              <a:t>every creature </a:t>
            </a:r>
            <a:r>
              <a:rPr lang="en-US" dirty="0">
                <a:solidFill>
                  <a:srgbClr val="404040"/>
                </a:solidFill>
              </a:rPr>
              <a:t>in heaven and on earth and under the earth and in the sea, and all that is in them, saying, "To him who sits on the throne and to the Lamb be </a:t>
            </a:r>
            <a:r>
              <a:rPr lang="en-US" b="1" dirty="0">
                <a:solidFill>
                  <a:srgbClr val="404040"/>
                </a:solidFill>
              </a:rPr>
              <a:t>blessing</a:t>
            </a:r>
            <a:r>
              <a:rPr lang="en-US" dirty="0">
                <a:solidFill>
                  <a:srgbClr val="404040"/>
                </a:solidFill>
              </a:rPr>
              <a:t> and </a:t>
            </a:r>
            <a:r>
              <a:rPr lang="en-US" b="1" dirty="0">
                <a:solidFill>
                  <a:srgbClr val="404040"/>
                </a:solidFill>
              </a:rPr>
              <a:t>honor</a:t>
            </a:r>
            <a:r>
              <a:rPr lang="en-US" dirty="0">
                <a:solidFill>
                  <a:srgbClr val="404040"/>
                </a:solidFill>
              </a:rPr>
              <a:t> and </a:t>
            </a:r>
            <a:r>
              <a:rPr lang="en-US" b="1" dirty="0">
                <a:solidFill>
                  <a:srgbClr val="404040"/>
                </a:solidFill>
              </a:rPr>
              <a:t>glory</a:t>
            </a:r>
            <a:r>
              <a:rPr lang="en-US" dirty="0">
                <a:solidFill>
                  <a:srgbClr val="404040"/>
                </a:solidFill>
              </a:rPr>
              <a:t> and </a:t>
            </a:r>
            <a:r>
              <a:rPr lang="en-US" b="1" dirty="0">
                <a:solidFill>
                  <a:srgbClr val="404040"/>
                </a:solidFill>
              </a:rPr>
              <a:t>might</a:t>
            </a:r>
            <a:r>
              <a:rPr lang="en-US" dirty="0">
                <a:solidFill>
                  <a:srgbClr val="404040"/>
                </a:solidFill>
              </a:rPr>
              <a:t> forever and ever!</a:t>
            </a:r>
          </a:p>
        </p:txBody>
      </p:sp>
    </p:spTree>
    <p:extLst>
      <p:ext uri="{BB962C8B-B14F-4D97-AF65-F5344CB8AC3E}">
        <p14:creationId xmlns:p14="http://schemas.microsoft.com/office/powerpoint/2010/main" val="300847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45C4B5-1A77-43E5-4856-66829862228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AE305AD-0598-314F-6028-282AA8D62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A71E68D-6B8E-D538-84D3-AAF5CEB7B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17EE7FB-7553-3631-C333-4AC1E69C5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AFBDA0-83D9-3B10-DAB2-C7915934650C}"/>
              </a:ext>
            </a:extLst>
          </p:cNvPr>
          <p:cNvSpPr>
            <a:spLocks noGrp="1"/>
          </p:cNvSpPr>
          <p:nvPr>
            <p:ph type="title"/>
          </p:nvPr>
        </p:nvSpPr>
        <p:spPr>
          <a:xfrm>
            <a:off x="1673352" y="467418"/>
            <a:ext cx="5797296" cy="1188720"/>
          </a:xfrm>
          <a:solidFill>
            <a:srgbClr val="FFFFFF"/>
          </a:solidFill>
        </p:spPr>
        <p:txBody>
          <a:bodyPr>
            <a:normAutofit/>
          </a:bodyPr>
          <a:lstStyle/>
          <a:p>
            <a:r>
              <a:rPr lang="en-US" dirty="0"/>
              <a:t>Worship - when</a:t>
            </a:r>
          </a:p>
        </p:txBody>
      </p:sp>
      <p:sp>
        <p:nvSpPr>
          <p:cNvPr id="3" name="Content Placeholder 2">
            <a:extLst>
              <a:ext uri="{FF2B5EF4-FFF2-40B4-BE49-F238E27FC236}">
                <a16:creationId xmlns:a16="http://schemas.microsoft.com/office/drawing/2014/main" id="{27B15127-6A8F-4013-8607-19828904A639}"/>
              </a:ext>
            </a:extLst>
          </p:cNvPr>
          <p:cNvSpPr>
            <a:spLocks noGrp="1"/>
          </p:cNvSpPr>
          <p:nvPr>
            <p:ph idx="1"/>
          </p:nvPr>
        </p:nvSpPr>
        <p:spPr>
          <a:xfrm>
            <a:off x="1279547" y="2291262"/>
            <a:ext cx="6584634" cy="2879256"/>
          </a:xfrm>
        </p:spPr>
        <p:txBody>
          <a:bodyPr>
            <a:normAutofit/>
          </a:bodyPr>
          <a:lstStyle/>
          <a:p>
            <a:pPr>
              <a:buFont typeface="Wingdings" panose="05000000000000000000" pitchFamily="2" charset="2"/>
              <a:buChar char="§"/>
            </a:pPr>
            <a:r>
              <a:rPr lang="en-US" b="1" dirty="0">
                <a:solidFill>
                  <a:srgbClr val="404040"/>
                </a:solidFill>
              </a:rPr>
              <a:t>First Day of the Week</a:t>
            </a:r>
          </a:p>
          <a:p>
            <a:pPr lvl="1"/>
            <a:r>
              <a:rPr lang="en-US" dirty="0">
                <a:solidFill>
                  <a:srgbClr val="404040"/>
                </a:solidFill>
              </a:rPr>
              <a:t>Acts 20:7 - On the </a:t>
            </a:r>
            <a:r>
              <a:rPr lang="en-US" b="1" dirty="0">
                <a:solidFill>
                  <a:srgbClr val="404040"/>
                </a:solidFill>
              </a:rPr>
              <a:t>first day of the week</a:t>
            </a:r>
            <a:r>
              <a:rPr lang="en-US" dirty="0">
                <a:solidFill>
                  <a:srgbClr val="404040"/>
                </a:solidFill>
              </a:rPr>
              <a:t>, when we were gathered together to break bread, Paul talked with them, intending to depart on the next day, and he prolonged his speech until midnight.</a:t>
            </a:r>
          </a:p>
          <a:p>
            <a:pPr>
              <a:buFont typeface="Wingdings" panose="05000000000000000000" pitchFamily="2" charset="2"/>
              <a:buChar char="§"/>
            </a:pPr>
            <a:r>
              <a:rPr lang="en-US" b="1" dirty="0">
                <a:solidFill>
                  <a:srgbClr val="404040"/>
                </a:solidFill>
              </a:rPr>
              <a:t>Every Day</a:t>
            </a:r>
            <a:endParaRPr lang="en-US" dirty="0">
              <a:solidFill>
                <a:srgbClr val="404040"/>
              </a:solidFill>
            </a:endParaRPr>
          </a:p>
          <a:p>
            <a:pPr lvl="1"/>
            <a:r>
              <a:rPr lang="en-US" dirty="0">
                <a:solidFill>
                  <a:srgbClr val="404040"/>
                </a:solidFill>
              </a:rPr>
              <a:t>Psalm 145:1-3 - I will extol you, my God and King, and bless your name forever and ever. </a:t>
            </a:r>
            <a:r>
              <a:rPr lang="en-US" b="1" dirty="0">
                <a:solidFill>
                  <a:srgbClr val="404040"/>
                </a:solidFill>
              </a:rPr>
              <a:t>Every day </a:t>
            </a:r>
            <a:r>
              <a:rPr lang="en-US" dirty="0">
                <a:solidFill>
                  <a:srgbClr val="404040"/>
                </a:solidFill>
              </a:rPr>
              <a:t>I will bless you and praise your name forever and ever. Great is the LORD, and greatly to be praised, and his greatness is unsearchable.</a:t>
            </a:r>
          </a:p>
        </p:txBody>
      </p:sp>
    </p:spTree>
    <p:extLst>
      <p:ext uri="{BB962C8B-B14F-4D97-AF65-F5344CB8AC3E}">
        <p14:creationId xmlns:p14="http://schemas.microsoft.com/office/powerpoint/2010/main" val="87616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TM10001115[[fn=Parcel]]</Template>
  <TotalTime>414</TotalTime>
  <Words>1803</Words>
  <Application>Microsoft Office PowerPoint</Application>
  <PresentationFormat>On-screen Show (4:3)</PresentationFormat>
  <Paragraphs>95</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Gill Sans MT</vt:lpstr>
      <vt:lpstr>Wingdings</vt:lpstr>
      <vt:lpstr>Parcel</vt:lpstr>
      <vt:lpstr>worship</vt:lpstr>
      <vt:lpstr>Worship - Definition</vt:lpstr>
      <vt:lpstr>Worship - components</vt:lpstr>
      <vt:lpstr>Worship - components</vt:lpstr>
      <vt:lpstr>Worship - components</vt:lpstr>
      <vt:lpstr>Worship - when</vt:lpstr>
      <vt:lpstr>Worship – the assembly</vt:lpstr>
      <vt:lpstr>Worship – the assembly</vt:lpstr>
      <vt:lpstr>Worship – the assembly</vt:lpstr>
      <vt:lpstr>Worship – who it is for</vt:lpstr>
      <vt:lpstr>Worship – how</vt:lpstr>
      <vt:lpstr>Worship - Definition</vt:lpstr>
      <vt:lpstr>Worship - when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Hetrick, Mark</dc:creator>
  <cp:lastModifiedBy>Mary Jo Hetrick</cp:lastModifiedBy>
  <cp:revision>5</cp:revision>
  <cp:lastPrinted>2024-03-24T03:21:30Z</cp:lastPrinted>
  <dcterms:created xsi:type="dcterms:W3CDTF">2024-03-20T00:14:28Z</dcterms:created>
  <dcterms:modified xsi:type="dcterms:W3CDTF">2024-03-29T01:41:54Z</dcterms:modified>
</cp:coreProperties>
</file>