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22" r:id="rId3"/>
    <p:sldId id="328" r:id="rId4"/>
    <p:sldId id="329" r:id="rId5"/>
    <p:sldId id="321" r:id="rId6"/>
    <p:sldId id="323" r:id="rId7"/>
    <p:sldId id="324" r:id="rId8"/>
    <p:sldId id="325" r:id="rId9"/>
    <p:sldId id="326" r:id="rId10"/>
    <p:sldId id="327" r:id="rId11"/>
    <p:sldId id="330" r:id="rId12"/>
    <p:sldId id="331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901" autoAdjust="0"/>
  </p:normalViewPr>
  <p:slideViewPr>
    <p:cSldViewPr>
      <p:cViewPr varScale="1">
        <p:scale>
          <a:sx n="79" d="100"/>
          <a:sy n="79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212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381A659-6E20-4B9B-695E-5AF191705C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CBFA4B-24F9-7130-D482-B0670A9D8B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F71F7-5C80-4EAC-BDED-413908CB2A4F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7258C4-B513-315B-D5F3-6935557FA0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105B87-0B4C-E109-FAC2-09B85EB40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60C85D-BBA0-46B5-B3B7-8AA7F969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63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5FB088CB-EDE6-4862-9EF2-BC548EB89D23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54ACC768-AF9E-4701-AF8D-DF8641FB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CC768-AF9E-4701-AF8D-DF8641FB32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4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28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26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506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186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577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13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82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14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26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7730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923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2743199"/>
          </a:xfrm>
        </p:spPr>
        <p:txBody>
          <a:bodyPr/>
          <a:lstStyle>
            <a:lvl1pPr>
              <a:defRPr sz="4000" b="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1295400"/>
          </a:xfrm>
        </p:spPr>
        <p:txBody>
          <a:bodyPr>
            <a:norm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309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E635C8-DCB9-4CFB-A1CB-80CEB7456562}"/>
              </a:ext>
            </a:extLst>
          </p:cNvPr>
          <p:cNvSpPr/>
          <p:nvPr userDrawn="1"/>
        </p:nvSpPr>
        <p:spPr>
          <a:xfrm>
            <a:off x="0" y="1524000"/>
            <a:ext cx="9144000" cy="5334000"/>
          </a:xfrm>
          <a:prstGeom prst="round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5257800"/>
          </a:xfrm>
          <a:ln>
            <a:noFill/>
          </a:ln>
        </p:spPr>
        <p:txBody>
          <a:bodyPr>
            <a:normAutofit/>
          </a:bodyPr>
          <a:lstStyle>
            <a:lvl1pPr marL="0" indent="0">
              <a:buSzPct val="85000"/>
              <a:buFont typeface="Wingdings" panose="05000000000000000000" pitchFamily="2" charset="2"/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-342900">
              <a:buSzPct val="85000"/>
              <a:buFont typeface="Wingdings" panose="05000000000000000000" pitchFamily="2" charset="2"/>
              <a:buChar char="v"/>
              <a:defRPr sz="3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-280988"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404813">
              <a:defRPr sz="2800">
                <a:solidFill>
                  <a:schemeClr val="tx1"/>
                </a:solidFill>
              </a:defRPr>
            </a:lvl4pPr>
            <a:lvl5pPr marL="1371600" indent="-228600"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9A48D3-5595-4282-B807-6CDE9206EBED}"/>
              </a:ext>
            </a:extLst>
          </p:cNvPr>
          <p:cNvCxnSpPr/>
          <p:nvPr userDrawn="1"/>
        </p:nvCxnSpPr>
        <p:spPr>
          <a:xfrm>
            <a:off x="0" y="1524000"/>
            <a:ext cx="9144000" cy="0"/>
          </a:xfrm>
          <a:prstGeom prst="line">
            <a:avLst/>
          </a:prstGeom>
          <a:ln w="1016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39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3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>
              <a:defRPr sz="3600">
                <a:latin typeface="Congenial" panose="020F0502020204030204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BAA01-C2BF-DA15-351B-2E95E5D2E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" y="1295400"/>
            <a:ext cx="4495800" cy="5486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685800" indent="-280988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800"/>
            </a:lvl3pPr>
            <a:lvl4pPr marL="10906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319213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94D316-65A7-E99E-7B91-66BBFA918E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8482" y="1295400"/>
            <a:ext cx="4415518" cy="548531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685800" indent="-280988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9763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257300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8368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>
            <a:lvl1pPr>
              <a:defRPr sz="3600">
                <a:latin typeface="Congenial" panose="020F0502020204030204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BAA01-C2BF-DA15-351B-2E95E5D2E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800"/>
            </a:lvl3pPr>
            <a:lvl4pPr marL="10906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319213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94D316-65A7-E99E-7B91-66BBFA918E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9763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257300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55597E-68FE-3F08-7FA9-85489E1E70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606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2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3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8319B-300C-0642-57C5-5CF7C100E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 anchor="ctr">
            <a:noAutofit/>
          </a:bodyPr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4366AD-AA38-394D-DFC1-F006524EB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DAEBB0C-F93E-B192-2885-4EDA96A576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 marL="404813" indent="-400050">
              <a:buSzPct val="85000"/>
              <a:buFont typeface="Wingdings" panose="05000000000000000000" pitchFamily="2" charset="2"/>
              <a:buChar char="v"/>
              <a:defRPr>
                <a:latin typeface="+mn-lt"/>
              </a:defRPr>
            </a:lvl2pPr>
            <a:lvl3pPr marL="747713" indent="-342900">
              <a:buSzPct val="75000"/>
              <a:buFont typeface="Wingdings" panose="05000000000000000000" pitchFamily="2" charset="2"/>
              <a:buChar char="Ø"/>
              <a:defRPr sz="3200">
                <a:latin typeface="+mn-lt"/>
              </a:defRPr>
            </a:lvl3pPr>
            <a:lvl4pPr marL="976313" indent="-228600">
              <a:buFont typeface="Wingdings" panose="05000000000000000000" pitchFamily="2" charset="2"/>
              <a:buChar char="§"/>
              <a:defRPr sz="2800">
                <a:latin typeface="+mn-lt"/>
              </a:defRPr>
            </a:lvl4pPr>
            <a:lvl5pPr marL="1204913" indent="-228600"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FEBCEF-F221-96A2-50A3-C468263764CE}"/>
              </a:ext>
            </a:extLst>
          </p:cNvPr>
          <p:cNvCxnSpPr/>
          <p:nvPr userDrawn="1"/>
        </p:nvCxnSpPr>
        <p:spPr>
          <a:xfrm>
            <a:off x="2971800" y="0"/>
            <a:ext cx="0" cy="672147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4CF37C-9E46-3D6B-3654-85AF9CD9AAF0}"/>
              </a:ext>
            </a:extLst>
          </p:cNvPr>
          <p:cNvCxnSpPr>
            <a:cxnSpLocks/>
          </p:cNvCxnSpPr>
          <p:nvPr userDrawn="1"/>
        </p:nvCxnSpPr>
        <p:spPr>
          <a:xfrm>
            <a:off x="0" y="3124200"/>
            <a:ext cx="29718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37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3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48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0DAF0-7E1D-4AF4-8839-BD96192BC744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3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Elephant" panose="020209040905050203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0" kern="1200">
          <a:solidFill>
            <a:schemeClr val="tx1"/>
          </a:solidFill>
          <a:latin typeface="Aharoni" panose="02010803020104030203" pitchFamily="2" charset="-79"/>
          <a:ea typeface="+mn-ea"/>
          <a:cs typeface="Aharoni" panose="02010803020104030203" pitchFamily="2" charset="-79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2743199"/>
          </a:xfrm>
        </p:spPr>
        <p:txBody>
          <a:bodyPr/>
          <a:lstStyle/>
          <a:p>
            <a:r>
              <a:rPr lang="en-US"/>
              <a:t>Sermon On The Mount</a:t>
            </a:r>
            <a:br>
              <a:rPr lang="en-US"/>
            </a:br>
            <a:r>
              <a:rPr lang="en-US"/>
              <a:t>A Spiritual Revolution</a:t>
            </a:r>
            <a:br>
              <a:rPr lang="en-US"/>
            </a:br>
            <a:r>
              <a:rPr lang="es-MX"/>
              <a:t>Sermón de la Montaña</a:t>
            </a:r>
            <a:br>
              <a:rPr lang="es-MX"/>
            </a:br>
            <a:r>
              <a:rPr lang="es-MX"/>
              <a:t>Una revolución espiritual</a:t>
            </a:r>
            <a:endParaRPr lang="es-MX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1295400"/>
          </a:xfrm>
        </p:spPr>
        <p:txBody>
          <a:bodyPr/>
          <a:lstStyle/>
          <a:p>
            <a:r>
              <a:rPr lang="en-US" dirty="0"/>
              <a:t>Mt 7:7-11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549533-953B-698A-4DE8-4B9ED8FE1543}"/>
              </a:ext>
            </a:extLst>
          </p:cNvPr>
          <p:cNvSpPr txBox="1"/>
          <p:nvPr/>
        </p:nvSpPr>
        <p:spPr>
          <a:xfrm>
            <a:off x="381000" y="3362236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Destructive Religion </a:t>
            </a:r>
          </a:p>
          <a:p>
            <a:pPr algn="ctr"/>
            <a:r>
              <a:rPr lang="en-US" sz="3200" dirty="0" err="1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Religión</a:t>
            </a: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Destructiva</a:t>
            </a:r>
            <a:endParaRPr lang="en-US" sz="32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29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Destructive Religion </a:t>
            </a:r>
            <a:br>
              <a:rPr lang="en-US" dirty="0"/>
            </a:br>
            <a:r>
              <a:rPr lang="en-US" dirty="0" err="1"/>
              <a:t>Religión</a:t>
            </a:r>
            <a:r>
              <a:rPr lang="en-US" dirty="0"/>
              <a:t> </a:t>
            </a:r>
            <a:r>
              <a:rPr lang="en-US" dirty="0" err="1"/>
              <a:t>Destructiva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Mt 7:1-20, Warning: Destructive Religion of the Scribes &amp; Pharisees </a:t>
            </a:r>
          </a:p>
          <a:p>
            <a:pPr lvl="1"/>
            <a:r>
              <a:rPr lang="en-US" dirty="0"/>
              <a:t>Remember: This whole sermon is a contrast of the Jew’s religious leaders and Righteousness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17759B-E288-98D5-B127-D1D3A5757F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Mt 7:1-20, Advertencia: Religión Destructiva De Los Escribas Y Fariseos</a:t>
            </a:r>
          </a:p>
          <a:p>
            <a:pPr lvl="1"/>
            <a:r>
              <a:rPr lang="es-ES" dirty="0"/>
              <a:t>Advertencia: Religión destructiva de los escribas y fariseos Recuerde: Todo este sermón es un contraste entre los líderes religiosos de los judíos y la justicia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C2290-7BAA-0390-273E-96B7A792AD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985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Destructive Religion </a:t>
            </a:r>
            <a:br>
              <a:rPr lang="en-US" dirty="0"/>
            </a:br>
            <a:r>
              <a:rPr lang="en-US" dirty="0" err="1"/>
              <a:t>Religión</a:t>
            </a:r>
            <a:r>
              <a:rPr lang="en-US" dirty="0"/>
              <a:t> </a:t>
            </a:r>
            <a:r>
              <a:rPr lang="en-US" dirty="0" err="1"/>
              <a:t>Destructiva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" y="1295400"/>
            <a:ext cx="4495800" cy="5486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Mt 7:1-5, Hypocrites Are Destructive </a:t>
            </a:r>
          </a:p>
          <a:p>
            <a:pPr lvl="1"/>
            <a:r>
              <a:rPr lang="en-US" dirty="0"/>
              <a:t>Focusing On Their Unrighteous Judgments</a:t>
            </a:r>
          </a:p>
          <a:p>
            <a:pPr lvl="1"/>
            <a:r>
              <a:rPr lang="en-US" dirty="0"/>
              <a:t>Mt 5:1-12, “Be Attitudes</a:t>
            </a:r>
          </a:p>
          <a:p>
            <a:pPr lvl="1"/>
            <a:r>
              <a:rPr lang="en-US" dirty="0"/>
              <a:t>Jn 4:4-42, Samaritan Woman</a:t>
            </a:r>
          </a:p>
          <a:p>
            <a:pPr lvl="1"/>
            <a:r>
              <a:rPr lang="en-US" dirty="0"/>
              <a:t>Jn 8:1-11, Woman Caught In Adultery</a:t>
            </a:r>
          </a:p>
          <a:p>
            <a:pPr lvl="1"/>
            <a:r>
              <a:rPr lang="en-US" dirty="0"/>
              <a:t>Mt 9:9-13, Eating with Matthew the tax collector</a:t>
            </a:r>
          </a:p>
          <a:p>
            <a:pPr lvl="1"/>
            <a:r>
              <a:rPr lang="en-US" dirty="0"/>
              <a:t>Lk 15, This man eats with sinners</a:t>
            </a:r>
          </a:p>
          <a:p>
            <a:pPr lvl="1"/>
            <a:r>
              <a:rPr lang="en-US" dirty="0"/>
              <a:t>Lk 18:9-14, They despised others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3F26630-AFA5-4FF3-F1E2-94A6522D4E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8482" y="1295400"/>
            <a:ext cx="4415518" cy="5485311"/>
          </a:xfrm>
        </p:spPr>
        <p:txBody>
          <a:bodyPr>
            <a:normAutofit fontScale="77500" lnSpcReduction="20000"/>
          </a:bodyPr>
          <a:lstStyle/>
          <a:p>
            <a:r>
              <a:rPr lang="es-ES" dirty="0"/>
              <a:t>Mt 7:1-5, Los Hipócritas Son Destructivos </a:t>
            </a:r>
          </a:p>
          <a:p>
            <a:pPr lvl="1"/>
            <a:r>
              <a:rPr lang="es-ES" dirty="0"/>
              <a:t>Enfocándonos En Sus Juicios Injustos </a:t>
            </a:r>
          </a:p>
          <a:p>
            <a:pPr lvl="1"/>
            <a:r>
              <a:rPr lang="es-ES" dirty="0"/>
              <a:t>Mt 5,1-12, "Sed Actitudes 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4,4-42, Mujer De Samaria 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8,1-11, Mujer Sorprendida En Adulterio </a:t>
            </a:r>
          </a:p>
          <a:p>
            <a:pPr lvl="1"/>
            <a:r>
              <a:rPr lang="es-ES" dirty="0"/>
              <a:t>Mt 9,9-13, Comiendo con Mateo, el publicano </a:t>
            </a:r>
          </a:p>
          <a:p>
            <a:pPr lvl="1"/>
            <a:r>
              <a:rPr lang="es-ES" dirty="0" err="1"/>
              <a:t>Lc</a:t>
            </a:r>
            <a:r>
              <a:rPr lang="es-ES" dirty="0"/>
              <a:t> 15, Este hombre come con pecadores </a:t>
            </a:r>
          </a:p>
          <a:p>
            <a:pPr lvl="1"/>
            <a:r>
              <a:rPr lang="es-ES" dirty="0" err="1"/>
              <a:t>Lc</a:t>
            </a:r>
            <a:r>
              <a:rPr lang="es-ES" dirty="0"/>
              <a:t> 18,9-14, Despreciaban A Los Demás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10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Destructive Religion </a:t>
            </a:r>
            <a:br>
              <a:rPr lang="en-US" dirty="0"/>
            </a:br>
            <a:r>
              <a:rPr lang="en-US" dirty="0" err="1"/>
              <a:t>Religión</a:t>
            </a:r>
            <a:r>
              <a:rPr lang="en-US" dirty="0"/>
              <a:t> </a:t>
            </a:r>
            <a:r>
              <a:rPr lang="en-US" dirty="0" err="1"/>
              <a:t>Destructiva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" y="1295400"/>
            <a:ext cx="4495800" cy="5486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Mt 7:1-5, Hypocrites Are Destructive </a:t>
            </a:r>
          </a:p>
          <a:p>
            <a:pPr lvl="1"/>
            <a:r>
              <a:rPr lang="en-US" dirty="0"/>
              <a:t>Jas 4:11-12, Do not Speak evil and judge</a:t>
            </a:r>
          </a:p>
          <a:p>
            <a:pPr lvl="1"/>
            <a:r>
              <a:rPr lang="en-US" dirty="0"/>
              <a:t>Rom 14:1-13, Let us not therefore judge one another anymore, but judge this rather, that no man put a stumbling block or an occasion to fall in his brother's way.</a:t>
            </a:r>
          </a:p>
          <a:p>
            <a:pPr lvl="1"/>
            <a:r>
              <a:rPr lang="en-US" dirty="0"/>
              <a:t>1 Cor 1-14</a:t>
            </a:r>
          </a:p>
          <a:p>
            <a:pPr lvl="1"/>
            <a:r>
              <a:rPr lang="en-US" dirty="0"/>
              <a:t>Job, His friends judged him guilty sinner before God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CA7FFDF-8280-0C32-5A68-FE58F6B7A6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8482" y="1295400"/>
            <a:ext cx="4415518" cy="5485311"/>
          </a:xfrm>
        </p:spPr>
        <p:txBody>
          <a:bodyPr>
            <a:normAutofit fontScale="77500" lnSpcReduction="20000"/>
          </a:bodyPr>
          <a:lstStyle/>
          <a:p>
            <a:r>
              <a:rPr lang="es-ES" dirty="0"/>
              <a:t>Mt 7:1-5, Los Hipócritas Son Destructivos </a:t>
            </a:r>
          </a:p>
          <a:p>
            <a:pPr lvl="1"/>
            <a:r>
              <a:rPr lang="es-ES" dirty="0" err="1"/>
              <a:t>Stg</a:t>
            </a:r>
            <a:r>
              <a:rPr lang="es-ES" dirty="0"/>
              <a:t> 4:11-12, No hables mal ni juzgues </a:t>
            </a:r>
          </a:p>
          <a:p>
            <a:pPr lvl="1"/>
            <a:r>
              <a:rPr lang="es-ES" dirty="0"/>
              <a:t>Rom 14:1-13, Así que, no nos juzguemos más los unos a los otros, sino juzguemos más bien: que nadie ponga tropiezo ni ocasión de caer en el camino de su hermano. </a:t>
            </a:r>
          </a:p>
          <a:p>
            <a:pPr lvl="1"/>
            <a:r>
              <a:rPr lang="es-ES" dirty="0"/>
              <a:t>1 </a:t>
            </a:r>
            <a:r>
              <a:rPr lang="es-ES" dirty="0" err="1"/>
              <a:t>Cor</a:t>
            </a:r>
            <a:r>
              <a:rPr lang="es-ES" dirty="0"/>
              <a:t> 1-14 </a:t>
            </a:r>
          </a:p>
          <a:p>
            <a:pPr lvl="1"/>
            <a:r>
              <a:rPr lang="es-ES" dirty="0"/>
              <a:t>Job: </a:t>
            </a:r>
            <a:r>
              <a:rPr lang="es-ES" dirty="0">
                <a:effectLst/>
                <a:latin typeface="Segoe UI Web (West European)"/>
              </a:rPr>
              <a:t>Sus amigos lo juzgaron pecador culpable ante Dios</a:t>
            </a:r>
          </a:p>
          <a:p>
            <a:pPr lvl="1"/>
            <a:endParaRPr lang="es-E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76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Destructive Religion </a:t>
            </a:r>
            <a:br>
              <a:rPr lang="en-US" dirty="0"/>
            </a:br>
            <a:r>
              <a:rPr lang="en-US" dirty="0" err="1"/>
              <a:t>Religión</a:t>
            </a:r>
            <a:r>
              <a:rPr lang="en-US" dirty="0"/>
              <a:t> </a:t>
            </a:r>
            <a:r>
              <a:rPr lang="en-US" dirty="0" err="1"/>
              <a:t>Destructiva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" y="1295400"/>
            <a:ext cx="4495800" cy="5486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Mt 7:6, Warning: Seek Safety </a:t>
            </a:r>
          </a:p>
          <a:p>
            <a:pPr lvl="1"/>
            <a:r>
              <a:rPr lang="en-US" dirty="0"/>
              <a:t>From These Destroyers</a:t>
            </a:r>
          </a:p>
          <a:p>
            <a:pPr lvl="2"/>
            <a:r>
              <a:rPr lang="en-US" dirty="0"/>
              <a:t>Holy to Dogs</a:t>
            </a:r>
          </a:p>
          <a:p>
            <a:pPr lvl="2"/>
            <a:r>
              <a:rPr lang="en-US" dirty="0"/>
              <a:t>Pears to Swine</a:t>
            </a:r>
          </a:p>
          <a:p>
            <a:pPr lvl="1"/>
            <a:r>
              <a:rPr lang="en-US" dirty="0"/>
              <a:t>Vicious Canines In Scripture</a:t>
            </a:r>
          </a:p>
          <a:p>
            <a:pPr lvl="2"/>
            <a:r>
              <a:rPr lang="en-US" dirty="0"/>
              <a:t>Mt 7:15-20</a:t>
            </a:r>
          </a:p>
          <a:p>
            <a:pPr lvl="2"/>
            <a:r>
              <a:rPr lang="en-US" dirty="0"/>
              <a:t>2 Pet 2:10-22, Gal 5:13-21, Jas 3:13-18, Jas 4:1-12, Acts 20:29-30, Phil 3:2-3</a:t>
            </a:r>
          </a:p>
          <a:p>
            <a:pPr lvl="2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42B44C-EEA2-302C-2172-1A8B64D22A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8482" y="1295400"/>
            <a:ext cx="4415518" cy="5485311"/>
          </a:xfrm>
        </p:spPr>
        <p:txBody>
          <a:bodyPr>
            <a:normAutofit fontScale="92500"/>
          </a:bodyPr>
          <a:lstStyle/>
          <a:p>
            <a:r>
              <a:rPr lang="es-ES" dirty="0"/>
              <a:t>Mt 7:6, Advertencia: Busca La Seguridad </a:t>
            </a:r>
          </a:p>
          <a:p>
            <a:pPr lvl="1"/>
            <a:r>
              <a:rPr lang="es-ES" dirty="0"/>
              <a:t>De Estos Destructores </a:t>
            </a:r>
          </a:p>
          <a:p>
            <a:pPr lvl="2"/>
            <a:r>
              <a:rPr lang="es-ES" dirty="0"/>
              <a:t>Sagrado Para Los Perros </a:t>
            </a:r>
          </a:p>
          <a:p>
            <a:pPr lvl="2"/>
            <a:r>
              <a:rPr lang="es-ES" dirty="0"/>
              <a:t>Peras A Los Cerdos </a:t>
            </a:r>
          </a:p>
          <a:p>
            <a:pPr lvl="1"/>
            <a:r>
              <a:rPr lang="es-ES" dirty="0"/>
              <a:t>Caninos Viciosos En Las Escrituras </a:t>
            </a:r>
          </a:p>
          <a:p>
            <a:pPr lvl="2"/>
            <a:r>
              <a:rPr lang="es-ES" dirty="0"/>
              <a:t>Mt 7:15-20 </a:t>
            </a:r>
          </a:p>
          <a:p>
            <a:pPr lvl="2"/>
            <a:r>
              <a:rPr lang="es-ES" dirty="0"/>
              <a:t>2 </a:t>
            </a:r>
            <a:r>
              <a:rPr lang="es-ES" dirty="0" err="1"/>
              <a:t>Ped</a:t>
            </a:r>
            <a:r>
              <a:rPr lang="es-ES" dirty="0"/>
              <a:t> 2:10-22, </a:t>
            </a:r>
            <a:r>
              <a:rPr lang="es-ES" dirty="0" err="1"/>
              <a:t>Gál</a:t>
            </a:r>
            <a:r>
              <a:rPr lang="es-ES" dirty="0"/>
              <a:t> 5:13-21, </a:t>
            </a:r>
            <a:r>
              <a:rPr lang="es-ES" dirty="0" err="1"/>
              <a:t>Stg</a:t>
            </a:r>
            <a:r>
              <a:rPr lang="es-ES" dirty="0"/>
              <a:t> 3:13-18, </a:t>
            </a:r>
            <a:r>
              <a:rPr lang="es-ES" dirty="0" err="1"/>
              <a:t>Stg</a:t>
            </a:r>
            <a:r>
              <a:rPr lang="es-ES" dirty="0"/>
              <a:t> 4:1-12, </a:t>
            </a:r>
            <a:r>
              <a:rPr lang="es-ES" dirty="0" err="1"/>
              <a:t>Hec</a:t>
            </a:r>
            <a:r>
              <a:rPr lang="es-ES" dirty="0"/>
              <a:t> 20:29-30, Fil 3:2-3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1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Destructive Religion </a:t>
            </a:r>
            <a:br>
              <a:rPr lang="en-US" dirty="0"/>
            </a:br>
            <a:r>
              <a:rPr lang="en-US" dirty="0" err="1"/>
              <a:t>Religión</a:t>
            </a:r>
            <a:r>
              <a:rPr lang="en-US" dirty="0"/>
              <a:t> </a:t>
            </a:r>
            <a:r>
              <a:rPr lang="en-US" dirty="0" err="1"/>
              <a:t>Destructiva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" y="1295400"/>
            <a:ext cx="4495800" cy="5486400"/>
          </a:xfrm>
        </p:spPr>
        <p:txBody>
          <a:bodyPr/>
          <a:lstStyle/>
          <a:p>
            <a:r>
              <a:rPr lang="en-US" dirty="0"/>
              <a:t>Mt 7:7-12, God Is Good</a:t>
            </a:r>
          </a:p>
          <a:p>
            <a:pPr lvl="1"/>
            <a:r>
              <a:rPr lang="en-US" dirty="0"/>
              <a:t>God Is Gracious</a:t>
            </a:r>
          </a:p>
          <a:p>
            <a:pPr lvl="1"/>
            <a:r>
              <a:rPr lang="en-US" dirty="0"/>
              <a:t>You Be Gracious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E617C-BC7C-085F-DF88-DC49671259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8482" y="1295400"/>
            <a:ext cx="4415518" cy="5485311"/>
          </a:xfrm>
        </p:spPr>
        <p:txBody>
          <a:bodyPr/>
          <a:lstStyle/>
          <a:p>
            <a:r>
              <a:rPr lang="es-ES" dirty="0"/>
              <a:t>Mt 7:7-12, Dios Es Bueno </a:t>
            </a:r>
          </a:p>
          <a:p>
            <a:pPr lvl="1"/>
            <a:r>
              <a:rPr lang="es-ES" dirty="0"/>
              <a:t>Dios Es Misericordioso </a:t>
            </a:r>
          </a:p>
          <a:p>
            <a:pPr lvl="1"/>
            <a:r>
              <a:rPr lang="es-ES" dirty="0"/>
              <a:t>Sé Misericordioso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39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Destructive Religion </a:t>
            </a:r>
            <a:br>
              <a:rPr lang="en-US" dirty="0"/>
            </a:br>
            <a:r>
              <a:rPr lang="en-US" dirty="0" err="1"/>
              <a:t>Religión</a:t>
            </a:r>
            <a:r>
              <a:rPr lang="en-US" dirty="0"/>
              <a:t> </a:t>
            </a:r>
            <a:r>
              <a:rPr lang="en-US" dirty="0" err="1"/>
              <a:t>Destructiva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" y="1295400"/>
            <a:ext cx="4495800" cy="5486400"/>
          </a:xfrm>
        </p:spPr>
        <p:txBody>
          <a:bodyPr/>
          <a:lstStyle/>
          <a:p>
            <a:r>
              <a:rPr lang="en-US" dirty="0"/>
              <a:t>Mt 7:13-14, Warning: Don’t Follow The Crowd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E617C-BC7C-085F-DF88-DC49671259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8482" y="1295400"/>
            <a:ext cx="4415518" cy="5485311"/>
          </a:xfrm>
        </p:spPr>
        <p:txBody>
          <a:bodyPr/>
          <a:lstStyle/>
          <a:p>
            <a:r>
              <a:rPr lang="es-ES" dirty="0"/>
              <a:t>Mt 7:13-14, Advertencia: No Sigas A La Multitud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399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Destructive Religion </a:t>
            </a:r>
            <a:br>
              <a:rPr lang="en-US" dirty="0"/>
            </a:br>
            <a:r>
              <a:rPr lang="en-US" dirty="0" err="1"/>
              <a:t>Religión</a:t>
            </a:r>
            <a:r>
              <a:rPr lang="en-US" dirty="0"/>
              <a:t> </a:t>
            </a:r>
            <a:r>
              <a:rPr lang="en-US" dirty="0" err="1"/>
              <a:t>Destructiva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" y="1295400"/>
            <a:ext cx="4495800" cy="5486400"/>
          </a:xfrm>
        </p:spPr>
        <p:txBody>
          <a:bodyPr/>
          <a:lstStyle/>
          <a:p>
            <a:r>
              <a:rPr lang="en-US" dirty="0"/>
              <a:t>Mt 7:15-20, Beware Of Destructive Religion</a:t>
            </a:r>
          </a:p>
          <a:p>
            <a:pPr lvl="1"/>
            <a:r>
              <a:rPr lang="en-US" dirty="0"/>
              <a:t>Hypocrites</a:t>
            </a:r>
          </a:p>
          <a:p>
            <a:pPr lvl="1"/>
            <a:r>
              <a:rPr lang="en-US" dirty="0"/>
              <a:t>Identify By Their Fruit</a:t>
            </a:r>
          </a:p>
          <a:p>
            <a:pPr lvl="2"/>
            <a:r>
              <a:rPr lang="en-US" dirty="0"/>
              <a:t>Behaviors </a:t>
            </a:r>
          </a:p>
          <a:p>
            <a:pPr lvl="2"/>
            <a:r>
              <a:rPr lang="en-US" dirty="0"/>
              <a:t>Carnal or Spiritual Fruit</a:t>
            </a:r>
          </a:p>
          <a:p>
            <a:pPr lvl="2"/>
            <a:r>
              <a:rPr lang="en-US" dirty="0"/>
              <a:t>Gal 5:13-26</a:t>
            </a:r>
          </a:p>
          <a:p>
            <a:pPr lvl="2"/>
            <a:r>
              <a:rPr lang="en-US" dirty="0"/>
              <a:t>1 Cor 1-14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E617C-BC7C-085F-DF88-DC49671259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8482" y="1295400"/>
            <a:ext cx="4415518" cy="5485311"/>
          </a:xfrm>
        </p:spPr>
        <p:txBody>
          <a:bodyPr>
            <a:normAutofit/>
          </a:bodyPr>
          <a:lstStyle/>
          <a:p>
            <a:r>
              <a:rPr lang="es-ES" dirty="0"/>
              <a:t>Mt 7:15-20, Cuídense De La Religión Destructiva </a:t>
            </a:r>
          </a:p>
          <a:p>
            <a:pPr lvl="1"/>
            <a:r>
              <a:rPr lang="es-ES" dirty="0"/>
              <a:t>Hipócritas </a:t>
            </a:r>
          </a:p>
          <a:p>
            <a:pPr lvl="1"/>
            <a:r>
              <a:rPr lang="es-ES" dirty="0"/>
              <a:t>Identificar Por Su Fruto </a:t>
            </a:r>
          </a:p>
          <a:p>
            <a:pPr lvl="2"/>
            <a:r>
              <a:rPr lang="es-ES" dirty="0"/>
              <a:t>Comportamientos </a:t>
            </a:r>
          </a:p>
          <a:p>
            <a:pPr lvl="2"/>
            <a:r>
              <a:rPr lang="es-ES" dirty="0"/>
              <a:t>Fruto Carnal O Espiritual </a:t>
            </a:r>
          </a:p>
          <a:p>
            <a:pPr lvl="2"/>
            <a:r>
              <a:rPr lang="es-ES" dirty="0" err="1"/>
              <a:t>Gál</a:t>
            </a:r>
            <a:r>
              <a:rPr lang="es-ES" dirty="0"/>
              <a:t> 5:13-26 </a:t>
            </a:r>
          </a:p>
          <a:p>
            <a:pPr lvl="2"/>
            <a:r>
              <a:rPr lang="es-ES" dirty="0"/>
              <a:t>1 </a:t>
            </a:r>
            <a:r>
              <a:rPr lang="es-ES" dirty="0" err="1"/>
              <a:t>Cor</a:t>
            </a:r>
            <a:r>
              <a:rPr lang="es-ES" dirty="0"/>
              <a:t> 1-14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37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Destructive Religion </a:t>
            </a:r>
            <a:br>
              <a:rPr lang="en-US" dirty="0"/>
            </a:br>
            <a:r>
              <a:rPr lang="en-US" dirty="0" err="1"/>
              <a:t>Religión</a:t>
            </a:r>
            <a:r>
              <a:rPr lang="en-US" dirty="0"/>
              <a:t> </a:t>
            </a:r>
            <a:r>
              <a:rPr lang="en-US" dirty="0" err="1"/>
              <a:t>Destructiva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>
            <a:normAutofit fontScale="92500"/>
          </a:bodyPr>
          <a:lstStyle/>
          <a:p>
            <a:r>
              <a:rPr lang="en-US" dirty="0"/>
              <a:t>Destructive Religion</a:t>
            </a:r>
            <a:endParaRPr lang="es-ES" dirty="0"/>
          </a:p>
          <a:p>
            <a:pPr lvl="1"/>
            <a:r>
              <a:rPr lang="en-US" dirty="0"/>
              <a:t>Mt 7:1-5, Hypocrites Are Destructive </a:t>
            </a:r>
          </a:p>
          <a:p>
            <a:pPr lvl="1"/>
            <a:r>
              <a:rPr lang="en-US" dirty="0"/>
              <a:t>Mt 7:6, Warning: Seek Safety </a:t>
            </a:r>
          </a:p>
          <a:p>
            <a:pPr lvl="1"/>
            <a:r>
              <a:rPr lang="en-US" dirty="0"/>
              <a:t>Mt 7:7-12, God Is Good</a:t>
            </a:r>
          </a:p>
          <a:p>
            <a:pPr lvl="1"/>
            <a:r>
              <a:rPr lang="en-US" dirty="0"/>
              <a:t>Mt 7:13-14, Warning: Don’t Follow The Crowd</a:t>
            </a:r>
          </a:p>
          <a:p>
            <a:pPr lvl="1"/>
            <a:r>
              <a:rPr lang="en-US" dirty="0"/>
              <a:t>Mt 7:15-20, Beware Of Destructive Religion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42C411E-1A69-73AB-5E22-7C1897A0A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Religión Destructiva </a:t>
            </a:r>
          </a:p>
          <a:p>
            <a:pPr lvl="1"/>
            <a:r>
              <a:rPr lang="es-ES" dirty="0"/>
              <a:t>Mt 7:1-5, Los hipócritas son destructivos </a:t>
            </a:r>
          </a:p>
          <a:p>
            <a:pPr lvl="1"/>
            <a:r>
              <a:rPr lang="es-ES" dirty="0"/>
              <a:t>Mt 7:6, Advertencia: Busca la seguridad </a:t>
            </a:r>
          </a:p>
          <a:p>
            <a:pPr lvl="1"/>
            <a:r>
              <a:rPr lang="es-ES" dirty="0"/>
              <a:t>Mt 7:7-12, Dios es bueno </a:t>
            </a:r>
          </a:p>
          <a:p>
            <a:pPr lvl="1"/>
            <a:r>
              <a:rPr lang="es-ES" dirty="0"/>
              <a:t>Mt 7:13-14, Advertencia: No sigas a la multitud </a:t>
            </a:r>
          </a:p>
          <a:p>
            <a:pPr lvl="1"/>
            <a:r>
              <a:rPr lang="es-ES" dirty="0"/>
              <a:t>Mt 7:15-20, Cuídense de la religión destructiva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ABB037-16CC-EEB2-2D31-69869CD0AB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Summary - </a:t>
            </a:r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462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Destructive Religion </a:t>
            </a:r>
            <a:br>
              <a:rPr lang="en-US" dirty="0"/>
            </a:br>
            <a:r>
              <a:rPr lang="en-US" dirty="0" err="1"/>
              <a:t>Religión</a:t>
            </a:r>
            <a:r>
              <a:rPr lang="en-US" dirty="0"/>
              <a:t> </a:t>
            </a:r>
            <a:r>
              <a:rPr lang="en-US" dirty="0" err="1"/>
              <a:t>Destructiva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/>
          <a:lstStyle/>
          <a:p>
            <a:r>
              <a:rPr lang="en-US" dirty="0"/>
              <a:t>Sin Of Judging </a:t>
            </a:r>
          </a:p>
          <a:p>
            <a:pPr lvl="1"/>
            <a:r>
              <a:rPr lang="en-US" dirty="0"/>
              <a:t>Despising Others</a:t>
            </a:r>
          </a:p>
          <a:p>
            <a:pPr lvl="2"/>
            <a:r>
              <a:rPr lang="en-US" dirty="0"/>
              <a:t>Condescending</a:t>
            </a:r>
          </a:p>
          <a:p>
            <a:pPr lvl="2"/>
            <a:r>
              <a:rPr lang="en-US" dirty="0"/>
              <a:t>Name Calling</a:t>
            </a:r>
          </a:p>
          <a:p>
            <a:pPr lvl="2"/>
            <a:r>
              <a:rPr lang="en-US" dirty="0"/>
              <a:t>Justifying Self</a:t>
            </a:r>
          </a:p>
          <a:p>
            <a:pPr lvl="1"/>
            <a:r>
              <a:rPr lang="en-US" dirty="0"/>
              <a:t>Mt 10:16, Be Harmless as doves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4D855-9AAC-8F80-EEE8-434B2C921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/>
          <a:p>
            <a:r>
              <a:rPr lang="es-ES" dirty="0"/>
              <a:t>Pecado De Juzgar </a:t>
            </a:r>
          </a:p>
          <a:p>
            <a:pPr lvl="1"/>
            <a:r>
              <a:rPr lang="es-ES" dirty="0"/>
              <a:t>Despreciar A Los Demás </a:t>
            </a:r>
          </a:p>
          <a:p>
            <a:pPr lvl="2"/>
            <a:r>
              <a:rPr lang="es-ES" dirty="0"/>
              <a:t>Condescendiente </a:t>
            </a:r>
          </a:p>
          <a:p>
            <a:pPr lvl="2"/>
            <a:r>
              <a:rPr lang="es-ES" dirty="0"/>
              <a:t>Insultos </a:t>
            </a:r>
          </a:p>
          <a:p>
            <a:pPr lvl="2"/>
            <a:r>
              <a:rPr lang="es-ES" dirty="0"/>
              <a:t>Justificarse A Sí Mismo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D1C53C-B10E-00BC-0003-41A0013D7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56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Destructive Religion </a:t>
            </a:r>
            <a:br>
              <a:rPr lang="en-US" dirty="0"/>
            </a:br>
            <a:r>
              <a:rPr lang="en-US" dirty="0" err="1"/>
              <a:t>Religión</a:t>
            </a:r>
            <a:r>
              <a:rPr lang="en-US" dirty="0"/>
              <a:t> </a:t>
            </a:r>
            <a:r>
              <a:rPr lang="en-US" dirty="0" err="1"/>
              <a:t>Destructiva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/>
          <a:lstStyle/>
          <a:p>
            <a:r>
              <a:rPr lang="en-US" dirty="0"/>
              <a:t>Protection</a:t>
            </a:r>
          </a:p>
          <a:p>
            <a:pPr lvl="1"/>
            <a:r>
              <a:rPr lang="en-US" dirty="0"/>
              <a:t>Don’t give what is holy to the dogs nor pearl to swine</a:t>
            </a:r>
          </a:p>
          <a:p>
            <a:pPr lvl="1"/>
            <a:r>
              <a:rPr lang="en-US" dirty="0"/>
              <a:t>Destructive People in Religion</a:t>
            </a:r>
          </a:p>
          <a:p>
            <a:pPr lvl="1"/>
            <a:r>
              <a:rPr lang="en-US" dirty="0"/>
              <a:t>Mt 10:16, Be wise as serpents</a:t>
            </a:r>
          </a:p>
          <a:p>
            <a:pPr lvl="1"/>
            <a:r>
              <a:rPr lang="en-US" dirty="0"/>
              <a:t>Acts 21:10-14, Paul ignores warning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4D855-9AAC-8F80-EEE8-434B2C921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/>
          <a:p>
            <a:r>
              <a:rPr lang="es-ES" dirty="0"/>
              <a:t>Protección </a:t>
            </a:r>
          </a:p>
          <a:p>
            <a:pPr lvl="1"/>
            <a:r>
              <a:rPr lang="es-ES" dirty="0"/>
              <a:t>No des lo santo a los perros, ni perlas a los cerdos </a:t>
            </a:r>
          </a:p>
          <a:p>
            <a:pPr lvl="1"/>
            <a:r>
              <a:rPr lang="es-ES" dirty="0"/>
              <a:t>Personas destructivas en la religión </a:t>
            </a:r>
          </a:p>
          <a:p>
            <a:pPr lvl="1"/>
            <a:r>
              <a:rPr lang="es-ES" dirty="0" err="1"/>
              <a:t>Hec</a:t>
            </a:r>
            <a:r>
              <a:rPr lang="es-ES" dirty="0"/>
              <a:t> 21:10-14, Pablo ignora la advertencia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D1C53C-B10E-00BC-0003-41A0013D7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4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Destructive Religion </a:t>
            </a:r>
            <a:br>
              <a:rPr lang="en-US" dirty="0"/>
            </a:br>
            <a:r>
              <a:rPr lang="en-US" dirty="0" err="1"/>
              <a:t>Religión</a:t>
            </a:r>
            <a:r>
              <a:rPr lang="en-US" dirty="0"/>
              <a:t> </a:t>
            </a:r>
            <a:r>
              <a:rPr lang="en-US" dirty="0" err="1"/>
              <a:t>Destructiva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/>
          <a:lstStyle/>
          <a:p>
            <a:r>
              <a:rPr lang="en-US" dirty="0"/>
              <a:t>One Another Culture</a:t>
            </a:r>
          </a:p>
          <a:p>
            <a:pPr lvl="1"/>
            <a:r>
              <a:rPr lang="en-US" dirty="0"/>
              <a:t>Jas 5:13-16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4D855-9AAC-8F80-EEE8-434B2C921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/>
          <a:p>
            <a:r>
              <a:rPr lang="es-ES" dirty="0"/>
              <a:t>Cultura De Los Demás </a:t>
            </a:r>
          </a:p>
          <a:p>
            <a:pPr lvl="1"/>
            <a:r>
              <a:rPr lang="es-ES" dirty="0" err="1"/>
              <a:t>Stg</a:t>
            </a:r>
            <a:r>
              <a:rPr lang="es-ES" dirty="0"/>
              <a:t> 5:13-16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D1C53C-B10E-00BC-0003-41A0013D7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108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913</TotalTime>
  <Words>748</Words>
  <Application>Microsoft Office PowerPoint</Application>
  <PresentationFormat>On-screen Show (4:3)</PresentationFormat>
  <Paragraphs>134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Aharoni</vt:lpstr>
      <vt:lpstr>Arial</vt:lpstr>
      <vt:lpstr>Arial Black</vt:lpstr>
      <vt:lpstr>Calibri</vt:lpstr>
      <vt:lpstr>Congenial</vt:lpstr>
      <vt:lpstr>Elephant</vt:lpstr>
      <vt:lpstr>Segoe UI Web (West European)</vt:lpstr>
      <vt:lpstr>Wingdings</vt:lpstr>
      <vt:lpstr>Office Theme</vt:lpstr>
      <vt:lpstr>Sermon On The Mount A Spiritual Revolution Sermón de la Montaña Una revolución espiritual</vt:lpstr>
      <vt:lpstr>Destructive Religion  Religión Destructiva</vt:lpstr>
      <vt:lpstr>Destructive Religion  Religión Destructiva</vt:lpstr>
      <vt:lpstr>Destructive Religion  Religión Destructiva</vt:lpstr>
      <vt:lpstr>Destructive Religion  Religión Destructiva</vt:lpstr>
      <vt:lpstr>Destructive Religion  Religión Destructiva</vt:lpstr>
      <vt:lpstr>Destructive Religion  Religión Destructiva</vt:lpstr>
      <vt:lpstr>Destructive Religion  Religión Destructiva</vt:lpstr>
      <vt:lpstr>Destructive Religion  Religión Destructiva</vt:lpstr>
      <vt:lpstr>Destructive Religion  Religión Destructiva</vt:lpstr>
      <vt:lpstr>Destructive Religion  Religión Destructiva</vt:lpstr>
      <vt:lpstr>Destructive Religion  Religión Destructiva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Sermon on the Mount A Spiritual Revolution</dc:title>
  <dc:creator>Ross Ward</dc:creator>
  <cp:keywords>Christian Living</cp:keywords>
  <cp:lastModifiedBy>Ross Ward</cp:lastModifiedBy>
  <cp:revision>411</cp:revision>
  <cp:lastPrinted>2023-12-17T13:37:49Z</cp:lastPrinted>
  <dcterms:created xsi:type="dcterms:W3CDTF">2011-05-04T14:28:05Z</dcterms:created>
  <dcterms:modified xsi:type="dcterms:W3CDTF">2024-03-18T10:42:55Z</dcterms:modified>
  <cp:category>Sermon - Context</cp:category>
</cp:coreProperties>
</file>