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14"/>
  </p:notesMasterIdLst>
  <p:sldIdLst>
    <p:sldId id="256" r:id="rId2"/>
    <p:sldId id="258" r:id="rId3"/>
    <p:sldId id="269" r:id="rId4"/>
    <p:sldId id="270" r:id="rId5"/>
    <p:sldId id="271" r:id="rId6"/>
    <p:sldId id="260" r:id="rId7"/>
    <p:sldId id="261" r:id="rId8"/>
    <p:sldId id="262" r:id="rId9"/>
    <p:sldId id="263" r:id="rId10"/>
    <p:sldId id="265" r:id="rId11"/>
    <p:sldId id="267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127" autoAdjust="0"/>
  </p:normalViewPr>
  <p:slideViewPr>
    <p:cSldViewPr snapToGrid="0">
      <p:cViewPr varScale="1">
        <p:scale>
          <a:sx n="73" d="100"/>
          <a:sy n="73" d="100"/>
        </p:scale>
        <p:origin x="1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E1F53B-89BE-4949-84F2-486BD5146FBB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C1FABD-D5EB-4E5E-93CA-A1A4FF26C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798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FABD-D5EB-4E5E-93CA-A1A4FF26C7A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62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FABD-D5EB-4E5E-93CA-A1A4FF26C7A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111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FABD-D5EB-4E5E-93CA-A1A4FF26C7A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739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FABD-D5EB-4E5E-93CA-A1A4FF26C7A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03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FABD-D5EB-4E5E-93CA-A1A4FF26C7A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9835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FABD-D5EB-4E5E-93CA-A1A4FF26C7A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266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FABD-D5EB-4E5E-93CA-A1A4FF26C7A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948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FABD-D5EB-4E5E-93CA-A1A4FF26C7A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2629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FABD-D5EB-4E5E-93CA-A1A4FF26C7A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820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FABD-D5EB-4E5E-93CA-A1A4FF26C7A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040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highway with a snow-capped mountain view ahead">
            <a:extLst>
              <a:ext uri="{FF2B5EF4-FFF2-40B4-BE49-F238E27FC236}">
                <a16:creationId xmlns:a16="http://schemas.microsoft.com/office/drawing/2014/main" id="{ECEC7D2D-AACE-4659-97D7-43A729D7B5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4000"/>
          </a:blip>
          <a:srcRect t="4878" b="8416"/>
          <a:stretch/>
        </p:blipFill>
        <p:spPr>
          <a:xfrm>
            <a:off x="0" y="-4142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2F1C56-8A72-4858-851C-F15B634C7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1430"/>
            <a:ext cx="9144000" cy="3075843"/>
          </a:xfrm>
          <a:solidFill>
            <a:schemeClr val="accent2">
              <a:lumMod val="20000"/>
              <a:lumOff val="80000"/>
              <a:alpha val="38000"/>
            </a:schemeClr>
          </a:solidFill>
        </p:spPr>
        <p:txBody>
          <a:bodyPr anchor="t">
            <a:normAutofit/>
          </a:bodyPr>
          <a:lstStyle>
            <a:lvl1pPr algn="ctr">
              <a:defRPr sz="54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1834EB-45A5-426C-824A-8F07CA8F6D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9481" y="5300476"/>
            <a:ext cx="4998027" cy="942065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4244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11A1B-E09A-4F93-BC68-B160114AF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521" y="146914"/>
            <a:ext cx="8444084" cy="87139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8C4A9-27ED-4E86-A256-5009E313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522" y="1392382"/>
            <a:ext cx="8444084" cy="4779817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3200" b="1"/>
            </a:lvl1pPr>
            <a:lvl2pPr marL="457200" indent="-395288">
              <a:lnSpc>
                <a:spcPct val="120000"/>
              </a:lnSpc>
              <a:buFont typeface="Wingdings" panose="05000000000000000000" pitchFamily="2" charset="2"/>
              <a:buChar char="v"/>
              <a:defRPr sz="2800"/>
            </a:lvl2pPr>
            <a:lvl3pPr marL="747713" indent="-336550">
              <a:lnSpc>
                <a:spcPct val="120000"/>
              </a:lnSpc>
              <a:buSzPct val="85000"/>
              <a:buFont typeface="Wingdings" panose="05000000000000000000" pitchFamily="2" charset="2"/>
              <a:buChar char="Ø"/>
              <a:defRPr sz="2800"/>
            </a:lvl3pPr>
            <a:lvl4pPr marL="822960" indent="-228600">
              <a:lnSpc>
                <a:spcPct val="120000"/>
              </a:lnSpc>
              <a:buFont typeface="Wingdings" panose="05000000000000000000" pitchFamily="2" charset="2"/>
              <a:buChar char="§"/>
              <a:defRPr sz="2400"/>
            </a:lvl4pPr>
            <a:lvl5pPr>
              <a:lnSpc>
                <a:spcPct val="120000"/>
              </a:lnSpc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CF91C-8771-4949-A397-928A5743E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803D2-089B-4DF2-B5F7-7A4A0151E309}" type="datetime1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EA0ED-4961-4254-B34E-71D14C4E0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97152-BD97-4A72-8B07-CD2BC57B8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84300" y="6364568"/>
            <a:ext cx="1112082" cy="365125"/>
          </a:xfrm>
        </p:spPr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93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4EAF4-C10D-4650-9587-15DA8E9F9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368862"/>
            <a:ext cx="9486900" cy="367965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1D5C2-6E93-4B23-A0CA-D5D7E735C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5318974"/>
            <a:ext cx="9486900" cy="85322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15BFB-5D28-4ABE-AD37-0C6C3FD94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D967-AD36-4813-B7F3-FC9277A14049}" type="datetime1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4035B-0539-4A03-87C0-22E52C98B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27ADF-48C9-49CF-BD4D-82399BF6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817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1A2FB-0310-4935-B7F7-E47876CD4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41"/>
            <a:ext cx="9144000" cy="829830"/>
          </a:xfrm>
        </p:spPr>
        <p:txBody>
          <a:bodyPr anchor="ctr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87C14-52AB-4AAC-9038-29CF58EA6E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424657"/>
            <a:ext cx="4434840" cy="5350215"/>
          </a:xfrm>
        </p:spPr>
        <p:txBody>
          <a:bodyPr/>
          <a:lstStyle>
            <a:lvl1pPr marL="0" indent="0">
              <a:buNone/>
              <a:defRPr sz="3200" b="1"/>
            </a:lvl1pPr>
            <a:lvl2pPr>
              <a:defRPr sz="28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2E45A-DCC0-4701-9D67-EF56AECE34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5822" y="1424657"/>
            <a:ext cx="4434840" cy="5350215"/>
          </a:xfrm>
        </p:spPr>
        <p:txBody>
          <a:bodyPr/>
          <a:lstStyle>
            <a:lvl1pPr marL="0" indent="0">
              <a:buNone/>
              <a:defRPr sz="3200" b="1"/>
            </a:lvl1pPr>
            <a:lvl2pPr>
              <a:defRPr sz="28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5984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0184-BDFD-48DE-B858-B81887BFD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99" y="63786"/>
            <a:ext cx="9156700" cy="993775"/>
          </a:xfrm>
        </p:spPr>
        <p:txBody>
          <a:bodyPr anchor="ctr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4FEB2-6EEC-49D4-9466-0F7A6EDB0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2699" y="1142996"/>
            <a:ext cx="9131298" cy="478628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1" cap="none" spc="300" baseline="0">
                <a:latin typeface="Arial Rounded MT Bold" panose="020F07040305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E8CF0-BAB6-4BF2-836F-FED0AF88A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12699" y="1706937"/>
            <a:ext cx="4480560" cy="5120640"/>
          </a:xfrm>
        </p:spPr>
        <p:txBody>
          <a:bodyPr/>
          <a:lstStyle>
            <a:lvl1pPr marL="0" indent="0">
              <a:buNone/>
              <a:defRPr sz="3200" b="1">
                <a:latin typeface="Arial Rounded MT Bold" panose="020F0704030504030204" pitchFamily="34" charset="0"/>
              </a:defRPr>
            </a:lvl1pPr>
            <a:lvl2pPr marL="342900" indent="-342900">
              <a:buSzPct val="85000"/>
              <a:buFont typeface="Wingdings" panose="05000000000000000000" pitchFamily="2" charset="2"/>
              <a:buChar char="v"/>
              <a:defRPr sz="2800">
                <a:latin typeface="Arial Rounded MT Bold" panose="020F0704030504030204" pitchFamily="34" charset="0"/>
              </a:defRPr>
            </a:lvl2pPr>
            <a:lvl3pPr marL="633413" indent="-284163">
              <a:buSzPct val="85000"/>
              <a:buFont typeface="Wingdings" panose="05000000000000000000" pitchFamily="2" charset="2"/>
              <a:buChar char="Ø"/>
              <a:defRPr sz="2800">
                <a:latin typeface="Arial Rounded MT Bold" panose="020F0704030504030204" pitchFamily="34" charset="0"/>
              </a:defRPr>
            </a:lvl3pPr>
            <a:lvl4pPr marL="822960" indent="-228600">
              <a:buFont typeface="Arial" panose="020B0604020202020204" pitchFamily="34" charset="0"/>
              <a:buChar char="•"/>
              <a:defRPr sz="2400">
                <a:latin typeface="Arial Rounded MT Bold" panose="020F0704030504030204" pitchFamily="34" charset="0"/>
              </a:defRPr>
            </a:lvl4pPr>
            <a:lvl5pPr>
              <a:defRPr sz="24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3898E7-3130-4CE6-AA11-C9CC8214EA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10667" y="1706937"/>
            <a:ext cx="4480560" cy="5120640"/>
          </a:xfrm>
        </p:spPr>
        <p:txBody>
          <a:bodyPr/>
          <a:lstStyle>
            <a:lvl1pPr marL="0" indent="0">
              <a:buNone/>
              <a:defRPr sz="3200" b="1">
                <a:latin typeface="Arial Rounded MT Bold" panose="020F0704030504030204" pitchFamily="34" charset="0"/>
              </a:defRPr>
            </a:lvl1pPr>
            <a:lvl2pPr marL="342900" indent="-342900">
              <a:buSzPct val="85000"/>
              <a:buFont typeface="Wingdings" panose="05000000000000000000" pitchFamily="2" charset="2"/>
              <a:buChar char="v"/>
              <a:defRPr sz="2800">
                <a:latin typeface="Arial Rounded MT Bold" panose="020F0704030504030204" pitchFamily="34" charset="0"/>
              </a:defRPr>
            </a:lvl2pPr>
            <a:lvl3pPr marL="633413" indent="-290513">
              <a:buSzPct val="85000"/>
              <a:buFont typeface="Wingdings" panose="05000000000000000000" pitchFamily="2" charset="2"/>
              <a:buChar char="Ø"/>
              <a:defRPr sz="2800">
                <a:latin typeface="Arial Rounded MT Bold" panose="020F0704030504030204" pitchFamily="34" charset="0"/>
              </a:defRPr>
            </a:lvl3pPr>
            <a:lvl4pPr marL="862013" indent="-228600">
              <a:buFont typeface="Arial" panose="020B0604020202020204" pitchFamily="34" charset="0"/>
              <a:buChar char="•"/>
              <a:defRPr sz="2400">
                <a:latin typeface="Arial Rounded MT Bold" panose="020F0704030504030204" pitchFamily="34" charset="0"/>
              </a:defRPr>
            </a:lvl4pPr>
            <a:lvl5pPr>
              <a:defRPr sz="24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9040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7AC40-59FF-4CE3-B49C-C824A784C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004" y="81048"/>
            <a:ext cx="8903869" cy="861002"/>
          </a:xfrm>
        </p:spPr>
        <p:txBody>
          <a:bodyPr anchor="t"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2FAB63-E9CE-4359-A54B-07AC7E9BB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27CB-C6C0-4CC9-8C5F-E0D57AFD4051}" type="datetime1">
              <a:rPr lang="en-US" smtClean="0"/>
              <a:t>3/4/2024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939854-5165-4C41-8DCA-D42DFD7D9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1768E0-4535-4B0D-8B94-4C10740B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91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4678E3-D115-4E49-9ECB-656CF231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D5946-7901-423D-B80F-615872694528}" type="datetime1">
              <a:rPr lang="en-US" smtClean="0"/>
              <a:t>3/4/2024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21E6FC-7F84-4673-81D6-B85FE26DA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80318A-245C-4841-AB57-CEC5CC124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307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F847B-9D86-47FF-B24A-EEA5F73E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70" y="124688"/>
            <a:ext cx="3124203" cy="2852928"/>
          </a:xfrm>
        </p:spPr>
        <p:txBody>
          <a:bodyPr anchor="ctr"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C0675-AD2F-44DC-8FF3-4454258A5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6448" y="136525"/>
            <a:ext cx="5479343" cy="661612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200" b="1">
                <a:latin typeface="Meiryo" panose="020B0604030504040204" pitchFamily="34" charset="-128"/>
                <a:ea typeface="Meiryo" panose="020B0604030504040204" pitchFamily="34" charset="-128"/>
              </a:defRPr>
            </a:lvl1pPr>
            <a:lvl2pPr marL="457200" indent="-395288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v"/>
              <a:defRPr sz="2800">
                <a:latin typeface="Meiryo" panose="020B0604030504040204" pitchFamily="34" charset="-128"/>
                <a:ea typeface="Meiryo" panose="020B0604030504040204" pitchFamily="34" charset="-128"/>
              </a:defRPr>
            </a:lvl2pPr>
            <a:lvl3pPr marL="800100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  <a:defRPr sz="2400">
                <a:latin typeface="Meiryo" panose="020B0604030504040204" pitchFamily="34" charset="-128"/>
                <a:ea typeface="Meiryo" panose="020B0604030504040204" pitchFamily="34" charset="-128"/>
              </a:defRPr>
            </a:lvl3pPr>
            <a:lvl4pPr marL="1028700" indent="-228600">
              <a:lnSpc>
                <a:spcPct val="100000"/>
              </a:lnSpc>
              <a:spcBef>
                <a:spcPts val="600"/>
              </a:spcBef>
              <a:buSzPct val="65000"/>
              <a:buFont typeface="Wingdings" panose="05000000000000000000" pitchFamily="2" charset="2"/>
              <a:buChar char="q"/>
              <a:defRPr sz="2000">
                <a:latin typeface="Meiryo" panose="020B0604030504040204" pitchFamily="34" charset="-128"/>
                <a:ea typeface="Meiryo" panose="020B0604030504040204" pitchFamily="34" charset="-128"/>
              </a:defRPr>
            </a:lvl4pPr>
            <a:lvl5pPr marL="1371600" indent="-228600">
              <a:lnSpc>
                <a:spcPct val="100000"/>
              </a:lnSpc>
              <a:spcBef>
                <a:spcPts val="600"/>
              </a:spcBef>
              <a:defRPr sz="2000">
                <a:latin typeface="Meiryo" panose="020B0604030504040204" pitchFamily="34" charset="-128"/>
                <a:ea typeface="Meiryo" panose="020B0604030504040204" pitchFamily="34" charset="-12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96356-C0F0-4C22-B9B6-C7E0BE4F3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370" y="3117273"/>
            <a:ext cx="3124203" cy="3604201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1619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104591-A10E-46C3-952B-F25DCBDAD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432" y="365125"/>
            <a:ext cx="8080663" cy="15779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77F62-7300-4B81-8F9B-D040A0EE1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432" y="2318032"/>
            <a:ext cx="8080664" cy="3854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52CF0-2C7E-4A4C-BD7E-B7CEFF0DC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-1029207" y="4680813"/>
            <a:ext cx="27583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A77105D6-3544-4EC6-868C-46ADBC3DF599}" type="datetime1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49E98-61B4-4398-B18F-534336EA17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1112" y="6356350"/>
            <a:ext cx="55096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6DC5D-5820-4314-ADE6-9CD1C7D4A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8441" y="6345733"/>
            <a:ext cx="11120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045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84" r:id="rId6"/>
    <p:sldLayoutId id="2147483679" r:id="rId7"/>
    <p:sldLayoutId id="2147483680" r:id="rId8"/>
  </p:sldLayoutIdLst>
  <p:hf sldNum="0" hdr="0" ftr="0" dt="0"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000" i="1" kern="1200">
          <a:solidFill>
            <a:srgbClr val="00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highway with a snow-capped mountain view ahead">
            <a:extLst>
              <a:ext uri="{FF2B5EF4-FFF2-40B4-BE49-F238E27FC236}">
                <a16:creationId xmlns:a16="http://schemas.microsoft.com/office/drawing/2014/main" id="{8624B8CD-D6FF-45DF-98B8-22964173B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4000"/>
          </a:blip>
          <a:srcRect t="4878" b="8416"/>
          <a:stretch/>
        </p:blipFill>
        <p:spPr>
          <a:xfrm>
            <a:off x="0" y="10"/>
            <a:ext cx="9143980" cy="6857990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1B6D07B2-9B9D-6923-4F3A-6796943A41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1430"/>
            <a:ext cx="9144000" cy="2026083"/>
          </a:xfrm>
          <a:solidFill>
            <a:schemeClr val="accent2">
              <a:lumMod val="20000"/>
              <a:lumOff val="80000"/>
              <a:alpha val="34000"/>
            </a:schemeClr>
          </a:solidFill>
        </p:spPr>
        <p:txBody>
          <a:bodyPr>
            <a:noAutofit/>
          </a:bodyPr>
          <a:lstStyle/>
          <a:p>
            <a:r>
              <a:rPr lang="en-US" sz="4800" dirty="0"/>
              <a:t>Whole Duty Of Mankind</a:t>
            </a:r>
            <a:br>
              <a:rPr lang="en-US" sz="4800" dirty="0"/>
            </a:br>
            <a:r>
              <a:rPr lang="es-ES" sz="4800" dirty="0"/>
              <a:t>Concierne A Toda Persona</a:t>
            </a:r>
            <a:br>
              <a:rPr lang="en-US" sz="4800" dirty="0"/>
            </a:br>
            <a:endParaRPr lang="en-US" sz="4800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8F5928F2-E740-FB22-6C79-5CD88CAEB1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9481" y="5300476"/>
            <a:ext cx="4998027" cy="942065"/>
          </a:xfrm>
        </p:spPr>
        <p:txBody>
          <a:bodyPr/>
          <a:lstStyle/>
          <a:p>
            <a:r>
              <a:rPr lang="en-US" dirty="0"/>
              <a:t>Eccl 12:9-14</a:t>
            </a:r>
          </a:p>
        </p:txBody>
      </p:sp>
    </p:spTree>
    <p:extLst>
      <p:ext uri="{BB962C8B-B14F-4D97-AF65-F5344CB8AC3E}">
        <p14:creationId xmlns:p14="http://schemas.microsoft.com/office/powerpoint/2010/main" val="3643012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6C1181-BC39-4A13-875B-0418FE6BB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99" y="63786"/>
            <a:ext cx="9156700" cy="993775"/>
          </a:xfrm>
        </p:spPr>
        <p:txBody>
          <a:bodyPr>
            <a:normAutofit fontScale="90000"/>
          </a:bodyPr>
          <a:lstStyle/>
          <a:p>
            <a:r>
              <a:rPr lang="en-US" dirty="0"/>
              <a:t>Whole Duty Of Mankind</a:t>
            </a:r>
            <a:r>
              <a:rPr lang="es-ES" sz="3600" dirty="0"/>
              <a:t> </a:t>
            </a:r>
            <a:br>
              <a:rPr lang="es-ES" sz="3600" dirty="0"/>
            </a:br>
            <a:r>
              <a:rPr lang="es-ES" sz="3600" dirty="0"/>
              <a:t>Concierne A Toda Persona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8C38164-0D16-535C-DE4C-96AD52E213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A58C3D-364E-54A1-8143-EE1D8EFE71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12699" y="1706937"/>
            <a:ext cx="4480560" cy="5120640"/>
          </a:xfrm>
        </p:spPr>
        <p:txBody>
          <a:bodyPr>
            <a:normAutofit/>
          </a:bodyPr>
          <a:lstStyle/>
          <a:p>
            <a:r>
              <a:rPr lang="en-US" dirty="0"/>
              <a:t>Vanity Of Creation</a:t>
            </a:r>
          </a:p>
          <a:p>
            <a:pPr lvl="1"/>
            <a:r>
              <a:rPr lang="en-US" dirty="0"/>
              <a:t>Eccl 1:3-11, Generations, Sun, Wind, Rivers</a:t>
            </a:r>
          </a:p>
          <a:p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100FA81-0B7E-1B55-13C1-5156131CFA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10667" y="1706937"/>
            <a:ext cx="4480560" cy="5120640"/>
          </a:xfrm>
        </p:spPr>
        <p:txBody>
          <a:bodyPr/>
          <a:lstStyle/>
          <a:p>
            <a:r>
              <a:rPr lang="es-ES" dirty="0"/>
              <a:t>Vanidad De La Creación </a:t>
            </a:r>
          </a:p>
          <a:p>
            <a:pPr lvl="1"/>
            <a:r>
              <a:rPr lang="es-ES" dirty="0" err="1"/>
              <a:t>Ecl</a:t>
            </a:r>
            <a:r>
              <a:rPr lang="es-ES" dirty="0"/>
              <a:t> 1:3-11, Generaciones, Sol, Viento, Ríos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045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6C1181-BC39-4A13-875B-0418FE6BB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99" y="63786"/>
            <a:ext cx="9156700" cy="993775"/>
          </a:xfrm>
        </p:spPr>
        <p:txBody>
          <a:bodyPr>
            <a:normAutofit fontScale="90000"/>
          </a:bodyPr>
          <a:lstStyle/>
          <a:p>
            <a:r>
              <a:rPr lang="en-US" dirty="0"/>
              <a:t>Whole Duty Of Mankind</a:t>
            </a:r>
            <a:br>
              <a:rPr lang="en-US" dirty="0"/>
            </a:br>
            <a:r>
              <a:rPr lang="es-ES" dirty="0"/>
              <a:t>Concierne A Toda Persona</a:t>
            </a:r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1DA09E1-876B-7FAF-E110-F3E75A7AFE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A58C3D-364E-54A1-8143-EE1D8EFE71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12699" y="1706937"/>
            <a:ext cx="4480560" cy="512064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Vanity Of Wisdom</a:t>
            </a:r>
          </a:p>
          <a:p>
            <a:pPr lvl="1"/>
            <a:r>
              <a:rPr lang="en-US" dirty="0"/>
              <a:t>Eccl 1:12-18, a sore travail God has given to the sons of man to be exercised by</a:t>
            </a:r>
          </a:p>
          <a:p>
            <a:pPr lvl="2"/>
            <a:r>
              <a:rPr lang="en-US" dirty="0"/>
              <a:t>much wisdom is much grief: and he that increases knowledge increases sorrow</a:t>
            </a:r>
          </a:p>
          <a:p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100FA81-0B7E-1B55-13C1-5156131CFA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10667" y="1706937"/>
            <a:ext cx="4480560" cy="5120640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Vanidad De Sabiduría </a:t>
            </a:r>
          </a:p>
          <a:p>
            <a:pPr lvl="1"/>
            <a:r>
              <a:rPr lang="es-ES" dirty="0" err="1"/>
              <a:t>Ecl</a:t>
            </a:r>
            <a:r>
              <a:rPr lang="es-ES" dirty="0"/>
              <a:t> 1:12-18, Tarea dolorosa dada por Dios a los hijos de los hombres para ser afligidos con ella</a:t>
            </a:r>
          </a:p>
          <a:p>
            <a:pPr lvl="2"/>
            <a:r>
              <a:rPr lang="es-ES" dirty="0"/>
              <a:t>en la mucha sabiduría hay mucha angustia, Y quien aumenta el conocimiento, aumenta el dolor. </a:t>
            </a:r>
          </a:p>
        </p:txBody>
      </p:sp>
    </p:spTree>
    <p:extLst>
      <p:ext uri="{BB962C8B-B14F-4D97-AF65-F5344CB8AC3E}">
        <p14:creationId xmlns:p14="http://schemas.microsoft.com/office/powerpoint/2010/main" val="2565815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6C1181-BC39-4A13-875B-0418FE6BB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99" y="63786"/>
            <a:ext cx="9156700" cy="993775"/>
          </a:xfrm>
        </p:spPr>
        <p:txBody>
          <a:bodyPr>
            <a:normAutofit fontScale="90000"/>
          </a:bodyPr>
          <a:lstStyle/>
          <a:p>
            <a:r>
              <a:rPr lang="en-US" dirty="0"/>
              <a:t>Whole Duty Of Mankind</a:t>
            </a:r>
            <a:br>
              <a:rPr lang="en-US" dirty="0"/>
            </a:br>
            <a:r>
              <a:rPr lang="es-ES" sz="3600" dirty="0"/>
              <a:t>Concierne A Toda Persona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07CCD78-DA07-8C61-9119-1CB142C4FF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A58C3D-364E-54A1-8143-EE1D8EFE71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12699" y="1706937"/>
            <a:ext cx="4480560" cy="5120640"/>
          </a:xfrm>
        </p:spPr>
        <p:txBody>
          <a:bodyPr>
            <a:normAutofit/>
          </a:bodyPr>
          <a:lstStyle/>
          <a:p>
            <a:r>
              <a:rPr lang="en-US" dirty="0"/>
              <a:t>Vanity Of Physical Life</a:t>
            </a:r>
          </a:p>
          <a:p>
            <a:pPr lvl="1"/>
            <a:r>
              <a:rPr lang="en-US" dirty="0"/>
              <a:t>Eccl 2:18-26, labors of this life</a:t>
            </a:r>
          </a:p>
          <a:p>
            <a:pPr lvl="2"/>
            <a:r>
              <a:rPr lang="en-US" dirty="0"/>
              <a:t>Create something great </a:t>
            </a:r>
          </a:p>
          <a:p>
            <a:pPr lvl="2"/>
            <a:r>
              <a:rPr lang="en-US" dirty="0"/>
              <a:t>Leave it to another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100FA81-0B7E-1B55-13C1-5156131CFA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10667" y="1706937"/>
            <a:ext cx="4480560" cy="5120640"/>
          </a:xfrm>
        </p:spPr>
        <p:txBody>
          <a:bodyPr/>
          <a:lstStyle/>
          <a:p>
            <a:r>
              <a:rPr lang="es-ES" dirty="0"/>
              <a:t>Vanidad De La Vida Física </a:t>
            </a:r>
          </a:p>
          <a:p>
            <a:pPr lvl="1"/>
            <a:r>
              <a:rPr lang="es-ES" dirty="0" err="1"/>
              <a:t>Ecl</a:t>
            </a:r>
            <a:r>
              <a:rPr lang="es-ES" dirty="0"/>
              <a:t> 2:18-26, trabajos de esta vida </a:t>
            </a:r>
          </a:p>
          <a:p>
            <a:pPr lvl="2"/>
            <a:r>
              <a:rPr lang="es-ES" dirty="0"/>
              <a:t>Crea algo grandioso </a:t>
            </a:r>
          </a:p>
          <a:p>
            <a:pPr lvl="2"/>
            <a:r>
              <a:rPr lang="es-ES" dirty="0"/>
              <a:t>Déjalo en manos de otro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00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6C1181-BC39-4A13-875B-0418FE6BB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99" y="63786"/>
            <a:ext cx="9156700" cy="993775"/>
          </a:xfrm>
        </p:spPr>
        <p:txBody>
          <a:bodyPr>
            <a:normAutofit fontScale="90000"/>
          </a:bodyPr>
          <a:lstStyle/>
          <a:p>
            <a:r>
              <a:rPr lang="en-US" dirty="0"/>
              <a:t>Whole Duty Of Mankind</a:t>
            </a:r>
            <a:br>
              <a:rPr lang="en-US" dirty="0"/>
            </a:br>
            <a:r>
              <a:rPr lang="es-ES" sz="3600" dirty="0"/>
              <a:t>Concierne A Toda Persona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C1BF868-C7B9-B32A-8616-235FFD0B6C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A58C3D-364E-54A1-8143-EE1D8EFE71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12699" y="1706937"/>
            <a:ext cx="4480560" cy="5120640"/>
          </a:xfrm>
        </p:spPr>
        <p:txBody>
          <a:bodyPr>
            <a:normAutofit/>
          </a:bodyPr>
          <a:lstStyle/>
          <a:p>
            <a:r>
              <a:rPr lang="en-US" dirty="0"/>
              <a:t>Blessings Of God</a:t>
            </a:r>
          </a:p>
          <a:p>
            <a:pPr lvl="1"/>
            <a:r>
              <a:rPr lang="en-US" dirty="0"/>
              <a:t>Eccl 2:24-26</a:t>
            </a:r>
          </a:p>
          <a:p>
            <a:pPr lvl="1"/>
            <a:r>
              <a:rPr lang="en-US" dirty="0"/>
              <a:t>Eccl 3:9-13, 22</a:t>
            </a:r>
          </a:p>
          <a:p>
            <a:pPr lvl="1"/>
            <a:r>
              <a:rPr lang="en-US" dirty="0"/>
              <a:t>Eccl 5:18-19</a:t>
            </a:r>
          </a:p>
          <a:p>
            <a:pPr lvl="1"/>
            <a:r>
              <a:rPr lang="en-US" dirty="0"/>
              <a:t>Eccl 9:7-10</a:t>
            </a:r>
          </a:p>
          <a:p>
            <a:pPr lvl="1"/>
            <a:r>
              <a:rPr lang="en-US" dirty="0"/>
              <a:t>Ps 128:1-6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D02DC3A-027C-0D41-90F0-3131933880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10667" y="1706937"/>
            <a:ext cx="4480560" cy="5120640"/>
          </a:xfrm>
        </p:spPr>
        <p:txBody>
          <a:bodyPr/>
          <a:lstStyle/>
          <a:p>
            <a:r>
              <a:rPr lang="es-ES" dirty="0"/>
              <a:t>Bendiciones De Dios </a:t>
            </a:r>
          </a:p>
          <a:p>
            <a:pPr lvl="1"/>
            <a:r>
              <a:rPr lang="es-ES" dirty="0" err="1"/>
              <a:t>Ecl</a:t>
            </a:r>
            <a:r>
              <a:rPr lang="es-ES" dirty="0"/>
              <a:t> 2:24-26 </a:t>
            </a:r>
          </a:p>
          <a:p>
            <a:pPr lvl="1"/>
            <a:r>
              <a:rPr lang="es-ES" dirty="0" err="1"/>
              <a:t>Ecl</a:t>
            </a:r>
            <a:r>
              <a:rPr lang="es-ES" dirty="0"/>
              <a:t> 3:9-13, 22 </a:t>
            </a:r>
          </a:p>
          <a:p>
            <a:pPr lvl="1"/>
            <a:r>
              <a:rPr lang="es-ES" dirty="0" err="1"/>
              <a:t>Ecl</a:t>
            </a:r>
            <a:r>
              <a:rPr lang="es-ES" dirty="0"/>
              <a:t> 5:18-19 </a:t>
            </a:r>
          </a:p>
          <a:p>
            <a:pPr lvl="1"/>
            <a:r>
              <a:rPr lang="es-ES" dirty="0" err="1"/>
              <a:t>Ecl</a:t>
            </a:r>
            <a:r>
              <a:rPr lang="es-ES" dirty="0"/>
              <a:t> 9:7-10 </a:t>
            </a:r>
          </a:p>
          <a:p>
            <a:pPr lvl="1"/>
            <a:r>
              <a:rPr lang="es-ES" dirty="0"/>
              <a:t>Sal 128:1-6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613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6C1181-BC39-4A13-875B-0418FE6BB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99" y="63786"/>
            <a:ext cx="9156700" cy="993775"/>
          </a:xfrm>
        </p:spPr>
        <p:txBody>
          <a:bodyPr>
            <a:normAutofit fontScale="90000"/>
          </a:bodyPr>
          <a:lstStyle/>
          <a:p>
            <a:r>
              <a:rPr lang="en-US" dirty="0"/>
              <a:t>Whole Duty Of Mankind</a:t>
            </a:r>
            <a:br>
              <a:rPr lang="en-US" dirty="0"/>
            </a:br>
            <a:r>
              <a:rPr lang="es-ES" sz="3600" dirty="0"/>
              <a:t>Concierne A Toda Persona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AEB91A9-89C1-18AD-5DDA-1A1FC72F09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A58C3D-364E-54A1-8143-EE1D8EFE71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12699" y="1706937"/>
            <a:ext cx="4480560" cy="5120640"/>
          </a:xfrm>
        </p:spPr>
        <p:txBody>
          <a:bodyPr/>
          <a:lstStyle/>
          <a:p>
            <a:r>
              <a:rPr lang="en-US" dirty="0"/>
              <a:t>God</a:t>
            </a:r>
          </a:p>
          <a:p>
            <a:pPr lvl="1"/>
            <a:r>
              <a:rPr lang="en-US" dirty="0"/>
              <a:t>Creator</a:t>
            </a:r>
          </a:p>
          <a:p>
            <a:pPr lvl="1"/>
            <a:r>
              <a:rPr lang="en-US" dirty="0"/>
              <a:t>Eternal</a:t>
            </a:r>
          </a:p>
          <a:p>
            <a:pPr lvl="1"/>
            <a:r>
              <a:rPr lang="en-US" dirty="0"/>
              <a:t>All Powerful</a:t>
            </a:r>
          </a:p>
          <a:p>
            <a:pPr lvl="1"/>
            <a:r>
              <a:rPr lang="en-US" dirty="0"/>
              <a:t>Our Compass </a:t>
            </a:r>
          </a:p>
          <a:p>
            <a:pPr lvl="1"/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100FA81-0B7E-1B55-13C1-5156131CFA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10667" y="1706937"/>
            <a:ext cx="4480560" cy="5120640"/>
          </a:xfrm>
        </p:spPr>
        <p:txBody>
          <a:bodyPr/>
          <a:lstStyle/>
          <a:p>
            <a:r>
              <a:rPr lang="es-ES" dirty="0"/>
              <a:t>Dios </a:t>
            </a:r>
          </a:p>
          <a:p>
            <a:pPr lvl="1"/>
            <a:r>
              <a:rPr lang="es-ES" dirty="0"/>
              <a:t>Creador </a:t>
            </a:r>
          </a:p>
          <a:p>
            <a:pPr lvl="1"/>
            <a:r>
              <a:rPr lang="es-ES" dirty="0"/>
              <a:t>Eterno </a:t>
            </a:r>
          </a:p>
          <a:p>
            <a:pPr lvl="1"/>
            <a:r>
              <a:rPr lang="es-ES" dirty="0"/>
              <a:t>Todopoderoso </a:t>
            </a:r>
          </a:p>
          <a:p>
            <a:pPr lvl="1"/>
            <a:r>
              <a:rPr lang="es-ES" dirty="0"/>
              <a:t>Nuestra Brújula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148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6C1181-BC39-4A13-875B-0418FE6BB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99" y="63786"/>
            <a:ext cx="9156700" cy="993775"/>
          </a:xfrm>
        </p:spPr>
        <p:txBody>
          <a:bodyPr>
            <a:normAutofit fontScale="90000"/>
          </a:bodyPr>
          <a:lstStyle/>
          <a:p>
            <a:r>
              <a:rPr lang="en-US" dirty="0"/>
              <a:t>Whole Duty Of Mankind</a:t>
            </a:r>
            <a:br>
              <a:rPr lang="en-US" dirty="0"/>
            </a:br>
            <a:r>
              <a:rPr lang="es-ES" sz="3600" dirty="0"/>
              <a:t>Concierne A Toda Persona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76B7A06-C5B1-E4BE-B586-DB764035A2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A58C3D-364E-54A1-8143-EE1D8EFE71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12699" y="1706937"/>
            <a:ext cx="4480560" cy="5120640"/>
          </a:xfrm>
        </p:spPr>
        <p:txBody>
          <a:bodyPr>
            <a:normAutofit/>
          </a:bodyPr>
          <a:lstStyle/>
          <a:p>
            <a:r>
              <a:rPr lang="en-US" dirty="0"/>
              <a:t>God</a:t>
            </a:r>
          </a:p>
          <a:p>
            <a:pPr lvl="1"/>
            <a:r>
              <a:rPr lang="en-US" dirty="0"/>
              <a:t>New Attitude</a:t>
            </a:r>
          </a:p>
          <a:p>
            <a:pPr lvl="2"/>
            <a:r>
              <a:rPr lang="en-US" dirty="0"/>
              <a:t>Rom 12:2, Gal 5, Eph 4, </a:t>
            </a:r>
          </a:p>
          <a:p>
            <a:pPr lvl="2"/>
            <a:r>
              <a:rPr lang="en-US" dirty="0"/>
              <a:t>How We View </a:t>
            </a:r>
          </a:p>
          <a:p>
            <a:pPr lvl="3"/>
            <a:r>
              <a:rPr lang="en-US" dirty="0"/>
              <a:t>Problems, Blessings, Wrongs</a:t>
            </a:r>
          </a:p>
          <a:p>
            <a:pPr lvl="3"/>
            <a:r>
              <a:rPr lang="en-US" dirty="0"/>
              <a:t>Fear, Anxiety, Sadness, Anger, Etc.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100FA81-0B7E-1B55-13C1-5156131CFA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10667" y="1706937"/>
            <a:ext cx="4480560" cy="5120640"/>
          </a:xfrm>
        </p:spPr>
        <p:txBody>
          <a:bodyPr>
            <a:normAutofit/>
          </a:bodyPr>
          <a:lstStyle/>
          <a:p>
            <a:r>
              <a:rPr lang="es-ES" dirty="0"/>
              <a:t>Dios </a:t>
            </a:r>
          </a:p>
          <a:p>
            <a:pPr lvl="1"/>
            <a:r>
              <a:rPr lang="es-ES" dirty="0"/>
              <a:t>Nueva Actitud </a:t>
            </a:r>
          </a:p>
          <a:p>
            <a:pPr lvl="2"/>
            <a:r>
              <a:rPr lang="es-ES" dirty="0"/>
              <a:t>Rom 12:2, </a:t>
            </a:r>
            <a:r>
              <a:rPr lang="es-ES" dirty="0" err="1"/>
              <a:t>Gál</a:t>
            </a:r>
            <a:r>
              <a:rPr lang="es-ES" dirty="0"/>
              <a:t> 5, </a:t>
            </a:r>
            <a:r>
              <a:rPr lang="es-ES" dirty="0" err="1"/>
              <a:t>Ef</a:t>
            </a:r>
            <a:r>
              <a:rPr lang="es-ES" dirty="0"/>
              <a:t> 4, </a:t>
            </a:r>
          </a:p>
          <a:p>
            <a:pPr lvl="2"/>
            <a:r>
              <a:rPr lang="es-ES" dirty="0"/>
              <a:t>¿Cómo Lo Vemos? </a:t>
            </a:r>
          </a:p>
          <a:p>
            <a:pPr lvl="3"/>
            <a:r>
              <a:rPr lang="es-ES" dirty="0"/>
              <a:t>Problemas, Bendiciones, Agravios </a:t>
            </a:r>
          </a:p>
          <a:p>
            <a:pPr lvl="3"/>
            <a:r>
              <a:rPr lang="es-ES" dirty="0"/>
              <a:t>Miedo, Ansiedad, Tristeza, Ira,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513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6C1181-BC39-4A13-875B-0418FE6BB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99" y="63786"/>
            <a:ext cx="9156700" cy="993775"/>
          </a:xfrm>
        </p:spPr>
        <p:txBody>
          <a:bodyPr>
            <a:normAutofit fontScale="90000"/>
          </a:bodyPr>
          <a:lstStyle/>
          <a:p>
            <a:r>
              <a:rPr lang="en-US" dirty="0"/>
              <a:t>Whole Duty Of Mankind</a:t>
            </a:r>
            <a:br>
              <a:rPr lang="en-US" dirty="0"/>
            </a:br>
            <a:r>
              <a:rPr lang="es-ES" sz="3600" dirty="0"/>
              <a:t>Concierne A Toda Persona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AF91673-E9F5-2C5E-BB88-DF70CB40B6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F96279A-9BD9-2ED5-4930-99935897A1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12699" y="1706937"/>
            <a:ext cx="4480560" cy="5120640"/>
          </a:xfrm>
        </p:spPr>
        <p:txBody>
          <a:bodyPr/>
          <a:lstStyle/>
          <a:p>
            <a:r>
              <a:rPr lang="en-US" dirty="0"/>
              <a:t>God</a:t>
            </a:r>
          </a:p>
          <a:p>
            <a:pPr lvl="1"/>
            <a:r>
              <a:rPr lang="en-US" dirty="0"/>
              <a:t>Relationships</a:t>
            </a:r>
          </a:p>
          <a:p>
            <a:pPr lvl="2"/>
            <a:r>
              <a:rPr lang="en-US" dirty="0"/>
              <a:t>Family</a:t>
            </a:r>
          </a:p>
          <a:p>
            <a:pPr lvl="2"/>
            <a:r>
              <a:rPr lang="en-US" dirty="0"/>
              <a:t>Church</a:t>
            </a:r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BD81013-59D6-E890-9B68-591D034424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10667" y="1706937"/>
            <a:ext cx="4480560" cy="5120640"/>
          </a:xfrm>
        </p:spPr>
        <p:txBody>
          <a:bodyPr/>
          <a:lstStyle/>
          <a:p>
            <a:r>
              <a:rPr lang="es-ES" dirty="0"/>
              <a:t>Dios </a:t>
            </a:r>
          </a:p>
          <a:p>
            <a:pPr lvl="1"/>
            <a:r>
              <a:rPr lang="es-ES" dirty="0"/>
              <a:t>Relaciones </a:t>
            </a:r>
          </a:p>
          <a:p>
            <a:pPr lvl="2"/>
            <a:r>
              <a:rPr lang="es-ES" dirty="0"/>
              <a:t>Familia </a:t>
            </a:r>
          </a:p>
          <a:p>
            <a:pPr lvl="2"/>
            <a:r>
              <a:rPr lang="es-ES" dirty="0"/>
              <a:t>Iglesia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598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6C1181-BC39-4A13-875B-0418FE6BB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99" y="63786"/>
            <a:ext cx="9156700" cy="993775"/>
          </a:xfrm>
        </p:spPr>
        <p:txBody>
          <a:bodyPr>
            <a:normAutofit fontScale="90000"/>
          </a:bodyPr>
          <a:lstStyle/>
          <a:p>
            <a:r>
              <a:rPr lang="en-US" dirty="0"/>
              <a:t>Whole Duty Of Mankind</a:t>
            </a:r>
            <a:br>
              <a:rPr lang="en-US" dirty="0"/>
            </a:br>
            <a:r>
              <a:rPr lang="es-ES" sz="3600" dirty="0"/>
              <a:t>Concierne A Toda Persona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043CA94-927D-61A4-E70E-8BEA5091B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F96279A-9BD9-2ED5-4930-99935897A1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12699" y="1706937"/>
            <a:ext cx="4480560" cy="512064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God</a:t>
            </a:r>
          </a:p>
          <a:p>
            <a:pPr lvl="1"/>
            <a:r>
              <a:rPr lang="en-US" dirty="0"/>
              <a:t>His Gifts</a:t>
            </a:r>
          </a:p>
          <a:p>
            <a:pPr lvl="2"/>
            <a:r>
              <a:rPr lang="en-US" dirty="0"/>
              <a:t>Life</a:t>
            </a:r>
          </a:p>
          <a:p>
            <a:pPr lvl="2"/>
            <a:r>
              <a:rPr lang="en-US" dirty="0"/>
              <a:t>Experiences</a:t>
            </a:r>
          </a:p>
          <a:p>
            <a:pPr lvl="3"/>
            <a:r>
              <a:rPr lang="en-US" dirty="0"/>
              <a:t>Eccl </a:t>
            </a:r>
          </a:p>
          <a:p>
            <a:pPr lvl="2"/>
            <a:r>
              <a:rPr lang="en-US" dirty="0"/>
              <a:t>Abilities</a:t>
            </a:r>
          </a:p>
          <a:p>
            <a:pPr lvl="3"/>
            <a:r>
              <a:rPr lang="en-US" dirty="0"/>
              <a:t>Rom 8, 1 Cor 12, Eph 4</a:t>
            </a:r>
          </a:p>
          <a:p>
            <a:pPr lvl="2"/>
            <a:r>
              <a:rPr lang="en-US" dirty="0"/>
              <a:t>Salvation</a:t>
            </a:r>
          </a:p>
          <a:p>
            <a:pPr lvl="3"/>
            <a:r>
              <a:rPr lang="en-US" dirty="0"/>
              <a:t>Rom 5:1-11, Jesus Reconciled us back to God</a:t>
            </a:r>
          </a:p>
          <a:p>
            <a:pPr lvl="3"/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C002EEC-03D5-ACD8-D4D0-A417FF9C5C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10667" y="1706937"/>
            <a:ext cx="4480560" cy="5120640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Dios </a:t>
            </a:r>
          </a:p>
          <a:p>
            <a:pPr lvl="1"/>
            <a:r>
              <a:rPr lang="es-ES" dirty="0"/>
              <a:t>Sus dones </a:t>
            </a:r>
          </a:p>
          <a:p>
            <a:pPr lvl="2"/>
            <a:r>
              <a:rPr lang="es-ES" dirty="0"/>
              <a:t>Vida </a:t>
            </a:r>
          </a:p>
          <a:p>
            <a:pPr lvl="2"/>
            <a:r>
              <a:rPr lang="es-ES" dirty="0"/>
              <a:t>Experiencias </a:t>
            </a:r>
          </a:p>
          <a:p>
            <a:pPr lvl="3"/>
            <a:r>
              <a:rPr lang="es-ES" dirty="0" err="1"/>
              <a:t>Ecl</a:t>
            </a:r>
            <a:r>
              <a:rPr lang="es-ES" dirty="0"/>
              <a:t> </a:t>
            </a:r>
          </a:p>
          <a:p>
            <a:pPr lvl="2"/>
            <a:r>
              <a:rPr lang="es-ES" dirty="0"/>
              <a:t>Habilidades </a:t>
            </a:r>
          </a:p>
          <a:p>
            <a:pPr lvl="3"/>
            <a:r>
              <a:rPr lang="es-ES" dirty="0"/>
              <a:t>Rom 8, 1 </a:t>
            </a:r>
            <a:r>
              <a:rPr lang="es-ES" dirty="0" err="1"/>
              <a:t>Cor</a:t>
            </a:r>
            <a:r>
              <a:rPr lang="es-ES" dirty="0"/>
              <a:t> 12, </a:t>
            </a:r>
            <a:r>
              <a:rPr lang="es-ES" dirty="0" err="1"/>
              <a:t>Ef</a:t>
            </a:r>
            <a:r>
              <a:rPr lang="es-ES" dirty="0"/>
              <a:t> 4 </a:t>
            </a:r>
          </a:p>
          <a:p>
            <a:pPr lvl="2"/>
            <a:r>
              <a:rPr lang="es-ES" dirty="0"/>
              <a:t>Salvación </a:t>
            </a:r>
          </a:p>
          <a:p>
            <a:pPr lvl="3"/>
            <a:r>
              <a:rPr lang="es-ES" dirty="0"/>
              <a:t>Rom 5:1-11, Jesús nos reconcilió con Dios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198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6C1181-BC39-4A13-875B-0418FE6BB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99" y="63786"/>
            <a:ext cx="9156700" cy="993775"/>
          </a:xfrm>
        </p:spPr>
        <p:txBody>
          <a:bodyPr>
            <a:normAutofit fontScale="90000"/>
          </a:bodyPr>
          <a:lstStyle/>
          <a:p>
            <a:r>
              <a:rPr lang="en-US" dirty="0"/>
              <a:t>Whole Duty Of Mankind</a:t>
            </a:r>
            <a:br>
              <a:rPr lang="en-US" dirty="0"/>
            </a:br>
            <a:r>
              <a:rPr lang="es-ES" sz="3600" dirty="0"/>
              <a:t>Concierne A Toda Persona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C726F5-74F6-8EA1-349A-8759C9ED17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2699" y="1142996"/>
            <a:ext cx="9131298" cy="478628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F96279A-9BD9-2ED5-4930-99935897A1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12699" y="1706937"/>
            <a:ext cx="4480560" cy="5120640"/>
          </a:xfrm>
        </p:spPr>
        <p:txBody>
          <a:bodyPr>
            <a:normAutofit/>
          </a:bodyPr>
          <a:lstStyle/>
          <a:p>
            <a:r>
              <a:rPr lang="en-US" dirty="0"/>
              <a:t>Vanity In Life</a:t>
            </a:r>
          </a:p>
          <a:p>
            <a:r>
              <a:rPr lang="en-US" dirty="0"/>
              <a:t>Blessings In Life</a:t>
            </a:r>
          </a:p>
          <a:p>
            <a:r>
              <a:rPr lang="en-US" dirty="0"/>
              <a:t>God</a:t>
            </a:r>
          </a:p>
          <a:p>
            <a:pPr lvl="1"/>
            <a:r>
              <a:rPr lang="en-US" dirty="0"/>
              <a:t>Creator</a:t>
            </a:r>
          </a:p>
          <a:p>
            <a:pPr lvl="1"/>
            <a:r>
              <a:rPr lang="en-US" dirty="0"/>
              <a:t>New Attitude</a:t>
            </a:r>
          </a:p>
          <a:p>
            <a:pPr lvl="1"/>
            <a:r>
              <a:rPr lang="en-US" dirty="0"/>
              <a:t>Relationships</a:t>
            </a:r>
          </a:p>
          <a:p>
            <a:pPr lvl="1"/>
            <a:r>
              <a:rPr lang="en-US" dirty="0"/>
              <a:t>Gifts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BD81013-59D6-E890-9B68-591D034424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10667" y="1706937"/>
            <a:ext cx="4480560" cy="5120640"/>
          </a:xfrm>
        </p:spPr>
        <p:txBody>
          <a:bodyPr/>
          <a:lstStyle/>
          <a:p>
            <a:r>
              <a:rPr lang="es-ES" dirty="0"/>
              <a:t>Vanidad En La Vida </a:t>
            </a:r>
          </a:p>
          <a:p>
            <a:r>
              <a:rPr lang="es-ES" dirty="0"/>
              <a:t>Bendiciones En La Vida </a:t>
            </a:r>
          </a:p>
          <a:p>
            <a:r>
              <a:rPr lang="es-ES" dirty="0"/>
              <a:t>Dios </a:t>
            </a:r>
          </a:p>
          <a:p>
            <a:pPr lvl="1"/>
            <a:r>
              <a:rPr lang="es-ES" dirty="0"/>
              <a:t>Creador </a:t>
            </a:r>
          </a:p>
          <a:p>
            <a:pPr lvl="1"/>
            <a:r>
              <a:rPr lang="es-ES" dirty="0"/>
              <a:t>Nueva actitud </a:t>
            </a:r>
          </a:p>
          <a:p>
            <a:pPr lvl="1"/>
            <a:r>
              <a:rPr lang="es-ES" dirty="0"/>
              <a:t>Relaciones </a:t>
            </a:r>
          </a:p>
          <a:p>
            <a:pPr lvl="1"/>
            <a:r>
              <a:rPr lang="es-ES" dirty="0"/>
              <a:t>Regalos</a:t>
            </a:r>
          </a:p>
        </p:txBody>
      </p:sp>
    </p:spTree>
    <p:extLst>
      <p:ext uri="{BB962C8B-B14F-4D97-AF65-F5344CB8AC3E}">
        <p14:creationId xmlns:p14="http://schemas.microsoft.com/office/powerpoint/2010/main" val="2528457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BACF707-81ED-66C5-15B0-48138211D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Whole Duty Of Mankind</a:t>
            </a:r>
            <a:r>
              <a:rPr lang="es-ES" sz="4000" dirty="0"/>
              <a:t> </a:t>
            </a:r>
            <a:br>
              <a:rPr lang="es-ES" sz="4000" dirty="0"/>
            </a:br>
            <a:r>
              <a:rPr lang="es-ES" sz="4000" dirty="0"/>
              <a:t>Concierne A Toda Persona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89D54C-91AF-F996-7C72-44593D347FCF}"/>
              </a:ext>
            </a:extLst>
          </p:cNvPr>
          <p:cNvSpPr txBox="1"/>
          <p:nvPr/>
        </p:nvSpPr>
        <p:spPr>
          <a:xfrm>
            <a:off x="1058341" y="1948572"/>
            <a:ext cx="751089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Tennessee Ernie Ford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load 16 tons, what do you get?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Another day older and deeper in debt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E7908B-0DD3-9571-2712-A9BE688A4EEF}"/>
              </a:ext>
            </a:extLst>
          </p:cNvPr>
          <p:cNvSpPr txBox="1"/>
          <p:nvPr/>
        </p:nvSpPr>
        <p:spPr>
          <a:xfrm>
            <a:off x="1058341" y="4343327"/>
            <a:ext cx="701475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Tennessee Ernie Ford </a:t>
            </a:r>
          </a:p>
          <a:p>
            <a:r>
              <a:rPr lang="es-ES" sz="3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Cargas 16 toneladas, ¿qué obtienes? </a:t>
            </a:r>
          </a:p>
          <a:p>
            <a:r>
              <a:rPr lang="es-ES" sz="3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Otro día más viejo y más endeudado</a:t>
            </a:r>
          </a:p>
        </p:txBody>
      </p:sp>
    </p:spTree>
    <p:extLst>
      <p:ext uri="{BB962C8B-B14F-4D97-AF65-F5344CB8AC3E}">
        <p14:creationId xmlns:p14="http://schemas.microsoft.com/office/powerpoint/2010/main" val="1701571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6C1181-BC39-4A13-875B-0418FE6BB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99" y="63786"/>
            <a:ext cx="9156700" cy="993775"/>
          </a:xfrm>
        </p:spPr>
        <p:txBody>
          <a:bodyPr>
            <a:normAutofit fontScale="90000"/>
          </a:bodyPr>
          <a:lstStyle/>
          <a:p>
            <a:r>
              <a:rPr lang="en-US" dirty="0"/>
              <a:t>Whole Duty Of Mankind</a:t>
            </a:r>
            <a:br>
              <a:rPr lang="en-US" dirty="0"/>
            </a:br>
            <a:r>
              <a:rPr lang="es-ES" sz="3600" dirty="0"/>
              <a:t>Concierne A Toda Persona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C726F5-74F6-8EA1-349A-8759C9ED17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2699" y="1142996"/>
            <a:ext cx="9131298" cy="478628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F96279A-9BD9-2ED5-4930-99935897A1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12699" y="1706937"/>
            <a:ext cx="4480560" cy="5120640"/>
          </a:xfrm>
        </p:spPr>
        <p:txBody>
          <a:bodyPr/>
          <a:lstStyle/>
          <a:p>
            <a:r>
              <a:rPr lang="en-US" dirty="0"/>
              <a:t>Fulfilling God’s Purpose</a:t>
            </a:r>
          </a:p>
          <a:p>
            <a:pPr lvl="1"/>
            <a:r>
              <a:rPr lang="en-US" dirty="0"/>
              <a:t>“for this is what it means to be human”. (ISV)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B006A64-5FF4-2990-62A2-2AF5C9E60F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10667" y="1706937"/>
            <a:ext cx="4480560" cy="5120640"/>
          </a:xfrm>
        </p:spPr>
        <p:txBody>
          <a:bodyPr/>
          <a:lstStyle/>
          <a:p>
            <a:r>
              <a:rPr lang="es-ES" dirty="0"/>
              <a:t>Cumpliendo El Propósito De Dios </a:t>
            </a:r>
          </a:p>
          <a:p>
            <a:pPr lvl="1"/>
            <a:r>
              <a:rPr lang="es-ES" dirty="0"/>
              <a:t>"Porque esto es lo que significa ser humano". (ISV)</a:t>
            </a:r>
          </a:p>
        </p:txBody>
      </p:sp>
    </p:spTree>
    <p:extLst>
      <p:ext uri="{BB962C8B-B14F-4D97-AF65-F5344CB8AC3E}">
        <p14:creationId xmlns:p14="http://schemas.microsoft.com/office/powerpoint/2010/main" val="922060965"/>
      </p:ext>
    </p:extLst>
  </p:cSld>
  <p:clrMapOvr>
    <a:masterClrMapping/>
  </p:clrMapOvr>
</p:sld>
</file>

<file path=ppt/theme/theme1.xml><?xml version="1.0" encoding="utf-8"?>
<a:theme xmlns:a="http://schemas.openxmlformats.org/drawingml/2006/main" name="StreetscapeVTI">
  <a:themeElements>
    <a:clrScheme name="AnalogousFromRegularSeedRightStep">
      <a:dk1>
        <a:srgbClr val="000000"/>
      </a:dk1>
      <a:lt1>
        <a:srgbClr val="FFFFFF"/>
      </a:lt1>
      <a:dk2>
        <a:srgbClr val="202938"/>
      </a:dk2>
      <a:lt2>
        <a:srgbClr val="E8E3E2"/>
      </a:lt2>
      <a:accent1>
        <a:srgbClr val="4DABC3"/>
      </a:accent1>
      <a:accent2>
        <a:srgbClr val="3B68B1"/>
      </a:accent2>
      <a:accent3>
        <a:srgbClr val="514DC3"/>
      </a:accent3>
      <a:accent4>
        <a:srgbClr val="713BB1"/>
      </a:accent4>
      <a:accent5>
        <a:srgbClr val="B44DC3"/>
      </a:accent5>
      <a:accent6>
        <a:srgbClr val="B13B8F"/>
      </a:accent6>
      <a:hlink>
        <a:srgbClr val="BF593F"/>
      </a:hlink>
      <a:folHlink>
        <a:srgbClr val="7F7F7F"/>
      </a:folHlink>
    </a:clrScheme>
    <a:fontScheme name="Street">
      <a:majorFont>
        <a:latin typeface="Franklin Gothic Heavy"/>
        <a:ea typeface=""/>
        <a:cs typeface=""/>
      </a:majorFont>
      <a:minorFont>
        <a:latin typeface="Consola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reetscapeVTI" id="{B20F88EA-96D0-4E96-9207-A1488DAC5867}" vid="{3F7E5CFE-E584-4E58-A75E-141AC45B14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364</TotalTime>
  <Words>525</Words>
  <Application>Microsoft Office PowerPoint</Application>
  <PresentationFormat>On-screen Show (4:3)</PresentationFormat>
  <Paragraphs>127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Meiryo</vt:lpstr>
      <vt:lpstr>Arial</vt:lpstr>
      <vt:lpstr>Arial Rounded MT Bold</vt:lpstr>
      <vt:lpstr>Calibri</vt:lpstr>
      <vt:lpstr>Consolas</vt:lpstr>
      <vt:lpstr>Franklin Gothic Heavy</vt:lpstr>
      <vt:lpstr>Wingdings</vt:lpstr>
      <vt:lpstr>StreetscapeVTI</vt:lpstr>
      <vt:lpstr>Whole Duty Of Mankind Concierne A Toda Persona </vt:lpstr>
      <vt:lpstr>Whole Duty Of Mankind  Concierne A Toda Persona</vt:lpstr>
      <vt:lpstr>Whole Duty Of Mankind Concierne A Toda Persona</vt:lpstr>
      <vt:lpstr>Whole Duty Of Mankind Concierne A Toda Persona</vt:lpstr>
      <vt:lpstr>Whole Duty Of Mankind Concierne A Toda Persona</vt:lpstr>
      <vt:lpstr>Whole Duty Of Mankind Concierne A Toda Persona</vt:lpstr>
      <vt:lpstr>Whole Duty Of Mankind Concierne A Toda Persona</vt:lpstr>
      <vt:lpstr>Whole Duty Of Mankind Concierne A Toda Persona</vt:lpstr>
      <vt:lpstr>Whole Duty Of Mankind Concierne A Toda Persona</vt:lpstr>
      <vt:lpstr>Whole Duty Of Mankind Concierne A Toda Persona</vt:lpstr>
      <vt:lpstr>Whole Duty Of Mankind  Concierne A Toda Persona</vt:lpstr>
      <vt:lpstr>Whole Duty Of Mankind Concierne A Toda Persona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Whole Duty Of Mankind</dc:title>
  <dc:creator>Ross Ward</dc:creator>
  <cp:lastModifiedBy>Ross Ward</cp:lastModifiedBy>
  <cp:revision>163</cp:revision>
  <dcterms:created xsi:type="dcterms:W3CDTF">2021-09-27T15:09:50Z</dcterms:created>
  <dcterms:modified xsi:type="dcterms:W3CDTF">2024-03-04T11:46:46Z</dcterms:modified>
</cp:coreProperties>
</file>