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1"/>
  </p:notesMasterIdLst>
  <p:sldIdLst>
    <p:sldId id="256" r:id="rId2"/>
    <p:sldId id="259" r:id="rId3"/>
    <p:sldId id="270" r:id="rId4"/>
    <p:sldId id="260" r:id="rId5"/>
    <p:sldId id="261" r:id="rId6"/>
    <p:sldId id="271" r:id="rId7"/>
    <p:sldId id="262" r:id="rId8"/>
    <p:sldId id="267" r:id="rId9"/>
    <p:sldId id="266" r:id="rId1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>
            <a:noAutofit/>
          </a:bodyPr>
          <a:lstStyle>
            <a:lvl1pPr>
              <a:defRPr sz="4000" cap="none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9763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3192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200" b="1" cap="none" baseline="0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9763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4pPr>
            <a:lvl5pPr marL="12573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>
            <a:noAutofit/>
          </a:bodyPr>
          <a:lstStyle>
            <a:lvl1pPr marL="0" indent="0" algn="ctr">
              <a:buNone/>
              <a:defRPr sz="2800" b="1" cap="none" baseline="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FBA6D64-A89F-9D1C-5C3F-589C9BEF7418}"/>
              </a:ext>
            </a:extLst>
          </p:cNvPr>
          <p:cNvCxnSpPr/>
          <p:nvPr userDrawn="1"/>
        </p:nvCxnSpPr>
        <p:spPr>
          <a:xfrm>
            <a:off x="0" y="1485900"/>
            <a:ext cx="9143999" cy="0"/>
          </a:xfrm>
          <a:prstGeom prst="line">
            <a:avLst/>
          </a:prstGeom>
          <a:ln w="1143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/>
          <a:lstStyle/>
          <a:p>
            <a:r>
              <a:rPr lang="en-US" dirty="0"/>
              <a:t>Doing Good </a:t>
            </a:r>
            <a:br>
              <a:rPr lang="en-US" dirty="0"/>
            </a:b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/>
          <a:lstStyle/>
          <a:p>
            <a:r>
              <a:rPr lang="en-US" dirty="0"/>
              <a:t>Gal 6:1-10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/>
          </a:bodyPr>
          <a:lstStyle/>
          <a:p>
            <a:r>
              <a:rPr lang="en-US" dirty="0"/>
              <a:t>6:1, Help Stumbling Christians</a:t>
            </a:r>
          </a:p>
          <a:p>
            <a:pPr lvl="1"/>
            <a:r>
              <a:rPr lang="en-US" dirty="0"/>
              <a:t>Command – Restore</a:t>
            </a:r>
          </a:p>
          <a:p>
            <a:pPr lvl="2"/>
            <a:r>
              <a:rPr lang="en-US" dirty="0"/>
              <a:t>Mend, Repair, Reconcile</a:t>
            </a:r>
          </a:p>
          <a:p>
            <a:pPr lvl="1"/>
            <a:r>
              <a:rPr lang="en-US" dirty="0"/>
              <a:t>The Spiritual</a:t>
            </a:r>
          </a:p>
          <a:p>
            <a:pPr lvl="2"/>
            <a:r>
              <a:rPr lang="en-US" dirty="0"/>
              <a:t>Warning – Vain Glory</a:t>
            </a:r>
          </a:p>
          <a:p>
            <a:pPr lvl="2"/>
            <a:r>
              <a:rPr lang="en-US" dirty="0"/>
              <a:t>In Meekness</a:t>
            </a:r>
          </a:p>
          <a:p>
            <a:pPr lvl="2"/>
            <a:r>
              <a:rPr lang="en-US" dirty="0"/>
              <a:t>Aware Of Own Weakness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DCC474-E3C5-05AF-0EB0-EB25355F83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 fontScale="92500"/>
          </a:bodyPr>
          <a:lstStyle/>
          <a:p>
            <a:r>
              <a:rPr lang="es-ES" dirty="0"/>
              <a:t>6:1, Ayuda A Los Cristianos Que Tropiezan </a:t>
            </a:r>
          </a:p>
          <a:p>
            <a:pPr lvl="1"/>
            <a:r>
              <a:rPr lang="es-ES" dirty="0"/>
              <a:t>Comando – Restaurar </a:t>
            </a:r>
          </a:p>
          <a:p>
            <a:pPr lvl="2"/>
            <a:r>
              <a:rPr lang="es-ES" dirty="0"/>
              <a:t>Reparar, Reparar, Reconciliar </a:t>
            </a:r>
          </a:p>
          <a:p>
            <a:pPr lvl="1"/>
            <a:r>
              <a:rPr lang="es-ES" dirty="0"/>
              <a:t>Lo Espiritual </a:t>
            </a:r>
          </a:p>
          <a:p>
            <a:pPr lvl="2"/>
            <a:r>
              <a:rPr lang="es-ES" dirty="0"/>
              <a:t>Advertencia – Gloria Vana </a:t>
            </a:r>
          </a:p>
          <a:p>
            <a:pPr lvl="2"/>
            <a:r>
              <a:rPr lang="es-ES" dirty="0"/>
              <a:t>En Mansedumbre </a:t>
            </a:r>
          </a:p>
          <a:p>
            <a:pPr lvl="2"/>
            <a:r>
              <a:rPr lang="es-ES" dirty="0"/>
              <a:t>Consciente De La Propia Debilidad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E3E7ED-A8DD-750A-CE23-7E0A3FE529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6:1, Help Stumbling Christians</a:t>
            </a:r>
          </a:p>
          <a:p>
            <a:pPr lvl="1"/>
            <a:r>
              <a:rPr lang="en-US" dirty="0"/>
              <a:t>Proper Attitude</a:t>
            </a:r>
          </a:p>
          <a:p>
            <a:pPr lvl="2"/>
            <a:r>
              <a:rPr lang="en-US" dirty="0"/>
              <a:t>Jas 3:13-18, Godly Attitudes For Teachers</a:t>
            </a:r>
          </a:p>
          <a:p>
            <a:pPr lvl="2"/>
            <a:r>
              <a:rPr lang="en-US" dirty="0"/>
              <a:t>2 Tim 2:20-26, Attitudes For Timothy</a:t>
            </a:r>
          </a:p>
          <a:p>
            <a:pPr lvl="2"/>
            <a:r>
              <a:rPr lang="en-US" dirty="0"/>
              <a:t>A Kind, Gentle, Forbearing, Sympathetic, Forgiving Spirit </a:t>
            </a:r>
          </a:p>
          <a:p>
            <a:pPr lvl="2"/>
            <a:r>
              <a:rPr lang="en-US" dirty="0"/>
              <a:t>Love, Humility, Patience, With A Readiness To Forgive </a:t>
            </a:r>
          </a:p>
          <a:p>
            <a:pPr lvl="2"/>
            <a:r>
              <a:rPr lang="en-US" dirty="0"/>
              <a:t>Don’t: Harsh, Unforgiving Temper, Haughty , Bitter, Deride, Grind Into Dirt</a:t>
            </a:r>
          </a:p>
          <a:p>
            <a:pPr lvl="2"/>
            <a:r>
              <a:rPr lang="en-US" dirty="0"/>
              <a:t>Jesus Came TO SAVE Sinners; NOT SHAME Them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601A8F-354D-917E-4228-B4413A97639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6:1</a:t>
            </a:r>
            <a:r>
              <a:rPr lang="es-ES" dirty="0"/>
              <a:t>, Ayuda A Los Cristianos Que Tropiezan </a:t>
            </a:r>
          </a:p>
          <a:p>
            <a:pPr lvl="1"/>
            <a:r>
              <a:rPr lang="es-ES" dirty="0"/>
              <a:t>Actitud Adecuada 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3:13-18, Actitudes Piadosas Para Maestros </a:t>
            </a:r>
          </a:p>
          <a:p>
            <a:pPr lvl="2"/>
            <a:r>
              <a:rPr lang="es-ES" dirty="0"/>
              <a:t>2 Tim 2:20-26, Actitudes Para Timoteo </a:t>
            </a:r>
          </a:p>
          <a:p>
            <a:pPr lvl="2"/>
            <a:r>
              <a:rPr lang="es-ES" dirty="0"/>
              <a:t>Un Espíritu Bondadoso, Gentil, Tolerante, Comprensivo Y Perdonador </a:t>
            </a:r>
          </a:p>
          <a:p>
            <a:pPr lvl="2"/>
            <a:r>
              <a:rPr lang="es-ES" dirty="0"/>
              <a:t>Amor, Humildad, Paciencia, Con Disposición A Perdonar </a:t>
            </a:r>
          </a:p>
          <a:p>
            <a:pPr lvl="2"/>
            <a:r>
              <a:rPr lang="es-ES" dirty="0"/>
              <a:t>No: Temperamento Áspero, Implacable, Altanero, Amargado, Ridiculizado, Molido En Suciedad </a:t>
            </a:r>
          </a:p>
          <a:p>
            <a:pPr lvl="2"/>
            <a:r>
              <a:rPr lang="es-ES" dirty="0"/>
              <a:t>Jesús Vino A Salvar A Los Pecadores; NO AVERGONZARLOS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3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6:2-5, Help Christians with Burdens</a:t>
            </a:r>
          </a:p>
          <a:p>
            <a:pPr lvl="1"/>
            <a:r>
              <a:rPr lang="en-US" dirty="0"/>
              <a:t>Vs. 2, Command – Lift The Over-Burdened</a:t>
            </a:r>
          </a:p>
          <a:p>
            <a:pPr lvl="2"/>
            <a:r>
              <a:rPr lang="en-US" dirty="0"/>
              <a:t>2 Types Of Burdens</a:t>
            </a:r>
          </a:p>
          <a:p>
            <a:pPr lvl="3"/>
            <a:r>
              <a:rPr lang="en-US" dirty="0"/>
              <a:t>“Over” Burdened</a:t>
            </a:r>
          </a:p>
          <a:p>
            <a:pPr lvl="3"/>
            <a:r>
              <a:rPr lang="en-US" dirty="0"/>
              <a:t>The Load We Are Obliged To Carry</a:t>
            </a:r>
          </a:p>
          <a:p>
            <a:pPr lvl="2"/>
            <a:r>
              <a:rPr lang="en-US" dirty="0"/>
              <a:t>2 Cor 12:9-10, I will glory in my infirmities</a:t>
            </a:r>
          </a:p>
          <a:p>
            <a:pPr lvl="2"/>
            <a:r>
              <a:rPr lang="en-US" dirty="0"/>
              <a:t>1 Jn 3:17, whoever has this world's good, and sees his brother have need, and shuts up his bowels of compassion from him</a:t>
            </a:r>
          </a:p>
          <a:p>
            <a:pPr lvl="2"/>
            <a:r>
              <a:rPr lang="en-US" dirty="0"/>
              <a:t>Jas 1:27, Pure and undefiled religion: “visit” the fatherless and widows in their affliction </a:t>
            </a:r>
          </a:p>
          <a:p>
            <a:pPr lvl="1"/>
            <a:r>
              <a:rPr lang="en-US" dirty="0"/>
              <a:t>Vs. 3-5, Warning – Vain Glory</a:t>
            </a:r>
          </a:p>
          <a:p>
            <a:pPr lvl="2"/>
            <a:r>
              <a:rPr lang="en-US" dirty="0"/>
              <a:t>Rom 12:3, Think Soberly...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0C5641-7BC5-F9FA-DA67-751D32C605C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 fontScale="62500" lnSpcReduction="20000"/>
          </a:bodyPr>
          <a:lstStyle/>
          <a:p>
            <a:r>
              <a:rPr lang="es-ES" dirty="0"/>
              <a:t>6:2-5, Ayude a los cristianos con las cargas </a:t>
            </a:r>
          </a:p>
          <a:p>
            <a:pPr lvl="1"/>
            <a:r>
              <a:rPr lang="es-ES" dirty="0"/>
              <a:t>Vs. 2, Mandamiento – Levantar a los sobrecargados </a:t>
            </a:r>
          </a:p>
          <a:p>
            <a:pPr lvl="2"/>
            <a:r>
              <a:rPr lang="es-ES" dirty="0"/>
              <a:t>2 Tipos De Cargas </a:t>
            </a:r>
          </a:p>
          <a:p>
            <a:pPr lvl="3"/>
            <a:r>
              <a:rPr lang="es-ES" dirty="0"/>
              <a:t>"Sobre" Agobiado </a:t>
            </a:r>
          </a:p>
          <a:p>
            <a:pPr lvl="3"/>
            <a:r>
              <a:rPr lang="es-ES" dirty="0"/>
              <a:t>La carga que estamos obligados a llevar 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Cor</a:t>
            </a:r>
            <a:r>
              <a:rPr lang="es-ES" dirty="0"/>
              <a:t> 12:9-10, Me gloriaré en mis flaquezas </a:t>
            </a:r>
          </a:p>
          <a:p>
            <a:pPr lvl="2"/>
            <a:r>
              <a:rPr lang="es-ES" dirty="0"/>
              <a:t>1 </a:t>
            </a:r>
            <a:r>
              <a:rPr lang="es-ES" dirty="0" err="1"/>
              <a:t>Jn</a:t>
            </a:r>
            <a:r>
              <a:rPr lang="es-ES" dirty="0"/>
              <a:t> 3:17, El que tiene el bien de este mundo, y ve que su hermano tiene necesidad, y cierra de él sus entrañas de compasión 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1,27, Religión pura e inmaculada: "visitad" a los huérfanos y a las viudas en su aflicción </a:t>
            </a:r>
          </a:p>
          <a:p>
            <a:pPr lvl="1"/>
            <a:r>
              <a:rPr lang="es-ES" dirty="0"/>
              <a:t>Vs. 3-5, Advertencia – Vana Gloria </a:t>
            </a:r>
          </a:p>
          <a:p>
            <a:pPr lvl="2"/>
            <a:r>
              <a:rPr lang="es-ES" dirty="0"/>
              <a:t>Rom 12:3, Piensa sobriamente...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8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Vs. 6, Command – Share With Teacher</a:t>
            </a:r>
          </a:p>
          <a:p>
            <a:pPr lvl="2"/>
            <a:r>
              <a:rPr lang="en-US" dirty="0"/>
              <a:t>“Communicate”</a:t>
            </a:r>
          </a:p>
          <a:p>
            <a:pPr lvl="2"/>
            <a:r>
              <a:rPr lang="en-US" dirty="0"/>
              <a:t>Spiritual/Moral – Temporal/Physical</a:t>
            </a:r>
          </a:p>
          <a:p>
            <a:pPr lvl="3"/>
            <a:r>
              <a:rPr lang="en-US" dirty="0"/>
              <a:t>Rom 12:13, Distributing to (“Communicate”) the necessity of saints; given to hospitality</a:t>
            </a:r>
          </a:p>
          <a:p>
            <a:pPr lvl="3"/>
            <a:r>
              <a:rPr lang="en-US" dirty="0"/>
              <a:t>Phil 4:14-19, Philippians “Communicated” with Paul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92861B-258F-9427-0A0C-0EFB4C30FD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6:</a:t>
            </a:r>
            <a:r>
              <a:rPr lang="es-ES" dirty="0"/>
              <a:t>6-9, El Estudiante Debe Ayudar Al Maestro </a:t>
            </a:r>
          </a:p>
          <a:p>
            <a:pPr lvl="1"/>
            <a:r>
              <a:rPr lang="es-ES" dirty="0"/>
              <a:t>Vs. 6, Ordenar – Compartir Con El Maestro </a:t>
            </a:r>
          </a:p>
          <a:p>
            <a:pPr lvl="2"/>
            <a:r>
              <a:rPr lang="es-ES" dirty="0"/>
              <a:t>"Comunícate" </a:t>
            </a:r>
          </a:p>
          <a:p>
            <a:pPr lvl="2"/>
            <a:r>
              <a:rPr lang="es-ES" dirty="0"/>
              <a:t>Espiritual/Moral – Temporal/Físico </a:t>
            </a:r>
          </a:p>
          <a:p>
            <a:pPr lvl="3"/>
            <a:r>
              <a:rPr lang="es-ES" dirty="0"/>
              <a:t>Rom 12:13, Distribuyendo ("Comunicar") La Necesidad De Los Santos; Dado A La Hospitalidad </a:t>
            </a:r>
          </a:p>
          <a:p>
            <a:pPr lvl="3"/>
            <a:r>
              <a:rPr lang="es-ES" dirty="0"/>
              <a:t>Fil 4:14-19, Filipenses "Se Comunicó" Con Pablo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6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/>
          </a:bodyPr>
          <a:lstStyle/>
          <a:p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Vs. 7-9, Warning – Reaping &amp; Sowing</a:t>
            </a:r>
          </a:p>
          <a:p>
            <a:pPr lvl="2"/>
            <a:r>
              <a:rPr lang="en-US" dirty="0"/>
              <a:t>Sow Generously</a:t>
            </a:r>
          </a:p>
          <a:p>
            <a:pPr lvl="3"/>
            <a:r>
              <a:rPr lang="en-US" dirty="0"/>
              <a:t>2 Cor 9:6-7, bountifully &amp; Cheerful Giver </a:t>
            </a:r>
          </a:p>
          <a:p>
            <a:pPr lvl="2"/>
            <a:r>
              <a:rPr lang="en-US" dirty="0"/>
              <a:t>Don’t’ Be Exhausted In Doing Good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235A1D-5CC2-FF19-1D44-547CB1E0C58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/>
          </a:bodyPr>
          <a:lstStyle/>
          <a:p>
            <a:r>
              <a:rPr lang="es-ES" dirty="0"/>
              <a:t>6:6-9, El Estudiante Debe Ayudar Al Maestro </a:t>
            </a:r>
          </a:p>
          <a:p>
            <a:pPr lvl="1"/>
            <a:r>
              <a:rPr lang="es-ES" dirty="0"/>
              <a:t>Vs. 7-9, Advertencia – Cosechar Y Sembrar </a:t>
            </a:r>
          </a:p>
          <a:p>
            <a:pPr lvl="2"/>
            <a:r>
              <a:rPr lang="es-ES" dirty="0"/>
              <a:t>Siembra Generosamente </a:t>
            </a:r>
          </a:p>
          <a:p>
            <a:pPr lvl="3"/>
            <a:r>
              <a:rPr lang="es-ES" dirty="0"/>
              <a:t>2 </a:t>
            </a:r>
            <a:r>
              <a:rPr lang="es-ES" dirty="0" err="1"/>
              <a:t>Cor</a:t>
            </a:r>
            <a:r>
              <a:rPr lang="es-ES" dirty="0"/>
              <a:t> 9:6-7, Dador Generoso Y Alegre </a:t>
            </a:r>
          </a:p>
          <a:p>
            <a:pPr lvl="2"/>
            <a:r>
              <a:rPr lang="es-ES" dirty="0"/>
              <a:t>No Te Agotes En Hacer El Bien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08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/>
          </a:bodyPr>
          <a:lstStyle/>
          <a:p>
            <a:r>
              <a:rPr lang="en-US" dirty="0"/>
              <a:t>6:10, Do Good TO ALL</a:t>
            </a:r>
          </a:p>
          <a:p>
            <a:pPr lvl="1"/>
            <a:r>
              <a:rPr lang="en-US" dirty="0"/>
              <a:t>Grand 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7AA2CC-053B-E9D0-5CA9-9736F5CE0EC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/>
          <a:lstStyle/>
          <a:p>
            <a:r>
              <a:rPr lang="es-ES" dirty="0"/>
              <a:t>6:10, Haced El Bien A Todos </a:t>
            </a:r>
          </a:p>
          <a:p>
            <a:pPr lvl="1"/>
            <a:r>
              <a:rPr lang="es-ES" dirty="0"/>
              <a:t>Gran Resumen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Utilizing Our Abilities - </a:t>
            </a:r>
            <a:r>
              <a:rPr lang="es-ES" dirty="0"/>
              <a:t>Utilizando Nuestras Habilidades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9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Stewards Of Our Abilities &amp; Resources </a:t>
            </a:r>
          </a:p>
          <a:p>
            <a:pPr lvl="1"/>
            <a:r>
              <a:rPr lang="en-US" dirty="0"/>
              <a:t>6:1, Help Stumbling</a:t>
            </a:r>
          </a:p>
          <a:p>
            <a:pPr lvl="1"/>
            <a:r>
              <a:rPr lang="en-US" dirty="0"/>
              <a:t>6:2-5, Help The Over-Burden </a:t>
            </a:r>
          </a:p>
          <a:p>
            <a:pPr lvl="1"/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6:10, Help All</a:t>
            </a:r>
          </a:p>
          <a:p>
            <a:pPr lvl="1"/>
            <a:r>
              <a:rPr lang="en-US" dirty="0"/>
              <a:t>Point Is Do Good – Be Generous</a:t>
            </a:r>
          </a:p>
          <a:p>
            <a:pPr lvl="2"/>
            <a:r>
              <a:rPr lang="en-US" dirty="0"/>
              <a:t>Temporal/Physical </a:t>
            </a:r>
          </a:p>
          <a:p>
            <a:pPr lvl="2"/>
            <a:r>
              <a:rPr lang="en-US" dirty="0"/>
              <a:t>Spiritual/Moral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9D1EA3-9D16-A822-358C-C55E6C75D4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Administradores De Nuestras Habilidades Y Recursos </a:t>
            </a:r>
          </a:p>
          <a:p>
            <a:pPr lvl="1"/>
            <a:r>
              <a:rPr lang="es-ES" dirty="0"/>
              <a:t>6:1, Ayuda Para Tropezar </a:t>
            </a:r>
          </a:p>
          <a:p>
            <a:pPr lvl="1"/>
            <a:r>
              <a:rPr lang="es-ES" dirty="0"/>
              <a:t>6:2-5, Ayuda A La Sobrecarga </a:t>
            </a:r>
          </a:p>
          <a:p>
            <a:pPr lvl="1"/>
            <a:r>
              <a:rPr lang="es-ES" dirty="0"/>
              <a:t>6:6-9, El Estudiante Debe Ayudar Al Maestro </a:t>
            </a:r>
          </a:p>
          <a:p>
            <a:pPr lvl="1"/>
            <a:r>
              <a:rPr lang="es-ES" dirty="0"/>
              <a:t>6:10, Ayuda A Todos</a:t>
            </a:r>
          </a:p>
          <a:p>
            <a:pPr lvl="1"/>
            <a:r>
              <a:rPr lang="es-ES" dirty="0"/>
              <a:t>El Punto Es Hacer El Bien: Ser Generoso </a:t>
            </a:r>
          </a:p>
          <a:p>
            <a:pPr lvl="2"/>
            <a:r>
              <a:rPr lang="es-ES" dirty="0"/>
              <a:t>Temporal/Físico </a:t>
            </a:r>
          </a:p>
          <a:p>
            <a:pPr lvl="2"/>
            <a:r>
              <a:rPr lang="es-ES" dirty="0"/>
              <a:t>Espiritual/Moral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8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7150"/>
            <a:ext cx="9202088" cy="638781"/>
          </a:xfrm>
        </p:spPr>
        <p:txBody>
          <a:bodyPr/>
          <a:lstStyle/>
          <a:p>
            <a:r>
              <a:rPr lang="en-US" dirty="0"/>
              <a:t>Doing Good - </a:t>
            </a:r>
            <a:r>
              <a:rPr lang="en-US" dirty="0" err="1"/>
              <a:t>Hacer</a:t>
            </a:r>
            <a:r>
              <a:rPr lang="en-US" dirty="0"/>
              <a:t> El Bien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543050"/>
            <a:ext cx="4343400" cy="5257800"/>
          </a:xfrm>
        </p:spPr>
        <p:txBody>
          <a:bodyPr>
            <a:normAutofit/>
          </a:bodyPr>
          <a:lstStyle/>
          <a:p>
            <a:r>
              <a:rPr lang="en-US" dirty="0"/>
              <a:t>Utilizing Our Abilities &amp; Resources </a:t>
            </a:r>
          </a:p>
          <a:p>
            <a:pPr lvl="1"/>
            <a:r>
              <a:rPr lang="en-US" dirty="0"/>
              <a:t>Blessed With Opportunity</a:t>
            </a:r>
          </a:p>
          <a:p>
            <a:pPr lvl="1"/>
            <a:r>
              <a:rPr lang="en-US" dirty="0"/>
              <a:t>Grace &amp; Mercy vs. Justice</a:t>
            </a:r>
          </a:p>
          <a:p>
            <a:pPr lvl="2"/>
            <a:r>
              <a:rPr lang="en-US" dirty="0"/>
              <a:t>Jas 2:13</a:t>
            </a:r>
          </a:p>
          <a:p>
            <a:pPr lvl="2"/>
            <a:r>
              <a:rPr lang="en-US" dirty="0"/>
              <a:t>Does One “Deserve” Help</a:t>
            </a:r>
          </a:p>
          <a:p>
            <a:pPr lvl="1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F5059B-E61A-2C6C-98AD-3C52946A1DA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6833" y="1543050"/>
            <a:ext cx="4342867" cy="5257800"/>
          </a:xfrm>
        </p:spPr>
        <p:txBody>
          <a:bodyPr/>
          <a:lstStyle/>
          <a:p>
            <a:r>
              <a:rPr lang="es-ES" dirty="0"/>
              <a:t>Utilizando Nuestras Habilidades y Recursos </a:t>
            </a:r>
          </a:p>
          <a:p>
            <a:pPr lvl="1"/>
            <a:r>
              <a:rPr lang="es-ES" dirty="0"/>
              <a:t>Bendecidos Con Oportunidades </a:t>
            </a:r>
          </a:p>
          <a:p>
            <a:pPr lvl="1"/>
            <a:r>
              <a:rPr lang="es-ES" dirty="0"/>
              <a:t>Gracia Y Misericordia Vs. Justicia 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2:13 </a:t>
            </a:r>
          </a:p>
          <a:p>
            <a:pPr lvl="2"/>
            <a:r>
              <a:rPr lang="es-ES" dirty="0"/>
              <a:t>¿Uno "Merece" Ayuda?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0" y="742950"/>
            <a:ext cx="9143999" cy="638781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9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1019</TotalTime>
  <Words>822</Words>
  <Application>Microsoft Office PowerPoint</Application>
  <PresentationFormat>On-screen Show (4:3)</PresentationFormat>
  <Paragraphs>120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Tw Cen MT</vt:lpstr>
      <vt:lpstr>Wingdings</vt:lpstr>
      <vt:lpstr>Droplet</vt:lpstr>
      <vt:lpstr>Doing Good  Hacer El Bien</vt:lpstr>
      <vt:lpstr>Doing Good - Hacer El Bien</vt:lpstr>
      <vt:lpstr>Doing Good - Hacer El Bien</vt:lpstr>
      <vt:lpstr>Doing Good - Hacer El Bien</vt:lpstr>
      <vt:lpstr>Doing Good - Hacer El Bien</vt:lpstr>
      <vt:lpstr>Doing Good - Hacer El Bien</vt:lpstr>
      <vt:lpstr>Doing Good - Hacer El Bien</vt:lpstr>
      <vt:lpstr>Doing Good - Hacer El Bien</vt:lpstr>
      <vt:lpstr>Doing Good - Hacer El Bien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Good</dc:title>
  <dc:creator>rdward</dc:creator>
  <cp:lastModifiedBy>Ross Ward</cp:lastModifiedBy>
  <cp:revision>364</cp:revision>
  <cp:lastPrinted>2024-03-10T13:38:08Z</cp:lastPrinted>
  <dcterms:created xsi:type="dcterms:W3CDTF">2018-07-21T17:29:57Z</dcterms:created>
  <dcterms:modified xsi:type="dcterms:W3CDTF">2024-03-11T10:55:55Z</dcterms:modified>
</cp:coreProperties>
</file>