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12"/>
  </p:notesMasterIdLst>
  <p:sldIdLst>
    <p:sldId id="274" r:id="rId2"/>
    <p:sldId id="275" r:id="rId3"/>
    <p:sldId id="277" r:id="rId4"/>
    <p:sldId id="278" r:id="rId5"/>
    <p:sldId id="279" r:id="rId6"/>
    <p:sldId id="276" r:id="rId7"/>
    <p:sldId id="280" r:id="rId8"/>
    <p:sldId id="284" r:id="rId9"/>
    <p:sldId id="282" r:id="rId10"/>
    <p:sldId id="281" r:id="rId1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40" autoAdjust="0"/>
    <p:restoredTop sz="90986" autoAdjust="0"/>
  </p:normalViewPr>
  <p:slideViewPr>
    <p:cSldViewPr>
      <p:cViewPr varScale="1">
        <p:scale>
          <a:sx n="83" d="100"/>
          <a:sy n="83" d="100"/>
        </p:scale>
        <p:origin x="148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6CF40DE-6499-4867-8B1F-9171465A1121}" type="datetimeFigureOut">
              <a:rPr lang="en-US" smtClean="0"/>
              <a:t>1/29/2024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DB4B71F-EEA9-4741-9CF0-1420BC5DBEA4}" type="slidenum">
              <a:rPr lang="en-US" smtClean="0"/>
              <a:t>‹#›</a:t>
            </a:fld>
            <a:endParaRPr lang="en-US"/>
          </a:p>
        </p:txBody>
      </p:sp>
    </p:spTree>
    <p:extLst>
      <p:ext uri="{BB962C8B-B14F-4D97-AF65-F5344CB8AC3E}">
        <p14:creationId xmlns:p14="http://schemas.microsoft.com/office/powerpoint/2010/main" val="131513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70A98B2-D384-4F31-A44B-24BDF11C2DDB}"/>
              </a:ext>
            </a:extLst>
          </p:cNvPr>
          <p:cNvPicPr>
            <a:picLocks noChangeAspect="1"/>
          </p:cNvPicPr>
          <p:nvPr userDrawn="1"/>
        </p:nvPicPr>
        <p:blipFill>
          <a:blip r:embed="rId2">
            <a:alphaModFix amt="70000"/>
            <a:extLst>
              <a:ext uri="{28A0092B-C50C-407E-A947-70E740481C1C}">
                <a14:useLocalDpi xmlns:a14="http://schemas.microsoft.com/office/drawing/2010/main"/>
              </a:ext>
            </a:extLst>
          </a:blip>
          <a:stretch>
            <a:fillRect/>
          </a:stretch>
        </p:blipFill>
        <p:spPr>
          <a:xfrm>
            <a:off x="0" y="0"/>
            <a:ext cx="9178636" cy="6857999"/>
          </a:xfrm>
          <a:prstGeom prst="rect">
            <a:avLst/>
          </a:prstGeom>
        </p:spPr>
      </p:pic>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AC7FA162-D6AA-46FC-A852-A9CE4478231F}" type="slidenum">
              <a:rPr lang="en-US"/>
              <a:pPr/>
              <a:t>‹#›</a:t>
            </a:fld>
            <a:endParaRPr lang="en-US"/>
          </a:p>
        </p:txBody>
      </p:sp>
      <p:sp>
        <p:nvSpPr>
          <p:cNvPr id="7" name="Text Placeholder 6">
            <a:extLst>
              <a:ext uri="{FF2B5EF4-FFF2-40B4-BE49-F238E27FC236}">
                <a16:creationId xmlns:a16="http://schemas.microsoft.com/office/drawing/2014/main" id="{B39FE11E-09F0-434F-889D-BA2F81D09617}"/>
              </a:ext>
            </a:extLst>
          </p:cNvPr>
          <p:cNvSpPr>
            <a:spLocks noGrp="1"/>
          </p:cNvSpPr>
          <p:nvPr>
            <p:ph type="body" sz="quarter" idx="13"/>
          </p:nvPr>
        </p:nvSpPr>
        <p:spPr>
          <a:xfrm>
            <a:off x="1025660" y="2286000"/>
            <a:ext cx="7010400" cy="1752600"/>
          </a:xfrm>
        </p:spPr>
        <p:txBody>
          <a:bodyPr anchor="ctr"/>
          <a:lstStyle>
            <a:lvl1pPr marL="0" indent="0" algn="ctr">
              <a:buNone/>
              <a:defRPr sz="4800" b="1">
                <a:solidFill>
                  <a:schemeClr val="tx1"/>
                </a:solidFill>
              </a:defRPr>
            </a:lvl1pPr>
            <a:lvl2pPr marL="457200" indent="0">
              <a:buNone/>
              <a:defRPr/>
            </a:lvl2pPr>
          </a:lstStyle>
          <a:p>
            <a:pPr lvl="0"/>
            <a:r>
              <a:rPr lang="en-US" dirty="0"/>
              <a:t>Click to edit Master</a:t>
            </a:r>
          </a:p>
        </p:txBody>
      </p:sp>
      <p:sp>
        <p:nvSpPr>
          <p:cNvPr id="13" name="Text Placeholder 12">
            <a:extLst>
              <a:ext uri="{FF2B5EF4-FFF2-40B4-BE49-F238E27FC236}">
                <a16:creationId xmlns:a16="http://schemas.microsoft.com/office/drawing/2014/main" id="{1178BAE3-D0E3-4933-9C30-1E97B232B65E}"/>
              </a:ext>
            </a:extLst>
          </p:cNvPr>
          <p:cNvSpPr>
            <a:spLocks noGrp="1"/>
          </p:cNvSpPr>
          <p:nvPr>
            <p:ph type="body" sz="quarter" idx="14"/>
          </p:nvPr>
        </p:nvSpPr>
        <p:spPr>
          <a:xfrm>
            <a:off x="1981200" y="5334000"/>
            <a:ext cx="5181600" cy="476250"/>
          </a:xfrm>
        </p:spPr>
        <p:txBody>
          <a:bodyPr/>
          <a:lstStyle>
            <a:lvl1pPr marL="0" indent="0" algn="ctr">
              <a:buNone/>
              <a:defRPr b="1" cap="all" baseline="0">
                <a:solidFill>
                  <a:schemeClr val="tx1"/>
                </a:solidFill>
                <a:latin typeface="+mn-lt"/>
              </a:defRPr>
            </a:lvl1pPr>
          </a:lstStyle>
          <a:p>
            <a:pPr lvl="0"/>
            <a:r>
              <a:rPr lang="en-US" dirty="0"/>
              <a:t>Click to edit Master</a:t>
            </a:r>
          </a:p>
        </p:txBody>
      </p:sp>
    </p:spTree>
    <p:extLst>
      <p:ext uri="{BB962C8B-B14F-4D97-AF65-F5344CB8AC3E}">
        <p14:creationId xmlns:p14="http://schemas.microsoft.com/office/powerpoint/2010/main" val="3437545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599FA-A6DA-457C-AD4D-120E056AC40B}"/>
              </a:ext>
            </a:extLst>
          </p:cNvPr>
          <p:cNvSpPr>
            <a:spLocks noGrp="1"/>
          </p:cNvSpPr>
          <p:nvPr>
            <p:ph type="title"/>
          </p:nvPr>
        </p:nvSpPr>
        <p:spPr>
          <a:xfrm>
            <a:off x="457200" y="685800"/>
            <a:ext cx="8229600" cy="731838"/>
          </a:xfrm>
        </p:spPr>
        <p:txBody>
          <a:bodyPr/>
          <a:lstStyle>
            <a:lvl1pPr>
              <a:defRPr>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9D16A9C3-94FE-40C0-9763-42C918867714}"/>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87E419ED-DEE7-46A4-AFEE-0AD508B7E2E2}"/>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6EAFFAB-1B34-4364-9E65-9766CBE2556D}"/>
              </a:ext>
            </a:extLst>
          </p:cNvPr>
          <p:cNvSpPr>
            <a:spLocks noGrp="1"/>
          </p:cNvSpPr>
          <p:nvPr>
            <p:ph type="sldNum" sz="quarter" idx="12"/>
          </p:nvPr>
        </p:nvSpPr>
        <p:spPr/>
        <p:txBody>
          <a:bodyPr/>
          <a:lstStyle/>
          <a:p>
            <a:fld id="{4933DF5B-D39C-4C60-860A-64DC4E068362}" type="slidenum">
              <a:rPr lang="en-US" smtClean="0"/>
              <a:pPr/>
              <a:t>‹#›</a:t>
            </a:fld>
            <a:endParaRPr lang="en-US"/>
          </a:p>
        </p:txBody>
      </p:sp>
      <p:sp>
        <p:nvSpPr>
          <p:cNvPr id="7" name="Text Placeholder 6">
            <a:extLst>
              <a:ext uri="{FF2B5EF4-FFF2-40B4-BE49-F238E27FC236}">
                <a16:creationId xmlns:a16="http://schemas.microsoft.com/office/drawing/2014/main" id="{DC05BD85-79C2-4B66-BC35-110A8179ACB1}"/>
              </a:ext>
            </a:extLst>
          </p:cNvPr>
          <p:cNvSpPr>
            <a:spLocks noGrp="1"/>
          </p:cNvSpPr>
          <p:nvPr>
            <p:ph type="body" sz="quarter" idx="13"/>
          </p:nvPr>
        </p:nvSpPr>
        <p:spPr>
          <a:xfrm>
            <a:off x="762000" y="1752600"/>
            <a:ext cx="8077200" cy="4800600"/>
          </a:xfrm>
          <a:solidFill>
            <a:schemeClr val="accent4">
              <a:alpha val="30000"/>
            </a:schemeClr>
          </a:solidFill>
        </p:spPr>
        <p:txBody>
          <a:bodyPr>
            <a:normAutofit/>
          </a:bodyPr>
          <a:lstStyle>
            <a:lvl1pPr marL="0" indent="0">
              <a:buFont typeface="Wingdings" panose="05000000000000000000" pitchFamily="2" charset="2"/>
              <a:buNone/>
              <a:defRPr sz="3600" b="1">
                <a:solidFill>
                  <a:schemeClr val="tx1"/>
                </a:solidFill>
              </a:defRPr>
            </a:lvl1pPr>
            <a:lvl2pPr marL="457200" indent="-457200">
              <a:buSzPct val="85000"/>
              <a:buFont typeface="Wingdings" panose="05000000000000000000" pitchFamily="2" charset="2"/>
              <a:buChar char="v"/>
              <a:defRPr sz="3600">
                <a:solidFill>
                  <a:schemeClr val="tx1"/>
                </a:solidFill>
              </a:defRPr>
            </a:lvl2pPr>
            <a:lvl3pPr marL="914400" indent="-457200">
              <a:buSzPct val="85000"/>
              <a:buFont typeface="Wingdings" panose="05000000000000000000" pitchFamily="2" charset="2"/>
              <a:buChar char="Ø"/>
              <a:defRPr sz="3200">
                <a:solidFill>
                  <a:schemeClr val="tx1"/>
                </a:solidFill>
              </a:defRPr>
            </a:lvl3pPr>
            <a:lvl4pPr marL="1257300" indent="-342900">
              <a:buFont typeface="Wingdings" panose="05000000000000000000" pitchFamily="2" charset="2"/>
              <a:buChar char="§"/>
              <a:defRPr sz="2800">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77527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599FA-A6DA-457C-AD4D-120E056AC40B}"/>
              </a:ext>
            </a:extLst>
          </p:cNvPr>
          <p:cNvSpPr>
            <a:spLocks noGrp="1"/>
          </p:cNvSpPr>
          <p:nvPr>
            <p:ph type="title"/>
          </p:nvPr>
        </p:nvSpPr>
        <p:spPr>
          <a:xfrm>
            <a:off x="457200" y="381000"/>
            <a:ext cx="8229600" cy="731838"/>
          </a:xfrm>
        </p:spPr>
        <p:txBody>
          <a:bodyPr/>
          <a:lstStyle>
            <a:lvl1pPr>
              <a:defRPr sz="3600">
                <a:solidFill>
                  <a:schemeClr val="tx1"/>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DC05BD85-79C2-4B66-BC35-110A8179ACB1}"/>
              </a:ext>
            </a:extLst>
          </p:cNvPr>
          <p:cNvSpPr>
            <a:spLocks noGrp="1"/>
          </p:cNvSpPr>
          <p:nvPr>
            <p:ph type="body" sz="quarter" idx="13"/>
          </p:nvPr>
        </p:nvSpPr>
        <p:spPr>
          <a:xfrm>
            <a:off x="228600" y="1219200"/>
            <a:ext cx="4343400" cy="5638800"/>
          </a:xfrm>
          <a:noFill/>
        </p:spPr>
        <p:txBody>
          <a:bodyPr>
            <a:normAutofit/>
          </a:bodyPr>
          <a:lstStyle>
            <a:lvl1pPr marL="0" indent="0">
              <a:buFont typeface="Wingdings" panose="05000000000000000000" pitchFamily="2" charset="2"/>
              <a:buNone/>
              <a:defRPr sz="3200" b="1">
                <a:solidFill>
                  <a:schemeClr val="tx1"/>
                </a:solidFill>
              </a:defRPr>
            </a:lvl1pPr>
            <a:lvl2pPr marL="342900" indent="-342900">
              <a:buSzPct val="85000"/>
              <a:buFont typeface="Wingdings" panose="05000000000000000000" pitchFamily="2" charset="2"/>
              <a:buChar char="v"/>
              <a:defRPr sz="3200">
                <a:solidFill>
                  <a:schemeClr val="tx1"/>
                </a:solidFill>
              </a:defRPr>
            </a:lvl2pPr>
            <a:lvl3pPr marL="633413" indent="-290513">
              <a:buSzPct val="85000"/>
              <a:buFont typeface="Wingdings" panose="05000000000000000000" pitchFamily="2" charset="2"/>
              <a:buChar char="Ø"/>
              <a:defRPr sz="2800">
                <a:solidFill>
                  <a:schemeClr val="tx1"/>
                </a:solidFill>
              </a:defRPr>
            </a:lvl3pPr>
            <a:lvl4pPr marL="914400" indent="-228600">
              <a:buFont typeface="Wingdings" panose="05000000000000000000" pitchFamily="2" charset="2"/>
              <a:buChar char="§"/>
              <a:defRPr sz="2400">
                <a:solidFill>
                  <a:schemeClr val="tx1"/>
                </a:solidFill>
              </a:defRPr>
            </a:lvl4pPr>
            <a:lvl5pPr marL="1257300" indent="-228600">
              <a:defRPr sz="2400">
                <a:solidFill>
                  <a:schemeClr val="tx1"/>
                </a:solidFill>
              </a:defRPr>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5EE6300D-FD78-766F-1C51-67A7F361531F}"/>
              </a:ext>
            </a:extLst>
          </p:cNvPr>
          <p:cNvSpPr>
            <a:spLocks noGrp="1"/>
          </p:cNvSpPr>
          <p:nvPr>
            <p:ph type="body" sz="quarter" idx="14"/>
          </p:nvPr>
        </p:nvSpPr>
        <p:spPr>
          <a:xfrm>
            <a:off x="4724400" y="1219200"/>
            <a:ext cx="4267200" cy="5638800"/>
          </a:xfrm>
        </p:spPr>
        <p:txBody>
          <a:bodyPr/>
          <a:lstStyle>
            <a:lvl1pPr marL="0" indent="0">
              <a:buNone/>
              <a:defRPr b="1"/>
            </a:lvl1pPr>
            <a:lvl2pPr marL="342900" indent="-338138">
              <a:buSzPct val="85000"/>
              <a:buFont typeface="Wingdings" panose="05000000000000000000" pitchFamily="2" charset="2"/>
              <a:buChar char="v"/>
              <a:defRPr sz="3200"/>
            </a:lvl2pPr>
            <a:lvl3pPr marL="633413" indent="-290513">
              <a:buSzPct val="85000"/>
              <a:buFont typeface="Wingdings" panose="05000000000000000000" pitchFamily="2" charset="2"/>
              <a:buChar char="Ø"/>
              <a:defRPr sz="2800"/>
            </a:lvl3pPr>
            <a:lvl4pPr marL="914400" indent="-280988">
              <a:buFont typeface="Wingdings" panose="05000000000000000000" pitchFamily="2" charset="2"/>
              <a:buChar char="§"/>
              <a:defRPr sz="2400"/>
            </a:lvl4pPr>
            <a:lvl5pPr marL="1143000" indent="-228600">
              <a:defRPr sz="2400"/>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8131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 - Su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599FA-A6DA-457C-AD4D-120E056AC40B}"/>
              </a:ext>
            </a:extLst>
          </p:cNvPr>
          <p:cNvSpPr>
            <a:spLocks noGrp="1"/>
          </p:cNvSpPr>
          <p:nvPr>
            <p:ph type="title"/>
          </p:nvPr>
        </p:nvSpPr>
        <p:spPr>
          <a:xfrm>
            <a:off x="76200" y="381000"/>
            <a:ext cx="8915400" cy="731838"/>
          </a:xfrm>
        </p:spPr>
        <p:txBody>
          <a:bodyPr/>
          <a:lstStyle>
            <a:lvl1pPr>
              <a:defRPr sz="3600">
                <a:solidFill>
                  <a:schemeClr val="tx1"/>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DC05BD85-79C2-4B66-BC35-110A8179ACB1}"/>
              </a:ext>
            </a:extLst>
          </p:cNvPr>
          <p:cNvSpPr>
            <a:spLocks noGrp="1"/>
          </p:cNvSpPr>
          <p:nvPr>
            <p:ph type="body" sz="quarter" idx="13"/>
          </p:nvPr>
        </p:nvSpPr>
        <p:spPr>
          <a:xfrm>
            <a:off x="228600" y="1828800"/>
            <a:ext cx="4343400" cy="5029200"/>
          </a:xfrm>
          <a:noFill/>
        </p:spPr>
        <p:txBody>
          <a:bodyPr>
            <a:normAutofit/>
          </a:bodyPr>
          <a:lstStyle>
            <a:lvl1pPr marL="0" indent="0">
              <a:buFont typeface="Wingdings" panose="05000000000000000000" pitchFamily="2" charset="2"/>
              <a:buNone/>
              <a:defRPr sz="3200" b="1">
                <a:solidFill>
                  <a:schemeClr val="tx1"/>
                </a:solidFill>
              </a:defRPr>
            </a:lvl1pPr>
            <a:lvl2pPr marL="342900" indent="-342900">
              <a:buSzPct val="85000"/>
              <a:buFont typeface="Wingdings" panose="05000000000000000000" pitchFamily="2" charset="2"/>
              <a:buChar char="v"/>
              <a:defRPr sz="3200">
                <a:solidFill>
                  <a:schemeClr val="tx1"/>
                </a:solidFill>
              </a:defRPr>
            </a:lvl2pPr>
            <a:lvl3pPr marL="633413" indent="-290513">
              <a:buSzPct val="85000"/>
              <a:buFont typeface="Wingdings" panose="05000000000000000000" pitchFamily="2" charset="2"/>
              <a:buChar char="Ø"/>
              <a:defRPr sz="2800">
                <a:solidFill>
                  <a:schemeClr val="tx1"/>
                </a:solidFill>
              </a:defRPr>
            </a:lvl3pPr>
            <a:lvl4pPr marL="914400" indent="-228600">
              <a:buFont typeface="Wingdings" panose="05000000000000000000" pitchFamily="2" charset="2"/>
              <a:buChar char="§"/>
              <a:defRPr sz="2400">
                <a:solidFill>
                  <a:schemeClr val="tx1"/>
                </a:solidFill>
              </a:defRPr>
            </a:lvl4pPr>
            <a:lvl5pPr marL="1257300" indent="-228600">
              <a:defRPr sz="2400">
                <a:solidFill>
                  <a:schemeClr val="tx1"/>
                </a:solidFill>
              </a:defRPr>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5EE6300D-FD78-766F-1C51-67A7F361531F}"/>
              </a:ext>
            </a:extLst>
          </p:cNvPr>
          <p:cNvSpPr>
            <a:spLocks noGrp="1"/>
          </p:cNvSpPr>
          <p:nvPr>
            <p:ph type="body" sz="quarter" idx="14"/>
          </p:nvPr>
        </p:nvSpPr>
        <p:spPr>
          <a:xfrm>
            <a:off x="4724400" y="1828800"/>
            <a:ext cx="4267200" cy="5029200"/>
          </a:xfrm>
        </p:spPr>
        <p:txBody>
          <a:bodyPr>
            <a:normAutofit/>
          </a:bodyPr>
          <a:lstStyle>
            <a:lvl1pPr marL="0" indent="0">
              <a:buNone/>
              <a:defRPr b="1"/>
            </a:lvl1pPr>
            <a:lvl2pPr marL="342900" indent="-338138">
              <a:buSzPct val="85000"/>
              <a:buFont typeface="Wingdings" panose="05000000000000000000" pitchFamily="2" charset="2"/>
              <a:buChar char="v"/>
              <a:defRPr sz="3200"/>
            </a:lvl2pPr>
            <a:lvl3pPr marL="633413" indent="-290513">
              <a:buSzPct val="85000"/>
              <a:buFont typeface="Wingdings" panose="05000000000000000000" pitchFamily="2" charset="2"/>
              <a:buChar char="Ø"/>
              <a:defRPr sz="2800"/>
            </a:lvl3pPr>
            <a:lvl4pPr marL="914400" indent="-280988">
              <a:buFont typeface="Wingdings" panose="05000000000000000000" pitchFamily="2" charset="2"/>
              <a:buChar char="§"/>
              <a:defRPr sz="2400"/>
            </a:lvl4pPr>
            <a:lvl5pPr marL="1143000" indent="-228600">
              <a:defRPr sz="2400"/>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072AFFA-0EF3-5798-B107-131CBEEEB6BF}"/>
              </a:ext>
            </a:extLst>
          </p:cNvPr>
          <p:cNvSpPr>
            <a:spLocks noGrp="1"/>
          </p:cNvSpPr>
          <p:nvPr>
            <p:ph type="body" sz="quarter" idx="15"/>
          </p:nvPr>
        </p:nvSpPr>
        <p:spPr>
          <a:xfrm>
            <a:off x="228600" y="1219200"/>
            <a:ext cx="8610600" cy="533400"/>
          </a:xfrm>
        </p:spPr>
        <p:txBody>
          <a:bodyPr/>
          <a:lstStyle>
            <a:lvl1pPr marL="0" indent="0" algn="ctr">
              <a:buNone/>
              <a:defRPr b="1"/>
            </a:lvl1pPr>
            <a:lvl2pPr algn="ctr">
              <a:defRPr/>
            </a:lvl2pPr>
            <a:lvl3pPr algn="ctr">
              <a:defRPr/>
            </a:lvl3pPr>
            <a:lvl4pPr algn="ctr">
              <a:defRPr/>
            </a:lvl4pPr>
            <a:lvl5pPr algn="ctr">
              <a:defRPr/>
            </a:lvl5pPr>
          </a:lstStyle>
          <a:p>
            <a:pPr lvl="0"/>
            <a:r>
              <a:rPr lang="en-US" dirty="0"/>
              <a:t>Click to edit Master text</a:t>
            </a:r>
          </a:p>
        </p:txBody>
      </p:sp>
    </p:spTree>
    <p:extLst>
      <p:ext uri="{BB962C8B-B14F-4D97-AF65-F5344CB8AC3E}">
        <p14:creationId xmlns:p14="http://schemas.microsoft.com/office/powerpoint/2010/main" val="344758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903114-6E4C-4C6F-A58B-0F43E9181254}"/>
              </a:ext>
            </a:extLst>
          </p:cNvPr>
          <p:cNvPicPr>
            <a:picLocks noChangeAspect="1"/>
          </p:cNvPicPr>
          <p:nvPr userDrawn="1"/>
        </p:nvPicPr>
        <p:blipFill>
          <a:blip r:embed="rId2">
            <a:alphaModFix amt="70000"/>
            <a:extLst>
              <a:ext uri="{28A0092B-C50C-407E-A947-70E740481C1C}">
                <a14:useLocalDpi xmlns:a14="http://schemas.microsoft.com/office/drawing/2010/main"/>
              </a:ext>
            </a:extLst>
          </a:blip>
          <a:stretch>
            <a:fillRect/>
          </a:stretch>
        </p:blipFill>
        <p:spPr>
          <a:xfrm>
            <a:off x="15240" y="-11980"/>
            <a:ext cx="3108960" cy="6869979"/>
          </a:xfrm>
          <a:prstGeom prst="rect">
            <a:avLst/>
          </a:prstGeom>
        </p:spPr>
      </p:pic>
      <p:pic>
        <p:nvPicPr>
          <p:cNvPr id="6" name="Picture 88" descr="fathers of the bible_cb">
            <a:extLst>
              <a:ext uri="{FF2B5EF4-FFF2-40B4-BE49-F238E27FC236}">
                <a16:creationId xmlns:a16="http://schemas.microsoft.com/office/drawing/2014/main" id="{947A9E7D-1BA1-4FEF-8461-5D16C743F83F}"/>
              </a:ext>
            </a:extLst>
          </p:cNvPr>
          <p:cNvPicPr>
            <a:picLocks noChangeAspect="1" noChangeArrowheads="1"/>
          </p:cNvPicPr>
          <p:nvPr userDrawn="1"/>
        </p:nvPicPr>
        <p:blipFill>
          <a:blip r:embed="rId3" cstate="screen">
            <a:alphaModFix amt="70000"/>
            <a:extLst>
              <a:ext uri="{28A0092B-C50C-407E-A947-70E740481C1C}">
                <a14:useLocalDpi xmlns:a14="http://schemas.microsoft.com/office/drawing/2010/main"/>
              </a:ext>
            </a:extLst>
          </a:blip>
          <a:srcRect/>
          <a:stretch>
            <a:fillRect/>
          </a:stretch>
        </p:blipFill>
        <p:spPr bwMode="auto">
          <a:xfrm>
            <a:off x="3124200" y="-1588"/>
            <a:ext cx="60213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a:extLst>
              <a:ext uri="{FF2B5EF4-FFF2-40B4-BE49-F238E27FC236}">
                <a16:creationId xmlns:a16="http://schemas.microsoft.com/office/drawing/2014/main" id="{B5831BF9-E65F-4E3C-8A4C-5B85C2CD65A6}"/>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D2E5E3A2-F8FB-4740-97C5-48E7A990432F}"/>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41F7300-8DB2-46BF-AF8F-09C51AD5D1E7}"/>
              </a:ext>
            </a:extLst>
          </p:cNvPr>
          <p:cNvSpPr>
            <a:spLocks noGrp="1"/>
          </p:cNvSpPr>
          <p:nvPr>
            <p:ph type="sldNum" sz="quarter" idx="12"/>
          </p:nvPr>
        </p:nvSpPr>
        <p:spPr/>
        <p:txBody>
          <a:bodyPr/>
          <a:lstStyle/>
          <a:p>
            <a:fld id="{4933DF5B-D39C-4C60-860A-64DC4E068362}" type="slidenum">
              <a:rPr lang="en-US" smtClean="0"/>
              <a:pPr/>
              <a:t>‹#›</a:t>
            </a:fld>
            <a:endParaRPr lang="en-US"/>
          </a:p>
        </p:txBody>
      </p:sp>
      <p:sp>
        <p:nvSpPr>
          <p:cNvPr id="7" name="Text Placeholder 6">
            <a:extLst>
              <a:ext uri="{FF2B5EF4-FFF2-40B4-BE49-F238E27FC236}">
                <a16:creationId xmlns:a16="http://schemas.microsoft.com/office/drawing/2014/main" id="{C425D0B5-1308-4CA5-9B04-F981A562648C}"/>
              </a:ext>
            </a:extLst>
          </p:cNvPr>
          <p:cNvSpPr>
            <a:spLocks noGrp="1"/>
          </p:cNvSpPr>
          <p:nvPr>
            <p:ph type="body" sz="quarter" idx="13"/>
          </p:nvPr>
        </p:nvSpPr>
        <p:spPr>
          <a:xfrm>
            <a:off x="38100" y="954088"/>
            <a:ext cx="3086100" cy="2093912"/>
          </a:xfrm>
        </p:spPr>
        <p:txBody>
          <a:bodyPr>
            <a:normAutofit/>
          </a:bodyPr>
          <a:lstStyle>
            <a:lvl1pPr marL="0" indent="0" algn="ctr">
              <a:buNone/>
              <a:defRPr sz="4000" b="0">
                <a:latin typeface="+mj-lt"/>
                <a:cs typeface="Aharoni" panose="02010803020104030203" pitchFamily="2" charset="-79"/>
              </a:defRPr>
            </a:lvl1pPr>
          </a:lstStyle>
          <a:p>
            <a:pPr lvl="0"/>
            <a:r>
              <a:rPr lang="en-US" dirty="0"/>
              <a:t>Click to edit Master</a:t>
            </a:r>
          </a:p>
        </p:txBody>
      </p:sp>
      <p:sp>
        <p:nvSpPr>
          <p:cNvPr id="9" name="Text Placeholder 8">
            <a:extLst>
              <a:ext uri="{FF2B5EF4-FFF2-40B4-BE49-F238E27FC236}">
                <a16:creationId xmlns:a16="http://schemas.microsoft.com/office/drawing/2014/main" id="{7219FA5F-A8E0-476E-BB3F-DE5B2A95A380}"/>
              </a:ext>
            </a:extLst>
          </p:cNvPr>
          <p:cNvSpPr>
            <a:spLocks noGrp="1"/>
          </p:cNvSpPr>
          <p:nvPr>
            <p:ph type="body" sz="quarter" idx="14"/>
          </p:nvPr>
        </p:nvSpPr>
        <p:spPr>
          <a:xfrm>
            <a:off x="15240" y="3581401"/>
            <a:ext cx="3086100" cy="2322512"/>
          </a:xfrm>
        </p:spPr>
        <p:txBody>
          <a:bodyPr anchor="ctr"/>
          <a:lstStyle>
            <a:lvl1pPr marL="0" indent="0" algn="ctr">
              <a:buNone/>
              <a:defRPr b="1"/>
            </a:lvl1pPr>
          </a:lstStyle>
          <a:p>
            <a:pPr lvl="0"/>
            <a:r>
              <a:rPr lang="en-US" dirty="0"/>
              <a:t>Click to edit Master</a:t>
            </a:r>
          </a:p>
        </p:txBody>
      </p:sp>
      <p:sp>
        <p:nvSpPr>
          <p:cNvPr id="11" name="Text Placeholder 10">
            <a:extLst>
              <a:ext uri="{FF2B5EF4-FFF2-40B4-BE49-F238E27FC236}">
                <a16:creationId xmlns:a16="http://schemas.microsoft.com/office/drawing/2014/main" id="{25614473-8E4F-4FEF-917E-AF055C2C52AE}"/>
              </a:ext>
            </a:extLst>
          </p:cNvPr>
          <p:cNvSpPr>
            <a:spLocks noGrp="1"/>
          </p:cNvSpPr>
          <p:nvPr>
            <p:ph type="body" sz="quarter" idx="15"/>
          </p:nvPr>
        </p:nvSpPr>
        <p:spPr>
          <a:xfrm>
            <a:off x="3352800" y="533400"/>
            <a:ext cx="5638800" cy="6096000"/>
          </a:xfrm>
          <a:solidFill>
            <a:schemeClr val="accent4">
              <a:alpha val="58000"/>
            </a:schemeClr>
          </a:solidFill>
        </p:spPr>
        <p:txBody>
          <a:bodyPr>
            <a:normAutofit/>
          </a:bodyPr>
          <a:lstStyle>
            <a:lvl1pPr marL="0" indent="0">
              <a:buNone/>
              <a:defRPr b="1">
                <a:solidFill>
                  <a:schemeClr val="tx1"/>
                </a:solidFill>
              </a:defRPr>
            </a:lvl1pPr>
            <a:lvl2pPr marL="457200" indent="-452438">
              <a:buSzPct val="85000"/>
              <a:buFont typeface="Wingdings" panose="05000000000000000000" pitchFamily="2" charset="2"/>
              <a:buChar char="v"/>
              <a:defRPr sz="3600">
                <a:solidFill>
                  <a:schemeClr val="tx1"/>
                </a:solidFill>
              </a:defRPr>
            </a:lvl2pPr>
            <a:lvl3pPr marL="914400" indent="-457200">
              <a:buSzPct val="85000"/>
              <a:buFont typeface="Wingdings" panose="05000000000000000000" pitchFamily="2" charset="2"/>
              <a:buChar char="Ø"/>
              <a:defRPr sz="3200">
                <a:solidFill>
                  <a:schemeClr val="tx1"/>
                </a:solidFill>
              </a:defRPr>
            </a:lvl3pPr>
            <a:lvl4pPr marL="1257300" indent="-342900">
              <a:buFont typeface="Wingdings" panose="05000000000000000000" pitchFamily="2" charset="2"/>
              <a:buChar char="§"/>
              <a:defRPr sz="2800">
                <a:solidFill>
                  <a:schemeClr val="tx1"/>
                </a:solidFill>
              </a:defRPr>
            </a:lvl4pPr>
            <a:lvl5pPr marL="1485900" indent="-228600">
              <a:defRPr>
                <a:solidFill>
                  <a:schemeClr val="tx1"/>
                </a:solidFill>
              </a:defRPr>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0868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BD2ED-9685-4E41-B2F8-F4AF4A7003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08CA7E-0671-4641-8AB7-675A468941A5}"/>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998F953E-DE30-4B0D-BE79-22B6E3315EEA}"/>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50358094-3AB8-43B4-9750-9721A66140A0}"/>
              </a:ext>
            </a:extLst>
          </p:cNvPr>
          <p:cNvSpPr>
            <a:spLocks noGrp="1"/>
          </p:cNvSpPr>
          <p:nvPr>
            <p:ph type="sldNum" sz="quarter" idx="12"/>
          </p:nvPr>
        </p:nvSpPr>
        <p:spPr/>
        <p:txBody>
          <a:bodyPr/>
          <a:lstStyle/>
          <a:p>
            <a:fld id="{4933DF5B-D39C-4C60-860A-64DC4E068362}" type="slidenum">
              <a:rPr lang="en-US" smtClean="0"/>
              <a:pPr/>
              <a:t>‹#›</a:t>
            </a:fld>
            <a:endParaRPr lang="en-US"/>
          </a:p>
        </p:txBody>
      </p:sp>
    </p:spTree>
    <p:extLst>
      <p:ext uri="{BB962C8B-B14F-4D97-AF65-F5344CB8AC3E}">
        <p14:creationId xmlns:p14="http://schemas.microsoft.com/office/powerpoint/2010/main" val="3152242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5831BF9-E65F-4E3C-8A4C-5B85C2CD65A6}"/>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D2E5E3A2-F8FB-4740-97C5-48E7A990432F}"/>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41F7300-8DB2-46BF-AF8F-09C51AD5D1E7}"/>
              </a:ext>
            </a:extLst>
          </p:cNvPr>
          <p:cNvSpPr>
            <a:spLocks noGrp="1"/>
          </p:cNvSpPr>
          <p:nvPr>
            <p:ph type="sldNum" sz="quarter" idx="12"/>
          </p:nvPr>
        </p:nvSpPr>
        <p:spPr/>
        <p:txBody>
          <a:bodyPr/>
          <a:lstStyle/>
          <a:p>
            <a:fld id="{4933DF5B-D39C-4C60-860A-64DC4E068362}" type="slidenum">
              <a:rPr lang="en-US" smtClean="0"/>
              <a:pPr/>
              <a:t>‹#›</a:t>
            </a:fld>
            <a:endParaRPr lang="en-US"/>
          </a:p>
        </p:txBody>
      </p:sp>
    </p:spTree>
    <p:extLst>
      <p:ext uri="{BB962C8B-B14F-4D97-AF65-F5344CB8AC3E}">
        <p14:creationId xmlns:p14="http://schemas.microsoft.com/office/powerpoint/2010/main" val="2472525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731836"/>
            <a:ext cx="8229600" cy="68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536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4933DF5B-D39C-4C60-860A-64DC4E06836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7" r:id="rId3"/>
    <p:sldLayoutId id="2147483738" r:id="rId4"/>
    <p:sldLayoutId id="2147483736" r:id="rId5"/>
    <p:sldLayoutId id="2147483734" r:id="rId6"/>
    <p:sldLayoutId id="2147483735" r:id="rId7"/>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F6A053-2D11-AF1E-F6F1-712E874D0D0C}"/>
              </a:ext>
            </a:extLst>
          </p:cNvPr>
          <p:cNvSpPr>
            <a:spLocks noGrp="1"/>
          </p:cNvSpPr>
          <p:nvPr>
            <p:ph type="body" sz="quarter" idx="13"/>
          </p:nvPr>
        </p:nvSpPr>
        <p:spPr>
          <a:xfrm>
            <a:off x="1025660" y="2286000"/>
            <a:ext cx="7010400" cy="1752600"/>
          </a:xfrm>
        </p:spPr>
        <p:txBody>
          <a:bodyPr/>
          <a:lstStyle/>
          <a:p>
            <a:r>
              <a:rPr lang="en-US" dirty="0"/>
              <a:t>Inspired By God</a:t>
            </a:r>
          </a:p>
          <a:p>
            <a:r>
              <a:rPr lang="es-MX" dirty="0"/>
              <a:t>Inspirada Por Dios </a:t>
            </a:r>
            <a:endParaRPr lang="en-US" dirty="0"/>
          </a:p>
        </p:txBody>
      </p:sp>
      <p:sp>
        <p:nvSpPr>
          <p:cNvPr id="4" name="Text Placeholder 3">
            <a:extLst>
              <a:ext uri="{FF2B5EF4-FFF2-40B4-BE49-F238E27FC236}">
                <a16:creationId xmlns:a16="http://schemas.microsoft.com/office/drawing/2014/main" id="{EE98B0C6-7C93-1148-8653-49EBD1291ECB}"/>
              </a:ext>
            </a:extLst>
          </p:cNvPr>
          <p:cNvSpPr>
            <a:spLocks noGrp="1"/>
          </p:cNvSpPr>
          <p:nvPr>
            <p:ph type="body" sz="quarter" idx="14"/>
          </p:nvPr>
        </p:nvSpPr>
        <p:spPr>
          <a:xfrm>
            <a:off x="1981200" y="5334000"/>
            <a:ext cx="5181600" cy="476250"/>
          </a:xfrm>
        </p:spPr>
        <p:txBody>
          <a:bodyPr/>
          <a:lstStyle/>
          <a:p>
            <a:r>
              <a:rPr lang="en-US" dirty="0"/>
              <a:t>1 Cor 2:9-3:4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a:xfrm>
            <a:off x="457200" y="381000"/>
            <a:ext cx="8229600" cy="731838"/>
          </a:xfrm>
        </p:spPr>
        <p:txBody>
          <a:bodyPr/>
          <a:lstStyle/>
          <a:p>
            <a:r>
              <a:rPr lang="en-US" dirty="0"/>
              <a:t>Inspired By God/</a:t>
            </a:r>
            <a:r>
              <a:rPr lang="es-MX" dirty="0"/>
              <a:t>Inspirada por Dios </a:t>
            </a:r>
            <a:endParaRPr lang="en-US" dirty="0"/>
          </a:p>
        </p:txBody>
      </p:sp>
      <p:sp>
        <p:nvSpPr>
          <p:cNvPr id="3" name="Text Placeholder 2">
            <a:extLst>
              <a:ext uri="{FF2B5EF4-FFF2-40B4-BE49-F238E27FC236}">
                <a16:creationId xmlns:a16="http://schemas.microsoft.com/office/drawing/2014/main" id="{65A4A424-49EC-24A7-6B21-47E9F61B756A}"/>
              </a:ext>
            </a:extLst>
          </p:cNvPr>
          <p:cNvSpPr>
            <a:spLocks noGrp="1"/>
          </p:cNvSpPr>
          <p:nvPr>
            <p:ph type="body" sz="quarter" idx="13"/>
          </p:nvPr>
        </p:nvSpPr>
        <p:spPr>
          <a:xfrm>
            <a:off x="228600" y="1219200"/>
            <a:ext cx="4343400" cy="5638800"/>
          </a:xfrm>
        </p:spPr>
        <p:txBody>
          <a:bodyPr/>
          <a:lstStyle/>
          <a:p>
            <a:r>
              <a:rPr lang="en-US" dirty="0"/>
              <a:t>1 Cor 2:9-11, Man Cannot Know The Mind Of God</a:t>
            </a:r>
          </a:p>
          <a:p>
            <a:pPr lvl="1"/>
            <a:r>
              <a:rPr lang="en-US" dirty="0"/>
              <a:t>Jer 10:23</a:t>
            </a:r>
          </a:p>
          <a:p>
            <a:pPr lvl="1"/>
            <a:r>
              <a:rPr lang="en-US" dirty="0"/>
              <a:t>Isa 55:8-11 </a:t>
            </a:r>
          </a:p>
          <a:p>
            <a:pPr lvl="1"/>
            <a:r>
              <a:rPr lang="en-US" dirty="0"/>
              <a:t>1 Pet 1:9-12, Even Obscured to Angels</a:t>
            </a:r>
          </a:p>
        </p:txBody>
      </p:sp>
      <p:sp>
        <p:nvSpPr>
          <p:cNvPr id="7" name="Text Placeholder 6">
            <a:extLst>
              <a:ext uri="{FF2B5EF4-FFF2-40B4-BE49-F238E27FC236}">
                <a16:creationId xmlns:a16="http://schemas.microsoft.com/office/drawing/2014/main" id="{24DB52E0-7AAD-F1AB-D4C8-48D266B1E12F}"/>
              </a:ext>
            </a:extLst>
          </p:cNvPr>
          <p:cNvSpPr>
            <a:spLocks noGrp="1"/>
          </p:cNvSpPr>
          <p:nvPr>
            <p:ph type="body" sz="quarter" idx="14"/>
          </p:nvPr>
        </p:nvSpPr>
        <p:spPr>
          <a:xfrm>
            <a:off x="4724400" y="1219200"/>
            <a:ext cx="4267200" cy="5638800"/>
          </a:xfrm>
        </p:spPr>
        <p:txBody>
          <a:bodyPr/>
          <a:lstStyle/>
          <a:p>
            <a:r>
              <a:rPr lang="es-ES" dirty="0"/>
              <a:t>1 </a:t>
            </a:r>
            <a:r>
              <a:rPr lang="es-ES" dirty="0" err="1"/>
              <a:t>Cor</a:t>
            </a:r>
            <a:r>
              <a:rPr lang="es-ES" dirty="0"/>
              <a:t> 2:9-11, El Hombre No Puede Conocer La Mente De Dios </a:t>
            </a:r>
          </a:p>
          <a:p>
            <a:pPr lvl="1"/>
            <a:r>
              <a:rPr lang="es-ES" dirty="0"/>
              <a:t>Jer 10:23 </a:t>
            </a:r>
          </a:p>
          <a:p>
            <a:pPr lvl="1"/>
            <a:r>
              <a:rPr lang="es-ES" dirty="0"/>
              <a:t>Isa 55:8-11 </a:t>
            </a:r>
          </a:p>
          <a:p>
            <a:pPr lvl="1"/>
            <a:r>
              <a:rPr lang="es-ES" dirty="0"/>
              <a:t>1 </a:t>
            </a:r>
            <a:r>
              <a:rPr lang="es-ES" dirty="0" err="1"/>
              <a:t>Ped</a:t>
            </a:r>
            <a:r>
              <a:rPr lang="es-ES" dirty="0"/>
              <a:t> 1:9-12, Oscurecido Para Los Ángeles</a:t>
            </a:r>
          </a:p>
          <a:p>
            <a:endParaRPr lang="en-US" dirty="0"/>
          </a:p>
        </p:txBody>
      </p:sp>
    </p:spTree>
    <p:extLst>
      <p:ext uri="{BB962C8B-B14F-4D97-AF65-F5344CB8AC3E}">
        <p14:creationId xmlns:p14="http://schemas.microsoft.com/office/powerpoint/2010/main" val="21037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additive="base">
                                        <p:cTn id="2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 calcmode="lin" valueType="num">
                                      <p:cBhvr additive="base">
                                        <p:cTn id="2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p:txBody>
          <a:bodyPr/>
          <a:lstStyle/>
          <a:p>
            <a:r>
              <a:rPr lang="en-US" dirty="0"/>
              <a:t>Inspired By God/</a:t>
            </a:r>
            <a:r>
              <a:rPr lang="es-MX" dirty="0"/>
              <a:t>Inspirada por Dios </a:t>
            </a:r>
            <a:endParaRPr lang="en-US" dirty="0"/>
          </a:p>
        </p:txBody>
      </p:sp>
      <p:sp>
        <p:nvSpPr>
          <p:cNvPr id="3" name="Text Placeholder 2">
            <a:extLst>
              <a:ext uri="{FF2B5EF4-FFF2-40B4-BE49-F238E27FC236}">
                <a16:creationId xmlns:a16="http://schemas.microsoft.com/office/drawing/2014/main" id="{65A4A424-49EC-24A7-6B21-47E9F61B756A}"/>
              </a:ext>
            </a:extLst>
          </p:cNvPr>
          <p:cNvSpPr>
            <a:spLocks noGrp="1"/>
          </p:cNvSpPr>
          <p:nvPr>
            <p:ph type="body" sz="quarter" idx="13"/>
          </p:nvPr>
        </p:nvSpPr>
        <p:spPr/>
        <p:txBody>
          <a:bodyPr/>
          <a:lstStyle/>
          <a:p>
            <a:r>
              <a:rPr lang="en-US" dirty="0"/>
              <a:t>1 Cor 2:12-13, Apostles Have The Mind Of God </a:t>
            </a:r>
          </a:p>
          <a:p>
            <a:pPr lvl="1"/>
            <a:r>
              <a:rPr lang="en-US" dirty="0"/>
              <a:t>Holy Spirit</a:t>
            </a:r>
          </a:p>
          <a:p>
            <a:pPr lvl="2"/>
            <a:r>
              <a:rPr lang="en-US" dirty="0"/>
              <a:t>Jn 14&amp;16, Apostles and Prophets were given special knowledge</a:t>
            </a:r>
          </a:p>
        </p:txBody>
      </p:sp>
      <p:sp>
        <p:nvSpPr>
          <p:cNvPr id="4" name="Text Placeholder 3">
            <a:extLst>
              <a:ext uri="{FF2B5EF4-FFF2-40B4-BE49-F238E27FC236}">
                <a16:creationId xmlns:a16="http://schemas.microsoft.com/office/drawing/2014/main" id="{9EA6B478-FD90-FA3B-E0D7-40643E37893E}"/>
              </a:ext>
            </a:extLst>
          </p:cNvPr>
          <p:cNvSpPr>
            <a:spLocks noGrp="1"/>
          </p:cNvSpPr>
          <p:nvPr>
            <p:ph type="body" sz="quarter" idx="14"/>
          </p:nvPr>
        </p:nvSpPr>
        <p:spPr/>
        <p:txBody>
          <a:bodyPr/>
          <a:lstStyle/>
          <a:p>
            <a:r>
              <a:rPr lang="es-ES" dirty="0">
                <a:effectLst/>
                <a:latin typeface="Segoe UI Web (West European)"/>
              </a:rPr>
              <a:t>1 </a:t>
            </a:r>
            <a:r>
              <a:rPr lang="es-ES" dirty="0" err="1">
                <a:effectLst/>
                <a:latin typeface="Segoe UI Web (West European)"/>
              </a:rPr>
              <a:t>Cor</a:t>
            </a:r>
            <a:r>
              <a:rPr lang="es-ES" dirty="0">
                <a:effectLst/>
                <a:latin typeface="Segoe UI Web (West European)"/>
              </a:rPr>
              <a:t> 2:12-13, Los Apóstoles Tienen La Mente De Dios </a:t>
            </a:r>
          </a:p>
          <a:p>
            <a:pPr lvl="1"/>
            <a:r>
              <a:rPr lang="es-ES" dirty="0">
                <a:effectLst/>
                <a:latin typeface="Segoe UI Web (West European)"/>
              </a:rPr>
              <a:t>Espíritu Santo </a:t>
            </a:r>
          </a:p>
          <a:p>
            <a:pPr lvl="2"/>
            <a:r>
              <a:rPr lang="es-ES" dirty="0" err="1">
                <a:effectLst/>
                <a:latin typeface="Segoe UI Web (West European)"/>
              </a:rPr>
              <a:t>Jn</a:t>
            </a:r>
            <a:r>
              <a:rPr lang="es-ES" dirty="0">
                <a:effectLst/>
                <a:latin typeface="Segoe UI Web (West European)"/>
              </a:rPr>
              <a:t> 14 y 16, a los Apóstoles y Profetas se les dio un conocimiento especial</a:t>
            </a:r>
          </a:p>
          <a:p>
            <a:endParaRPr lang="en-US" dirty="0"/>
          </a:p>
        </p:txBody>
      </p:sp>
    </p:spTree>
    <p:extLst>
      <p:ext uri="{BB962C8B-B14F-4D97-AF65-F5344CB8AC3E}">
        <p14:creationId xmlns:p14="http://schemas.microsoft.com/office/powerpoint/2010/main" val="151858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p:txBody>
          <a:bodyPr/>
          <a:lstStyle/>
          <a:p>
            <a:r>
              <a:rPr lang="en-US" dirty="0"/>
              <a:t>Inspired By God/</a:t>
            </a:r>
            <a:r>
              <a:rPr lang="es-MX" dirty="0"/>
              <a:t>Inspirada por Dios </a:t>
            </a:r>
            <a:endParaRPr lang="en-US" dirty="0"/>
          </a:p>
        </p:txBody>
      </p:sp>
      <p:sp>
        <p:nvSpPr>
          <p:cNvPr id="3" name="Text Placeholder 2">
            <a:extLst>
              <a:ext uri="{FF2B5EF4-FFF2-40B4-BE49-F238E27FC236}">
                <a16:creationId xmlns:a16="http://schemas.microsoft.com/office/drawing/2014/main" id="{65A4A424-49EC-24A7-6B21-47E9F61B756A}"/>
              </a:ext>
            </a:extLst>
          </p:cNvPr>
          <p:cNvSpPr>
            <a:spLocks noGrp="1"/>
          </p:cNvSpPr>
          <p:nvPr>
            <p:ph type="body" sz="quarter" idx="13"/>
          </p:nvPr>
        </p:nvSpPr>
        <p:spPr/>
        <p:txBody>
          <a:bodyPr/>
          <a:lstStyle/>
          <a:p>
            <a:r>
              <a:rPr lang="en-US" dirty="0"/>
              <a:t>1 Cor 2:14-15, Secular Wisdom Is Not Of God</a:t>
            </a:r>
          </a:p>
          <a:p>
            <a:pPr lvl="1"/>
            <a:r>
              <a:rPr lang="en-US" dirty="0"/>
              <a:t>Seeking the meaning of Life from</a:t>
            </a:r>
          </a:p>
          <a:p>
            <a:pPr lvl="2"/>
            <a:r>
              <a:rPr lang="en-US" dirty="0"/>
              <a:t>Philosophers</a:t>
            </a:r>
          </a:p>
          <a:p>
            <a:pPr lvl="2"/>
            <a:r>
              <a:rPr lang="en-US" dirty="0"/>
              <a:t>Rabbi’s</a:t>
            </a:r>
          </a:p>
        </p:txBody>
      </p:sp>
      <p:sp>
        <p:nvSpPr>
          <p:cNvPr id="4" name="Text Placeholder 3">
            <a:extLst>
              <a:ext uri="{FF2B5EF4-FFF2-40B4-BE49-F238E27FC236}">
                <a16:creationId xmlns:a16="http://schemas.microsoft.com/office/drawing/2014/main" id="{9EA6B478-FD90-FA3B-E0D7-40643E37893E}"/>
              </a:ext>
            </a:extLst>
          </p:cNvPr>
          <p:cNvSpPr>
            <a:spLocks noGrp="1"/>
          </p:cNvSpPr>
          <p:nvPr>
            <p:ph type="body" sz="quarter" idx="14"/>
          </p:nvPr>
        </p:nvSpPr>
        <p:spPr/>
        <p:txBody>
          <a:bodyPr/>
          <a:lstStyle/>
          <a:p>
            <a:r>
              <a:rPr lang="es-ES" dirty="0">
                <a:effectLst/>
                <a:latin typeface="Segoe UI Web (West European)"/>
              </a:rPr>
              <a:t>1 </a:t>
            </a:r>
            <a:r>
              <a:rPr lang="es-ES" dirty="0" err="1">
                <a:effectLst/>
                <a:latin typeface="Segoe UI Web (West European)"/>
              </a:rPr>
              <a:t>Cor</a:t>
            </a:r>
            <a:r>
              <a:rPr lang="es-ES" dirty="0">
                <a:effectLst/>
                <a:latin typeface="Segoe UI Web (West European)"/>
              </a:rPr>
              <a:t> 2:14-15, La Sabiduría Secular No Es De Dios </a:t>
            </a:r>
          </a:p>
          <a:p>
            <a:pPr lvl="1"/>
            <a:r>
              <a:rPr lang="es-ES" dirty="0">
                <a:effectLst/>
                <a:latin typeface="Segoe UI Web (West European)"/>
              </a:rPr>
              <a:t>Buscando el sentido de la Vida desde </a:t>
            </a:r>
          </a:p>
          <a:p>
            <a:pPr lvl="2"/>
            <a:r>
              <a:rPr lang="es-ES" dirty="0">
                <a:effectLst/>
                <a:latin typeface="Segoe UI Web (West European)"/>
              </a:rPr>
              <a:t>Filósofos </a:t>
            </a:r>
          </a:p>
          <a:p>
            <a:pPr lvl="2"/>
            <a:r>
              <a:rPr lang="es-ES" dirty="0">
                <a:effectLst/>
                <a:latin typeface="Segoe UI Web (West European)"/>
              </a:rPr>
              <a:t>Rabinos</a:t>
            </a:r>
          </a:p>
          <a:p>
            <a:endParaRPr lang="en-US" dirty="0"/>
          </a:p>
        </p:txBody>
      </p:sp>
    </p:spTree>
    <p:extLst>
      <p:ext uri="{BB962C8B-B14F-4D97-AF65-F5344CB8AC3E}">
        <p14:creationId xmlns:p14="http://schemas.microsoft.com/office/powerpoint/2010/main" val="128562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additive="base">
                                        <p:cTn id="2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p:txBody>
          <a:bodyPr/>
          <a:lstStyle/>
          <a:p>
            <a:r>
              <a:rPr lang="en-US" dirty="0"/>
              <a:t>Inspired By God/</a:t>
            </a:r>
            <a:r>
              <a:rPr lang="es-MX" dirty="0"/>
              <a:t>Inspirada por Dios </a:t>
            </a:r>
            <a:endParaRPr lang="en-US" dirty="0"/>
          </a:p>
        </p:txBody>
      </p:sp>
      <p:sp>
        <p:nvSpPr>
          <p:cNvPr id="3" name="Text Placeholder 2">
            <a:extLst>
              <a:ext uri="{FF2B5EF4-FFF2-40B4-BE49-F238E27FC236}">
                <a16:creationId xmlns:a16="http://schemas.microsoft.com/office/drawing/2014/main" id="{65A4A424-49EC-24A7-6B21-47E9F61B756A}"/>
              </a:ext>
            </a:extLst>
          </p:cNvPr>
          <p:cNvSpPr>
            <a:spLocks noGrp="1"/>
          </p:cNvSpPr>
          <p:nvPr>
            <p:ph type="body" sz="quarter" idx="13"/>
          </p:nvPr>
        </p:nvSpPr>
        <p:spPr/>
        <p:txBody>
          <a:bodyPr/>
          <a:lstStyle/>
          <a:p>
            <a:r>
              <a:rPr lang="en-US" dirty="0"/>
              <a:t>1 Cor 3:1-4, Carnal Mind Vs. Spiritual Mind</a:t>
            </a:r>
          </a:p>
          <a:p>
            <a:pPr lvl="1"/>
            <a:r>
              <a:rPr lang="en-US" dirty="0"/>
              <a:t>The Core Problem at Corinth</a:t>
            </a:r>
          </a:p>
          <a:p>
            <a:pPr lvl="2"/>
            <a:r>
              <a:rPr lang="en-US" dirty="0"/>
              <a:t>“Jealousy, Quarrelling, Divisions”</a:t>
            </a:r>
          </a:p>
          <a:p>
            <a:pPr lvl="1"/>
            <a:r>
              <a:rPr lang="en-US" dirty="0"/>
              <a:t>The Core Problem With Humanity </a:t>
            </a:r>
          </a:p>
        </p:txBody>
      </p:sp>
      <p:sp>
        <p:nvSpPr>
          <p:cNvPr id="4" name="Text Placeholder 3">
            <a:extLst>
              <a:ext uri="{FF2B5EF4-FFF2-40B4-BE49-F238E27FC236}">
                <a16:creationId xmlns:a16="http://schemas.microsoft.com/office/drawing/2014/main" id="{9EA6B478-FD90-FA3B-E0D7-40643E37893E}"/>
              </a:ext>
            </a:extLst>
          </p:cNvPr>
          <p:cNvSpPr>
            <a:spLocks noGrp="1"/>
          </p:cNvSpPr>
          <p:nvPr>
            <p:ph type="body" sz="quarter" idx="14"/>
          </p:nvPr>
        </p:nvSpPr>
        <p:spPr/>
        <p:txBody>
          <a:bodyPr/>
          <a:lstStyle/>
          <a:p>
            <a:r>
              <a:rPr lang="es-ES" dirty="0">
                <a:effectLst/>
                <a:latin typeface="Segoe UI Web (West European)"/>
              </a:rPr>
              <a:t>1 </a:t>
            </a:r>
            <a:r>
              <a:rPr lang="es-ES" dirty="0" err="1">
                <a:effectLst/>
                <a:latin typeface="Segoe UI Web (West European)"/>
              </a:rPr>
              <a:t>Cor</a:t>
            </a:r>
            <a:r>
              <a:rPr lang="es-ES" dirty="0">
                <a:effectLst/>
                <a:latin typeface="Segoe UI Web (West European)"/>
              </a:rPr>
              <a:t> 3:1-4, Mente Carnal vs. Mente Espiritual </a:t>
            </a:r>
          </a:p>
          <a:p>
            <a:pPr lvl="1"/>
            <a:r>
              <a:rPr lang="es-ES" dirty="0">
                <a:effectLst/>
                <a:latin typeface="Segoe UI Web (West European)"/>
              </a:rPr>
              <a:t>El Problema Central De Corinto </a:t>
            </a:r>
          </a:p>
          <a:p>
            <a:pPr lvl="2"/>
            <a:r>
              <a:rPr lang="es-ES" dirty="0">
                <a:effectLst/>
                <a:latin typeface="Segoe UI Web (West European)"/>
              </a:rPr>
              <a:t>"Celos, Disputas, Divisiones”</a:t>
            </a:r>
          </a:p>
          <a:p>
            <a:pPr lvl="1"/>
            <a:r>
              <a:rPr lang="es-ES" dirty="0">
                <a:effectLst/>
                <a:latin typeface="Segoe UI Web (West European)"/>
              </a:rPr>
              <a:t>El Problema Central De La Humanidad</a:t>
            </a:r>
          </a:p>
          <a:p>
            <a:endParaRPr lang="en-US" dirty="0"/>
          </a:p>
        </p:txBody>
      </p:sp>
    </p:spTree>
    <p:extLst>
      <p:ext uri="{BB962C8B-B14F-4D97-AF65-F5344CB8AC3E}">
        <p14:creationId xmlns:p14="http://schemas.microsoft.com/office/powerpoint/2010/main" val="219325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p:txBody>
          <a:bodyPr/>
          <a:lstStyle/>
          <a:p>
            <a:r>
              <a:rPr lang="en-US" dirty="0"/>
              <a:t>Inspired By /</a:t>
            </a:r>
            <a:r>
              <a:rPr lang="es-MX" dirty="0"/>
              <a:t>Inspirada por Dios </a:t>
            </a:r>
            <a:endParaRPr lang="en-US" dirty="0"/>
          </a:p>
        </p:txBody>
      </p:sp>
      <p:sp>
        <p:nvSpPr>
          <p:cNvPr id="3" name="Text Placeholder 2">
            <a:extLst>
              <a:ext uri="{FF2B5EF4-FFF2-40B4-BE49-F238E27FC236}">
                <a16:creationId xmlns:a16="http://schemas.microsoft.com/office/drawing/2014/main" id="{65A4A424-49EC-24A7-6B21-47E9F61B756A}"/>
              </a:ext>
            </a:extLst>
          </p:cNvPr>
          <p:cNvSpPr>
            <a:spLocks noGrp="1"/>
          </p:cNvSpPr>
          <p:nvPr>
            <p:ph type="body" sz="quarter" idx="13"/>
          </p:nvPr>
        </p:nvSpPr>
        <p:spPr/>
        <p:txBody>
          <a:bodyPr>
            <a:normAutofit fontScale="85000" lnSpcReduction="10000"/>
          </a:bodyPr>
          <a:lstStyle/>
          <a:p>
            <a:r>
              <a:rPr lang="en-US" dirty="0"/>
              <a:t>The Mind Of God</a:t>
            </a:r>
          </a:p>
          <a:p>
            <a:pPr lvl="1"/>
            <a:r>
              <a:rPr lang="en-US" dirty="0"/>
              <a:t>1 Cor 2:9-11, Man Cannot Know The Mind Of God</a:t>
            </a:r>
          </a:p>
          <a:p>
            <a:pPr lvl="1"/>
            <a:r>
              <a:rPr lang="en-US" dirty="0"/>
              <a:t>1 Cor 2:12-13, Apostles Have The Mind Of God </a:t>
            </a:r>
          </a:p>
          <a:p>
            <a:pPr lvl="1"/>
            <a:r>
              <a:rPr lang="en-US" dirty="0"/>
              <a:t>1 Cor 2:14-15, Secular Wisdom Is Not Of God</a:t>
            </a:r>
          </a:p>
          <a:p>
            <a:pPr lvl="1"/>
            <a:r>
              <a:rPr lang="en-US" dirty="0"/>
              <a:t>1 Cor 3:1-4, Carnal Mind Vs. Spiritual Mind</a:t>
            </a:r>
          </a:p>
        </p:txBody>
      </p:sp>
      <p:sp>
        <p:nvSpPr>
          <p:cNvPr id="7" name="Text Placeholder 6">
            <a:extLst>
              <a:ext uri="{FF2B5EF4-FFF2-40B4-BE49-F238E27FC236}">
                <a16:creationId xmlns:a16="http://schemas.microsoft.com/office/drawing/2014/main" id="{052A1C45-96D3-D9F8-1495-7DF6ADD4B130}"/>
              </a:ext>
            </a:extLst>
          </p:cNvPr>
          <p:cNvSpPr>
            <a:spLocks noGrp="1"/>
          </p:cNvSpPr>
          <p:nvPr>
            <p:ph type="body" sz="quarter" idx="14"/>
          </p:nvPr>
        </p:nvSpPr>
        <p:spPr/>
        <p:txBody>
          <a:bodyPr>
            <a:normAutofit fontScale="85000" lnSpcReduction="20000"/>
          </a:bodyPr>
          <a:lstStyle/>
          <a:p>
            <a:r>
              <a:rPr lang="es-ES" dirty="0">
                <a:effectLst/>
                <a:latin typeface="Segoe UI Web (West European)"/>
              </a:rPr>
              <a:t>La Mente De Dios </a:t>
            </a:r>
          </a:p>
          <a:p>
            <a:pPr lvl="1"/>
            <a:r>
              <a:rPr lang="es-ES" dirty="0">
                <a:effectLst/>
                <a:latin typeface="Segoe UI Web (West European)"/>
              </a:rPr>
              <a:t>1 </a:t>
            </a:r>
            <a:r>
              <a:rPr lang="es-ES" dirty="0" err="1">
                <a:effectLst/>
                <a:latin typeface="Segoe UI Web (West European)"/>
              </a:rPr>
              <a:t>Cor</a:t>
            </a:r>
            <a:r>
              <a:rPr lang="es-ES" dirty="0">
                <a:effectLst/>
                <a:latin typeface="Segoe UI Web (West European)"/>
              </a:rPr>
              <a:t> 2:9-11, El Hombre No Puede Conocer La Mente De Dios </a:t>
            </a:r>
          </a:p>
          <a:p>
            <a:pPr lvl="1"/>
            <a:r>
              <a:rPr lang="es-ES" dirty="0">
                <a:effectLst/>
                <a:latin typeface="Segoe UI Web (West European)"/>
              </a:rPr>
              <a:t>1 </a:t>
            </a:r>
            <a:r>
              <a:rPr lang="es-ES" dirty="0" err="1">
                <a:effectLst/>
                <a:latin typeface="Segoe UI Web (West European)"/>
              </a:rPr>
              <a:t>Cor</a:t>
            </a:r>
            <a:r>
              <a:rPr lang="es-ES" dirty="0">
                <a:effectLst/>
                <a:latin typeface="Segoe UI Web (West European)"/>
              </a:rPr>
              <a:t> 2:12-13, Los Apóstoles Tienen La Mente De Dios </a:t>
            </a:r>
          </a:p>
          <a:p>
            <a:pPr lvl="1"/>
            <a:r>
              <a:rPr lang="es-ES" dirty="0">
                <a:effectLst/>
                <a:latin typeface="Segoe UI Web (West European)"/>
              </a:rPr>
              <a:t>1 </a:t>
            </a:r>
            <a:r>
              <a:rPr lang="es-ES" dirty="0" err="1">
                <a:effectLst/>
                <a:latin typeface="Segoe UI Web (West European)"/>
              </a:rPr>
              <a:t>Cor</a:t>
            </a:r>
            <a:r>
              <a:rPr lang="es-ES" dirty="0">
                <a:effectLst/>
                <a:latin typeface="Segoe UI Web (West European)"/>
              </a:rPr>
              <a:t> 2:14-15, La Sabiduría Secular No Es De Dios </a:t>
            </a:r>
          </a:p>
          <a:p>
            <a:pPr lvl="1"/>
            <a:r>
              <a:rPr lang="es-ES" dirty="0">
                <a:effectLst/>
                <a:latin typeface="Segoe UI Web (West European)"/>
              </a:rPr>
              <a:t>1 </a:t>
            </a:r>
            <a:r>
              <a:rPr lang="es-ES" dirty="0" err="1">
                <a:effectLst/>
                <a:latin typeface="Segoe UI Web (West European)"/>
              </a:rPr>
              <a:t>Cor</a:t>
            </a:r>
            <a:r>
              <a:rPr lang="es-ES" dirty="0">
                <a:effectLst/>
                <a:latin typeface="Segoe UI Web (West European)"/>
              </a:rPr>
              <a:t> 3:1-4, Mente Carnal Vs. Mente Espiritual</a:t>
            </a:r>
          </a:p>
        </p:txBody>
      </p:sp>
      <p:sp>
        <p:nvSpPr>
          <p:cNvPr id="8" name="Text Placeholder 7">
            <a:extLst>
              <a:ext uri="{FF2B5EF4-FFF2-40B4-BE49-F238E27FC236}">
                <a16:creationId xmlns:a16="http://schemas.microsoft.com/office/drawing/2014/main" id="{95496E51-670B-6BEF-DFFC-50746077A3B7}"/>
              </a:ext>
            </a:extLst>
          </p:cNvPr>
          <p:cNvSpPr>
            <a:spLocks noGrp="1"/>
          </p:cNvSpPr>
          <p:nvPr>
            <p:ph type="body" sz="quarter" idx="15"/>
          </p:nvPr>
        </p:nvSpPr>
        <p:spPr/>
        <p:txBody>
          <a:bodyPr/>
          <a:lstStyle/>
          <a:p>
            <a:r>
              <a:rPr lang="en-US" dirty="0"/>
              <a:t>Summary/</a:t>
            </a:r>
            <a:r>
              <a:rPr lang="en-US" dirty="0" err="1"/>
              <a:t>Resumen</a:t>
            </a:r>
            <a:endParaRPr lang="en-US" dirty="0"/>
          </a:p>
        </p:txBody>
      </p:sp>
    </p:spTree>
    <p:extLst>
      <p:ext uri="{BB962C8B-B14F-4D97-AF65-F5344CB8AC3E}">
        <p14:creationId xmlns:p14="http://schemas.microsoft.com/office/powerpoint/2010/main" val="1069304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a:xfrm>
            <a:off x="76200" y="381000"/>
            <a:ext cx="8915400" cy="731838"/>
          </a:xfrm>
        </p:spPr>
        <p:txBody>
          <a:bodyPr/>
          <a:lstStyle/>
          <a:p>
            <a:r>
              <a:rPr lang="en-US" dirty="0"/>
              <a:t>Inspired By /</a:t>
            </a:r>
            <a:r>
              <a:rPr lang="es-MX" dirty="0"/>
              <a:t>Inspirada por Dios </a:t>
            </a:r>
            <a:endParaRPr lang="en-US" dirty="0"/>
          </a:p>
        </p:txBody>
      </p:sp>
      <p:sp>
        <p:nvSpPr>
          <p:cNvPr id="6" name="Text Placeholder 5">
            <a:extLst>
              <a:ext uri="{FF2B5EF4-FFF2-40B4-BE49-F238E27FC236}">
                <a16:creationId xmlns:a16="http://schemas.microsoft.com/office/drawing/2014/main" id="{48D04BE2-DCBB-1253-0281-57BDFFE0B454}"/>
              </a:ext>
            </a:extLst>
          </p:cNvPr>
          <p:cNvSpPr>
            <a:spLocks noGrp="1"/>
          </p:cNvSpPr>
          <p:nvPr>
            <p:ph type="body" sz="quarter" idx="13"/>
          </p:nvPr>
        </p:nvSpPr>
        <p:spPr>
          <a:xfrm>
            <a:off x="228600" y="1828800"/>
            <a:ext cx="4343400" cy="5029200"/>
          </a:xfrm>
        </p:spPr>
        <p:txBody>
          <a:bodyPr>
            <a:normAutofit fontScale="92500" lnSpcReduction="20000"/>
          </a:bodyPr>
          <a:lstStyle/>
          <a:p>
            <a:r>
              <a:rPr lang="en-US" dirty="0"/>
              <a:t>Bible – God Breathed</a:t>
            </a:r>
          </a:p>
          <a:p>
            <a:pPr lvl="1"/>
            <a:r>
              <a:rPr lang="en-US" dirty="0"/>
              <a:t>2 Tim 3:16-17, All Scripture is breathed out by God and profitable for teaching, for reproof, for correction, and for training in righteousness,17 that the man of God may be complete, equipped for every good work. (ESV)</a:t>
            </a:r>
          </a:p>
        </p:txBody>
      </p:sp>
      <p:sp>
        <p:nvSpPr>
          <p:cNvPr id="17" name="Text Placeholder 16">
            <a:extLst>
              <a:ext uri="{FF2B5EF4-FFF2-40B4-BE49-F238E27FC236}">
                <a16:creationId xmlns:a16="http://schemas.microsoft.com/office/drawing/2014/main" id="{0A6DC3F6-74A2-9E24-16CB-AB3E8666C60D}"/>
              </a:ext>
            </a:extLst>
          </p:cNvPr>
          <p:cNvSpPr>
            <a:spLocks noGrp="1"/>
          </p:cNvSpPr>
          <p:nvPr>
            <p:ph type="body" sz="quarter" idx="14"/>
          </p:nvPr>
        </p:nvSpPr>
        <p:spPr>
          <a:xfrm>
            <a:off x="4724400" y="1828800"/>
            <a:ext cx="4267200" cy="5029200"/>
          </a:xfrm>
        </p:spPr>
        <p:txBody>
          <a:bodyPr>
            <a:normAutofit fontScale="92500" lnSpcReduction="20000"/>
          </a:bodyPr>
          <a:lstStyle/>
          <a:p>
            <a:r>
              <a:rPr lang="en-US" dirty="0"/>
              <a:t>Biblia – Dios </a:t>
            </a:r>
            <a:r>
              <a:rPr lang="es-ES" dirty="0"/>
              <a:t>Exhalado</a:t>
            </a:r>
            <a:endParaRPr lang="en-US" dirty="0"/>
          </a:p>
          <a:p>
            <a:pPr lvl="1"/>
            <a:r>
              <a:rPr lang="es-MX" dirty="0"/>
              <a:t>2 Tim 3:16-17, Toda Escritura es inspirada por Dios y útil para enseñar, para reprender, para corregir, para instruir en justicia,17 a fin de que el hombre de Dios sea perfecto, equipado para toda buena obra. NBLA</a:t>
            </a:r>
            <a:endParaRPr lang="en-US" dirty="0"/>
          </a:p>
          <a:p>
            <a:endParaRPr lang="en-US" dirty="0"/>
          </a:p>
        </p:txBody>
      </p:sp>
      <p:sp>
        <p:nvSpPr>
          <p:cNvPr id="8" name="Text Placeholder 7">
            <a:extLst>
              <a:ext uri="{FF2B5EF4-FFF2-40B4-BE49-F238E27FC236}">
                <a16:creationId xmlns:a16="http://schemas.microsoft.com/office/drawing/2014/main" id="{95496E51-670B-6BEF-DFFC-50746077A3B7}"/>
              </a:ext>
            </a:extLst>
          </p:cNvPr>
          <p:cNvSpPr>
            <a:spLocks noGrp="1"/>
          </p:cNvSpPr>
          <p:nvPr>
            <p:ph type="body" sz="quarter" idx="15"/>
          </p:nvPr>
        </p:nvSpPr>
        <p:spPr>
          <a:xfrm>
            <a:off x="228600" y="1219200"/>
            <a:ext cx="8610600" cy="533400"/>
          </a:xfrm>
        </p:spPr>
        <p:txBody>
          <a:bodyPr/>
          <a:lstStyle/>
          <a:p>
            <a:r>
              <a:rPr lang="en-US" dirty="0"/>
              <a:t>Lessons/</a:t>
            </a:r>
            <a:r>
              <a:rPr lang="en-US" dirty="0" err="1"/>
              <a:t>Lecciones</a:t>
            </a:r>
            <a:endParaRPr lang="en-US" dirty="0"/>
          </a:p>
        </p:txBody>
      </p:sp>
    </p:spTree>
    <p:extLst>
      <p:ext uri="{BB962C8B-B14F-4D97-AF65-F5344CB8AC3E}">
        <p14:creationId xmlns:p14="http://schemas.microsoft.com/office/powerpoint/2010/main" val="1661370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p:txBody>
          <a:bodyPr/>
          <a:lstStyle/>
          <a:p>
            <a:r>
              <a:rPr lang="en-US" dirty="0"/>
              <a:t>Inspired By /</a:t>
            </a:r>
            <a:r>
              <a:rPr lang="es-MX" dirty="0"/>
              <a:t>Inspirada por Dios </a:t>
            </a:r>
            <a:endParaRPr lang="en-US" dirty="0"/>
          </a:p>
        </p:txBody>
      </p:sp>
      <p:sp>
        <p:nvSpPr>
          <p:cNvPr id="3" name="Text Placeholder 2">
            <a:extLst>
              <a:ext uri="{FF2B5EF4-FFF2-40B4-BE49-F238E27FC236}">
                <a16:creationId xmlns:a16="http://schemas.microsoft.com/office/drawing/2014/main" id="{C966118A-DB40-0BAD-E65C-5BE8900AA545}"/>
              </a:ext>
            </a:extLst>
          </p:cNvPr>
          <p:cNvSpPr>
            <a:spLocks noGrp="1"/>
          </p:cNvSpPr>
          <p:nvPr>
            <p:ph type="body" sz="quarter" idx="13"/>
          </p:nvPr>
        </p:nvSpPr>
        <p:spPr/>
        <p:txBody>
          <a:bodyPr/>
          <a:lstStyle/>
          <a:p>
            <a:r>
              <a:rPr lang="en-US" dirty="0"/>
              <a:t>Bible – God Breathed</a:t>
            </a:r>
          </a:p>
          <a:p>
            <a:pPr lvl="1"/>
            <a:r>
              <a:rPr lang="en-US" dirty="0"/>
              <a:t>“The Bible was never meant as a magnifying glass to examine others but as a mirror to look into our own heart.” (Meme)</a:t>
            </a:r>
          </a:p>
          <a:p>
            <a:pPr lvl="2"/>
            <a:r>
              <a:rPr lang="en-US" dirty="0"/>
              <a:t>Lesson From Sermon On The Mount </a:t>
            </a:r>
          </a:p>
        </p:txBody>
      </p:sp>
      <p:sp>
        <p:nvSpPr>
          <p:cNvPr id="4" name="Text Placeholder 3">
            <a:extLst>
              <a:ext uri="{FF2B5EF4-FFF2-40B4-BE49-F238E27FC236}">
                <a16:creationId xmlns:a16="http://schemas.microsoft.com/office/drawing/2014/main" id="{93A7128E-5234-2466-B32C-8993E404528E}"/>
              </a:ext>
            </a:extLst>
          </p:cNvPr>
          <p:cNvSpPr>
            <a:spLocks noGrp="1"/>
          </p:cNvSpPr>
          <p:nvPr>
            <p:ph type="body" sz="quarter" idx="14"/>
          </p:nvPr>
        </p:nvSpPr>
        <p:spPr/>
        <p:txBody>
          <a:bodyPr>
            <a:normAutofit fontScale="92500" lnSpcReduction="20000"/>
          </a:bodyPr>
          <a:lstStyle/>
          <a:p>
            <a:r>
              <a:rPr lang="es-ES" dirty="0"/>
              <a:t>Biblia – Dios Exhalado</a:t>
            </a:r>
          </a:p>
          <a:p>
            <a:pPr lvl="1"/>
            <a:r>
              <a:rPr lang="es-ES" dirty="0"/>
              <a:t>"La Biblia nunca fue concebida como una lupa para examinar a los demás, sino como un espejo para mirar dentro de nuestro propio corazón". (Meme)</a:t>
            </a:r>
          </a:p>
          <a:p>
            <a:pPr lvl="2"/>
            <a:r>
              <a:rPr lang="es-ES" dirty="0"/>
              <a:t>Lección Del Sermón De La Montaña</a:t>
            </a:r>
            <a:endParaRPr lang="en-US" dirty="0"/>
          </a:p>
        </p:txBody>
      </p:sp>
      <p:sp>
        <p:nvSpPr>
          <p:cNvPr id="5" name="Text Placeholder 4">
            <a:extLst>
              <a:ext uri="{FF2B5EF4-FFF2-40B4-BE49-F238E27FC236}">
                <a16:creationId xmlns:a16="http://schemas.microsoft.com/office/drawing/2014/main" id="{6EA26132-0029-C3B0-69C5-47E3E5EAA855}"/>
              </a:ext>
            </a:extLst>
          </p:cNvPr>
          <p:cNvSpPr>
            <a:spLocks noGrp="1"/>
          </p:cNvSpPr>
          <p:nvPr>
            <p:ph type="body" sz="quarter" idx="15"/>
          </p:nvPr>
        </p:nvSpPr>
        <p:spPr/>
        <p:txBody>
          <a:bodyPr/>
          <a:lstStyle/>
          <a:p>
            <a:r>
              <a:rPr lang="en-US" dirty="0"/>
              <a:t>Lessons/</a:t>
            </a:r>
            <a:r>
              <a:rPr lang="en-US" dirty="0" err="1"/>
              <a:t>Lecciones</a:t>
            </a:r>
            <a:endParaRPr lang="en-US" dirty="0"/>
          </a:p>
        </p:txBody>
      </p:sp>
    </p:spTree>
    <p:extLst>
      <p:ext uri="{BB962C8B-B14F-4D97-AF65-F5344CB8AC3E}">
        <p14:creationId xmlns:p14="http://schemas.microsoft.com/office/powerpoint/2010/main" val="236592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a:xfrm>
            <a:off x="76200" y="381000"/>
            <a:ext cx="8915400" cy="731838"/>
          </a:xfrm>
        </p:spPr>
        <p:txBody>
          <a:bodyPr/>
          <a:lstStyle/>
          <a:p>
            <a:r>
              <a:rPr lang="en-US" dirty="0"/>
              <a:t>Inspired By /</a:t>
            </a:r>
            <a:r>
              <a:rPr lang="es-MX" dirty="0"/>
              <a:t>Inspirada por Dios </a:t>
            </a:r>
            <a:endParaRPr lang="en-US" dirty="0"/>
          </a:p>
        </p:txBody>
      </p:sp>
      <p:sp>
        <p:nvSpPr>
          <p:cNvPr id="6" name="Text Placeholder 5">
            <a:extLst>
              <a:ext uri="{FF2B5EF4-FFF2-40B4-BE49-F238E27FC236}">
                <a16:creationId xmlns:a16="http://schemas.microsoft.com/office/drawing/2014/main" id="{48D04BE2-DCBB-1253-0281-57BDFFE0B454}"/>
              </a:ext>
            </a:extLst>
          </p:cNvPr>
          <p:cNvSpPr>
            <a:spLocks noGrp="1"/>
          </p:cNvSpPr>
          <p:nvPr>
            <p:ph type="body" sz="quarter" idx="13"/>
          </p:nvPr>
        </p:nvSpPr>
        <p:spPr/>
        <p:txBody>
          <a:bodyPr>
            <a:normAutofit/>
          </a:bodyPr>
          <a:lstStyle/>
          <a:p>
            <a:r>
              <a:rPr lang="en-US" dirty="0"/>
              <a:t>Spiritual Vs. Carnal Minded</a:t>
            </a:r>
          </a:p>
          <a:p>
            <a:pPr lvl="1"/>
            <a:r>
              <a:rPr lang="en-US" dirty="0"/>
              <a:t>All Knowledge Is Not Equal</a:t>
            </a:r>
          </a:p>
          <a:p>
            <a:pPr lvl="1"/>
            <a:r>
              <a:rPr lang="en-US" dirty="0"/>
              <a:t>Carnal Mind A Christian Problem</a:t>
            </a:r>
          </a:p>
          <a:p>
            <a:pPr lvl="2"/>
            <a:r>
              <a:rPr lang="en-US" dirty="0"/>
              <a:t>1 Cor 3:1-3</a:t>
            </a:r>
          </a:p>
          <a:p>
            <a:pPr lvl="2"/>
            <a:r>
              <a:rPr lang="en-US" dirty="0"/>
              <a:t>Gal 5:16-21</a:t>
            </a:r>
          </a:p>
          <a:p>
            <a:pPr lvl="2"/>
            <a:endParaRPr lang="en-US" dirty="0"/>
          </a:p>
          <a:p>
            <a:pPr lvl="1"/>
            <a:endParaRPr lang="en-US" dirty="0"/>
          </a:p>
        </p:txBody>
      </p:sp>
      <p:sp>
        <p:nvSpPr>
          <p:cNvPr id="9" name="Text Placeholder 8">
            <a:extLst>
              <a:ext uri="{FF2B5EF4-FFF2-40B4-BE49-F238E27FC236}">
                <a16:creationId xmlns:a16="http://schemas.microsoft.com/office/drawing/2014/main" id="{95C7A2FE-D797-D4EE-B4E2-2E3CC9A97652}"/>
              </a:ext>
            </a:extLst>
          </p:cNvPr>
          <p:cNvSpPr>
            <a:spLocks noGrp="1"/>
          </p:cNvSpPr>
          <p:nvPr>
            <p:ph type="body" sz="quarter" idx="14"/>
          </p:nvPr>
        </p:nvSpPr>
        <p:spPr/>
        <p:txBody>
          <a:bodyPr/>
          <a:lstStyle/>
          <a:p>
            <a:r>
              <a:rPr lang="es-ES" dirty="0">
                <a:effectLst/>
                <a:latin typeface="Segoe UI Web (West European)"/>
              </a:rPr>
              <a:t>Espiritualidad vs. Mente Carnal No </a:t>
            </a:r>
          </a:p>
          <a:p>
            <a:pPr lvl="1"/>
            <a:r>
              <a:rPr lang="es-ES" dirty="0">
                <a:effectLst/>
                <a:latin typeface="Segoe UI Web (West European)"/>
              </a:rPr>
              <a:t>Todos Los Conocimientos Son Iguales </a:t>
            </a:r>
          </a:p>
          <a:p>
            <a:pPr lvl="1"/>
            <a:r>
              <a:rPr lang="es-ES" dirty="0">
                <a:effectLst/>
                <a:latin typeface="Segoe UI Web (West European)"/>
              </a:rPr>
              <a:t>La Mente Carnal: Un Problema Cristiano </a:t>
            </a:r>
          </a:p>
          <a:p>
            <a:pPr lvl="2"/>
            <a:r>
              <a:rPr lang="es-ES" dirty="0">
                <a:effectLst/>
                <a:latin typeface="Segoe UI Web (West European)"/>
              </a:rPr>
              <a:t>1 </a:t>
            </a:r>
            <a:r>
              <a:rPr lang="es-ES" dirty="0" err="1">
                <a:effectLst/>
                <a:latin typeface="Segoe UI Web (West European)"/>
              </a:rPr>
              <a:t>Cor</a:t>
            </a:r>
            <a:r>
              <a:rPr lang="es-ES" dirty="0">
                <a:effectLst/>
                <a:latin typeface="Segoe UI Web (West European)"/>
              </a:rPr>
              <a:t> 3:1-3 </a:t>
            </a:r>
          </a:p>
          <a:p>
            <a:pPr lvl="2"/>
            <a:r>
              <a:rPr lang="es-ES" dirty="0" err="1">
                <a:effectLst/>
                <a:latin typeface="Segoe UI Web (West European)"/>
              </a:rPr>
              <a:t>Gál</a:t>
            </a:r>
            <a:r>
              <a:rPr lang="es-ES" dirty="0">
                <a:effectLst/>
                <a:latin typeface="Segoe UI Web (West European)"/>
              </a:rPr>
              <a:t> 5:16-21</a:t>
            </a:r>
          </a:p>
          <a:p>
            <a:endParaRPr lang="en-US" dirty="0"/>
          </a:p>
        </p:txBody>
      </p:sp>
      <p:sp>
        <p:nvSpPr>
          <p:cNvPr id="8" name="Text Placeholder 7">
            <a:extLst>
              <a:ext uri="{FF2B5EF4-FFF2-40B4-BE49-F238E27FC236}">
                <a16:creationId xmlns:a16="http://schemas.microsoft.com/office/drawing/2014/main" id="{95496E51-670B-6BEF-DFFC-50746077A3B7}"/>
              </a:ext>
            </a:extLst>
          </p:cNvPr>
          <p:cNvSpPr>
            <a:spLocks noGrp="1"/>
          </p:cNvSpPr>
          <p:nvPr>
            <p:ph type="body" sz="quarter" idx="15"/>
          </p:nvPr>
        </p:nvSpPr>
        <p:spPr>
          <a:xfrm>
            <a:off x="228600" y="1219200"/>
            <a:ext cx="8610600" cy="533400"/>
          </a:xfrm>
        </p:spPr>
        <p:txBody>
          <a:bodyPr/>
          <a:lstStyle/>
          <a:p>
            <a:r>
              <a:rPr lang="en-US" dirty="0"/>
              <a:t>Lessons/</a:t>
            </a:r>
            <a:r>
              <a:rPr lang="en-US" dirty="0" err="1"/>
              <a:t>Lecciones</a:t>
            </a:r>
            <a:endParaRPr lang="en-US" dirty="0"/>
          </a:p>
        </p:txBody>
      </p:sp>
    </p:spTree>
    <p:extLst>
      <p:ext uri="{BB962C8B-B14F-4D97-AF65-F5344CB8AC3E}">
        <p14:creationId xmlns:p14="http://schemas.microsoft.com/office/powerpoint/2010/main" val="51375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 calcmode="lin" valueType="num">
                                      <p:cBhvr additive="base">
                                        <p:cTn id="1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additive="base">
                                        <p:cTn id="1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 calcmode="lin" valueType="num">
                                      <p:cBhvr additive="base">
                                        <p:cTn id="2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 calcmode="lin" valueType="num">
                                      <p:cBhvr additive="base">
                                        <p:cTn id="27"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3DC9-D1C9-7CC6-B553-22EEB8DD4B81}"/>
              </a:ext>
            </a:extLst>
          </p:cNvPr>
          <p:cNvSpPr>
            <a:spLocks noGrp="1"/>
          </p:cNvSpPr>
          <p:nvPr>
            <p:ph type="title"/>
          </p:nvPr>
        </p:nvSpPr>
        <p:spPr>
          <a:xfrm>
            <a:off x="76200" y="381000"/>
            <a:ext cx="8915400" cy="731838"/>
          </a:xfrm>
        </p:spPr>
        <p:txBody>
          <a:bodyPr/>
          <a:lstStyle/>
          <a:p>
            <a:r>
              <a:rPr lang="en-US" dirty="0"/>
              <a:t>Inspired By /</a:t>
            </a:r>
            <a:r>
              <a:rPr lang="es-MX" dirty="0"/>
              <a:t>Inspirada por Dios </a:t>
            </a:r>
            <a:endParaRPr lang="en-US" dirty="0"/>
          </a:p>
        </p:txBody>
      </p:sp>
      <p:sp>
        <p:nvSpPr>
          <p:cNvPr id="5" name="Text Placeholder 4">
            <a:extLst>
              <a:ext uri="{FF2B5EF4-FFF2-40B4-BE49-F238E27FC236}">
                <a16:creationId xmlns:a16="http://schemas.microsoft.com/office/drawing/2014/main" id="{7AAC1D0E-14D2-EDF2-A2BD-16B8DED84B6F}"/>
              </a:ext>
            </a:extLst>
          </p:cNvPr>
          <p:cNvSpPr>
            <a:spLocks noGrp="1"/>
          </p:cNvSpPr>
          <p:nvPr>
            <p:ph type="body" sz="quarter" idx="13"/>
          </p:nvPr>
        </p:nvSpPr>
        <p:spPr>
          <a:xfrm>
            <a:off x="228600" y="1828800"/>
            <a:ext cx="4343400" cy="5029200"/>
          </a:xfrm>
        </p:spPr>
        <p:txBody>
          <a:bodyPr/>
          <a:lstStyle/>
          <a:p>
            <a:r>
              <a:rPr lang="en-US" dirty="0"/>
              <a:t>Spiritual Vs. Carnal</a:t>
            </a:r>
          </a:p>
        </p:txBody>
      </p:sp>
      <p:sp>
        <p:nvSpPr>
          <p:cNvPr id="8" name="Text Placeholder 7">
            <a:extLst>
              <a:ext uri="{FF2B5EF4-FFF2-40B4-BE49-F238E27FC236}">
                <a16:creationId xmlns:a16="http://schemas.microsoft.com/office/drawing/2014/main" id="{5DE613D6-8805-12C3-84BD-2E4BD811803F}"/>
              </a:ext>
            </a:extLst>
          </p:cNvPr>
          <p:cNvSpPr>
            <a:spLocks noGrp="1"/>
          </p:cNvSpPr>
          <p:nvPr>
            <p:ph type="body" sz="quarter" idx="14"/>
          </p:nvPr>
        </p:nvSpPr>
        <p:spPr/>
        <p:txBody>
          <a:bodyPr/>
          <a:lstStyle/>
          <a:p>
            <a:r>
              <a:rPr lang="en-US" dirty="0" err="1"/>
              <a:t>Espiritual</a:t>
            </a:r>
            <a:r>
              <a:rPr lang="en-US" dirty="0"/>
              <a:t> vs. Carnal</a:t>
            </a:r>
          </a:p>
          <a:p>
            <a:r>
              <a:rPr lang="en-US" dirty="0"/>
              <a:t>“</a:t>
            </a:r>
            <a:r>
              <a:rPr lang="es-ES" dirty="0"/>
              <a:t>Se llama leer.  Es la forma en que las personas instalan un nuevo software en sus cerebros".</a:t>
            </a:r>
            <a:endParaRPr lang="en-US" dirty="0"/>
          </a:p>
        </p:txBody>
      </p:sp>
      <p:sp>
        <p:nvSpPr>
          <p:cNvPr id="10" name="Text Placeholder 9">
            <a:extLst>
              <a:ext uri="{FF2B5EF4-FFF2-40B4-BE49-F238E27FC236}">
                <a16:creationId xmlns:a16="http://schemas.microsoft.com/office/drawing/2014/main" id="{A6F7AD35-4CE4-9186-9788-AA8BCF9CB63F}"/>
              </a:ext>
            </a:extLst>
          </p:cNvPr>
          <p:cNvSpPr>
            <a:spLocks noGrp="1"/>
          </p:cNvSpPr>
          <p:nvPr>
            <p:ph type="body" sz="quarter" idx="15"/>
          </p:nvPr>
        </p:nvSpPr>
        <p:spPr>
          <a:xfrm>
            <a:off x="228600" y="1219200"/>
            <a:ext cx="8610600" cy="533400"/>
          </a:xfrm>
        </p:spPr>
        <p:txBody>
          <a:bodyPr/>
          <a:lstStyle/>
          <a:p>
            <a:r>
              <a:rPr lang="en-US" dirty="0"/>
              <a:t>Lessons/</a:t>
            </a:r>
            <a:r>
              <a:rPr lang="en-US" dirty="0" err="1"/>
              <a:t>Lecciones</a:t>
            </a:r>
            <a:endParaRPr lang="en-US" dirty="0"/>
          </a:p>
        </p:txBody>
      </p:sp>
      <p:pic>
        <p:nvPicPr>
          <p:cNvPr id="11" name="Picture 10" descr="A cartoon of a person and a child&#10;&#10;Description automatically generated">
            <a:extLst>
              <a:ext uri="{FF2B5EF4-FFF2-40B4-BE49-F238E27FC236}">
                <a16:creationId xmlns:a16="http://schemas.microsoft.com/office/drawing/2014/main" id="{04479A1E-8369-5484-E84A-3907F13B92F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8642" y="2501357"/>
            <a:ext cx="4453358" cy="4312795"/>
          </a:xfrm>
          <a:prstGeom prst="rect">
            <a:avLst/>
          </a:prstGeom>
        </p:spPr>
      </p:pic>
    </p:spTree>
    <p:extLst>
      <p:ext uri="{BB962C8B-B14F-4D97-AF65-F5344CB8AC3E}">
        <p14:creationId xmlns:p14="http://schemas.microsoft.com/office/powerpoint/2010/main" val="91973873"/>
      </p:ext>
    </p:extLst>
  </p:cSld>
  <p:clrMapOvr>
    <a:masterClrMapping/>
  </p:clrMapOvr>
</p:sld>
</file>

<file path=ppt/theme/theme1.xml><?xml version="1.0" encoding="utf-8"?>
<a:theme xmlns:a="http://schemas.openxmlformats.org/drawingml/2006/main" name="2_Default Design">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951</TotalTime>
  <Words>616</Words>
  <Application>Microsoft Office PowerPoint</Application>
  <PresentationFormat>On-screen Show (4:3)</PresentationFormat>
  <Paragraphs>80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Segoe UI Web (West European)</vt:lpstr>
      <vt:lpstr>Wingdings</vt:lpstr>
      <vt:lpstr>2_Default Design</vt:lpstr>
      <vt:lpstr>PowerPoint Presentation</vt:lpstr>
      <vt:lpstr>Inspired By God/Inspirada por Dios </vt:lpstr>
      <vt:lpstr>Inspired By God/Inspirada por Dios </vt:lpstr>
      <vt:lpstr>Inspired By God/Inspirada por Dios </vt:lpstr>
      <vt:lpstr>Inspired By God/Inspirada por Dios </vt:lpstr>
      <vt:lpstr>Inspired By /Inspirada por Dios </vt:lpstr>
      <vt:lpstr>Inspired By /Inspirada por Dios </vt:lpstr>
      <vt:lpstr>Inspired By /Inspirada por Dios </vt:lpstr>
      <vt:lpstr>Inspired By /Inspirada por Dios </vt:lpstr>
      <vt:lpstr>Inspired By /Inspirada por Dios </vt:lpstr>
    </vt:vector>
  </TitlesOfParts>
  <Company>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CountryBoy</dc:creator>
  <cp:lastModifiedBy>Ross Ward</cp:lastModifiedBy>
  <cp:revision>151</cp:revision>
  <cp:lastPrinted>2024-01-28T14:20:11Z</cp:lastPrinted>
  <dcterms:created xsi:type="dcterms:W3CDTF">2010-04-05T21:09:30Z</dcterms:created>
  <dcterms:modified xsi:type="dcterms:W3CDTF">2024-01-29T11:50:55Z</dcterms:modified>
</cp:coreProperties>
</file>