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321" r:id="rId3"/>
    <p:sldId id="324" r:id="rId4"/>
    <p:sldId id="325" r:id="rId5"/>
    <p:sldId id="326" r:id="rId6"/>
    <p:sldId id="327" r:id="rId7"/>
    <p:sldId id="322" r:id="rId8"/>
    <p:sldId id="323" r:id="rId9"/>
    <p:sldId id="333" r:id="rId10"/>
    <p:sldId id="328" r:id="rId11"/>
    <p:sldId id="332" r:id="rId12"/>
    <p:sldId id="335"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901" autoAdjust="0"/>
  </p:normalViewPr>
  <p:slideViewPr>
    <p:cSldViewPr>
      <p:cViewPr varScale="1">
        <p:scale>
          <a:sx n="79" d="100"/>
          <a:sy n="79" d="100"/>
        </p:scale>
        <p:origin x="1656" y="84"/>
      </p:cViewPr>
      <p:guideLst>
        <p:guide orient="horz" pos="2160"/>
        <p:guide pos="2880"/>
      </p:guideLst>
    </p:cSldViewPr>
  </p:slideViewPr>
  <p:notesTextViewPr>
    <p:cViewPr>
      <p:scale>
        <a:sx n="1" d="1"/>
        <a:sy n="1" d="1"/>
      </p:scale>
      <p:origin x="0" y="0"/>
    </p:cViewPr>
  </p:notesTextViewPr>
  <p:notesViewPr>
    <p:cSldViewPr>
      <p:cViewPr varScale="1">
        <p:scale>
          <a:sx n="68" d="100"/>
          <a:sy n="68" d="100"/>
        </p:scale>
        <p:origin x="212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381A659-6E20-4B9B-695E-5AF191705CC7}"/>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1CBFA4B-24F9-7130-D482-B0670A9D8B22}"/>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32DF71F7-5C80-4EAC-BDED-413908CB2A4F}" type="datetimeFigureOut">
              <a:rPr lang="en-US" smtClean="0"/>
              <a:t>2/12/2024</a:t>
            </a:fld>
            <a:endParaRPr lang="en-US"/>
          </a:p>
        </p:txBody>
      </p:sp>
      <p:sp>
        <p:nvSpPr>
          <p:cNvPr id="4" name="Footer Placeholder 3">
            <a:extLst>
              <a:ext uri="{FF2B5EF4-FFF2-40B4-BE49-F238E27FC236}">
                <a16:creationId xmlns:a16="http://schemas.microsoft.com/office/drawing/2014/main" id="{2C7258C4-B513-315B-D5F3-6935557FA010}"/>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7105B87-0B4C-E109-FAC2-09B85EB407C6}"/>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7960C85D-BBA0-46B5-B3B7-8AA7F96925BF}" type="slidenum">
              <a:rPr lang="en-US" smtClean="0"/>
              <a:t>‹#›</a:t>
            </a:fld>
            <a:endParaRPr lang="en-US"/>
          </a:p>
        </p:txBody>
      </p:sp>
    </p:spTree>
    <p:extLst>
      <p:ext uri="{BB962C8B-B14F-4D97-AF65-F5344CB8AC3E}">
        <p14:creationId xmlns:p14="http://schemas.microsoft.com/office/powerpoint/2010/main" val="35404636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4" tIns="46586" rIns="93174" bIns="46586"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4" tIns="46586" rIns="93174" bIns="46586" rtlCol="0"/>
          <a:lstStyle>
            <a:lvl1pPr algn="r">
              <a:defRPr sz="1200"/>
            </a:lvl1pPr>
          </a:lstStyle>
          <a:p>
            <a:fld id="{5FB088CB-EDE6-4862-9EF2-BC548EB89D23}" type="datetimeFigureOut">
              <a:rPr lang="en-US" smtClean="0"/>
              <a:t>2/12/2024</a:t>
            </a:fld>
            <a:endParaRPr lang="en-US"/>
          </a:p>
        </p:txBody>
      </p:sp>
      <p:sp>
        <p:nvSpPr>
          <p:cNvPr id="4" name="Slide Image Placeholder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3174" tIns="46586" rIns="93174" bIns="46586"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4" tIns="46586" rIns="93174"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4" tIns="46586" rIns="93174" bIns="46586"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4" tIns="46586" rIns="93174" bIns="46586" rtlCol="0" anchor="b"/>
          <a:lstStyle>
            <a:lvl1pPr algn="r">
              <a:defRPr sz="1200"/>
            </a:lvl1pPr>
          </a:lstStyle>
          <a:p>
            <a:fld id="{54ACC768-AF9E-4701-AF8D-DF8641FB32BF}" type="slidenum">
              <a:rPr lang="en-US" smtClean="0"/>
              <a:t>‹#›</a:t>
            </a:fld>
            <a:endParaRPr lang="en-US"/>
          </a:p>
        </p:txBody>
      </p:sp>
    </p:spTree>
    <p:extLst>
      <p:ext uri="{BB962C8B-B14F-4D97-AF65-F5344CB8AC3E}">
        <p14:creationId xmlns:p14="http://schemas.microsoft.com/office/powerpoint/2010/main" val="35660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ACC768-AF9E-4701-AF8D-DF8641FB32BF}" type="slidenum">
              <a:rPr lang="en-US" smtClean="0"/>
              <a:t>1</a:t>
            </a:fld>
            <a:endParaRPr lang="en-US"/>
          </a:p>
        </p:txBody>
      </p:sp>
    </p:spTree>
    <p:extLst>
      <p:ext uri="{BB962C8B-B14F-4D97-AF65-F5344CB8AC3E}">
        <p14:creationId xmlns:p14="http://schemas.microsoft.com/office/powerpoint/2010/main" val="2568046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5408D0-6199-42B4-A43E-95BA9CF2A9C8}" type="slidenum">
              <a:rPr lang="en-US" smtClean="0"/>
              <a:t>2</a:t>
            </a:fld>
            <a:endParaRPr lang="en-US"/>
          </a:p>
        </p:txBody>
      </p:sp>
    </p:spTree>
    <p:extLst>
      <p:ext uri="{BB962C8B-B14F-4D97-AF65-F5344CB8AC3E}">
        <p14:creationId xmlns:p14="http://schemas.microsoft.com/office/powerpoint/2010/main" val="3553018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5408D0-6199-42B4-A43E-95BA9CF2A9C8}" type="slidenum">
              <a:rPr lang="en-US" smtClean="0"/>
              <a:t>3</a:t>
            </a:fld>
            <a:endParaRPr lang="en-US"/>
          </a:p>
        </p:txBody>
      </p:sp>
    </p:spTree>
    <p:extLst>
      <p:ext uri="{BB962C8B-B14F-4D97-AF65-F5344CB8AC3E}">
        <p14:creationId xmlns:p14="http://schemas.microsoft.com/office/powerpoint/2010/main" val="122405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5408D0-6199-42B4-A43E-95BA9CF2A9C8}" type="slidenum">
              <a:rPr lang="en-US" smtClean="0"/>
              <a:t>4</a:t>
            </a:fld>
            <a:endParaRPr lang="en-US"/>
          </a:p>
        </p:txBody>
      </p:sp>
    </p:spTree>
    <p:extLst>
      <p:ext uri="{BB962C8B-B14F-4D97-AF65-F5344CB8AC3E}">
        <p14:creationId xmlns:p14="http://schemas.microsoft.com/office/powerpoint/2010/main" val="4111480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5408D0-6199-42B4-A43E-95BA9CF2A9C8}" type="slidenum">
              <a:rPr lang="en-US" smtClean="0"/>
              <a:t>5</a:t>
            </a:fld>
            <a:endParaRPr lang="en-US"/>
          </a:p>
        </p:txBody>
      </p:sp>
    </p:spTree>
    <p:extLst>
      <p:ext uri="{BB962C8B-B14F-4D97-AF65-F5344CB8AC3E}">
        <p14:creationId xmlns:p14="http://schemas.microsoft.com/office/powerpoint/2010/main" val="588797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5408D0-6199-42B4-A43E-95BA9CF2A9C8}" type="slidenum">
              <a:rPr lang="en-US" smtClean="0"/>
              <a:t>6</a:t>
            </a:fld>
            <a:endParaRPr lang="en-US"/>
          </a:p>
        </p:txBody>
      </p:sp>
    </p:spTree>
    <p:extLst>
      <p:ext uri="{BB962C8B-B14F-4D97-AF65-F5344CB8AC3E}">
        <p14:creationId xmlns:p14="http://schemas.microsoft.com/office/powerpoint/2010/main" val="715292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5408D0-6199-42B4-A43E-95BA9CF2A9C8}" type="slidenum">
              <a:rPr lang="en-US" smtClean="0"/>
              <a:t>7</a:t>
            </a:fld>
            <a:endParaRPr lang="en-US"/>
          </a:p>
        </p:txBody>
      </p:sp>
    </p:spTree>
    <p:extLst>
      <p:ext uri="{BB962C8B-B14F-4D97-AF65-F5344CB8AC3E}">
        <p14:creationId xmlns:p14="http://schemas.microsoft.com/office/powerpoint/2010/main" val="2835396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5408D0-6199-42B4-A43E-95BA9CF2A9C8}" type="slidenum">
              <a:rPr lang="en-US" smtClean="0"/>
              <a:t>8</a:t>
            </a:fld>
            <a:endParaRPr lang="en-US"/>
          </a:p>
        </p:txBody>
      </p:sp>
    </p:spTree>
    <p:extLst>
      <p:ext uri="{BB962C8B-B14F-4D97-AF65-F5344CB8AC3E}">
        <p14:creationId xmlns:p14="http://schemas.microsoft.com/office/powerpoint/2010/main" val="3105042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5408D0-6199-42B4-A43E-95BA9CF2A9C8}" type="slidenum">
              <a:rPr lang="en-US" smtClean="0"/>
              <a:t>9</a:t>
            </a:fld>
            <a:endParaRPr lang="en-US"/>
          </a:p>
        </p:txBody>
      </p:sp>
    </p:spTree>
    <p:extLst>
      <p:ext uri="{BB962C8B-B14F-4D97-AF65-F5344CB8AC3E}">
        <p14:creationId xmlns:p14="http://schemas.microsoft.com/office/powerpoint/2010/main" val="1830274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5408D0-6199-42B4-A43E-95BA9CF2A9C8}" type="slidenum">
              <a:rPr lang="en-US" smtClean="0"/>
              <a:t>10</a:t>
            </a:fld>
            <a:endParaRPr lang="en-US"/>
          </a:p>
        </p:txBody>
      </p:sp>
    </p:spTree>
    <p:extLst>
      <p:ext uri="{BB962C8B-B14F-4D97-AF65-F5344CB8AC3E}">
        <p14:creationId xmlns:p14="http://schemas.microsoft.com/office/powerpoint/2010/main" val="3948405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5408D0-6199-42B4-A43E-95BA9CF2A9C8}" type="slidenum">
              <a:rPr lang="en-US" smtClean="0"/>
              <a:t>11</a:t>
            </a:fld>
            <a:endParaRPr lang="en-US"/>
          </a:p>
        </p:txBody>
      </p:sp>
    </p:spTree>
    <p:extLst>
      <p:ext uri="{BB962C8B-B14F-4D97-AF65-F5344CB8AC3E}">
        <p14:creationId xmlns:p14="http://schemas.microsoft.com/office/powerpoint/2010/main" val="257857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5408D0-6199-42B4-A43E-95BA9CF2A9C8}" type="slidenum">
              <a:rPr lang="en-US" smtClean="0"/>
              <a:t>12</a:t>
            </a:fld>
            <a:endParaRPr lang="en-US"/>
          </a:p>
        </p:txBody>
      </p:sp>
    </p:spTree>
    <p:extLst>
      <p:ext uri="{BB962C8B-B14F-4D97-AF65-F5344CB8AC3E}">
        <p14:creationId xmlns:p14="http://schemas.microsoft.com/office/powerpoint/2010/main" val="2680807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1"/>
            <a:ext cx="7772400" cy="2743199"/>
          </a:xfrm>
        </p:spPr>
        <p:txBody>
          <a:bodyPr/>
          <a:lstStyle>
            <a:lvl1pPr>
              <a:defRPr sz="4000" b="0">
                <a:latin typeface="Aharoni" panose="02010803020104030203" pitchFamily="2" charset="-79"/>
                <a:cs typeface="Aharoni" panose="02010803020104030203" pitchFamily="2" charset="-79"/>
              </a:defRPr>
            </a:lvl1pPr>
          </a:lstStyle>
          <a:p>
            <a:r>
              <a:rPr lang="en-US" dirty="0"/>
              <a:t>Click to edit Master title</a:t>
            </a:r>
          </a:p>
        </p:txBody>
      </p:sp>
      <p:sp>
        <p:nvSpPr>
          <p:cNvPr id="3" name="Subtitle 2"/>
          <p:cNvSpPr>
            <a:spLocks noGrp="1"/>
          </p:cNvSpPr>
          <p:nvPr>
            <p:ph type="subTitle" idx="1"/>
          </p:nvPr>
        </p:nvSpPr>
        <p:spPr>
          <a:xfrm>
            <a:off x="1371600" y="5334000"/>
            <a:ext cx="6400800" cy="1295400"/>
          </a:xfrm>
        </p:spPr>
        <p:txBody>
          <a:bodyPr>
            <a:normAutofit/>
          </a:bodyPr>
          <a:lstStyle>
            <a:lvl1pPr marL="0" indent="0" algn="ctr">
              <a:buNone/>
              <a:defRPr sz="3200" b="0" cap="none" baseline="0">
                <a:solidFill>
                  <a:schemeClr val="tx1"/>
                </a:solidFill>
                <a:latin typeface="Arial Black" panose="020B0A040201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773097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DE635C8-DCB9-4CFB-A1CB-80CEB7456562}"/>
              </a:ext>
            </a:extLst>
          </p:cNvPr>
          <p:cNvSpPr/>
          <p:nvPr userDrawn="1"/>
        </p:nvSpPr>
        <p:spPr>
          <a:xfrm>
            <a:off x="0" y="1524000"/>
            <a:ext cx="9144000" cy="5334000"/>
          </a:xfrm>
          <a:prstGeom prst="roundRect">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1417638"/>
          </a:xfrm>
        </p:spPr>
        <p:txBody>
          <a:bodyPr/>
          <a:lstStyle>
            <a:lvl1pPr>
              <a:defRPr>
                <a:latin typeface="Aharoni" panose="02010803020104030203" pitchFamily="2" charset="-79"/>
                <a:cs typeface="Aharoni" panose="02010803020104030203" pitchFamily="2" charset="-79"/>
              </a:defRPr>
            </a:lvl1pPr>
          </a:lstStyle>
          <a:p>
            <a:r>
              <a:rPr lang="en-US" dirty="0"/>
              <a:t>Click to edit Master title</a:t>
            </a:r>
          </a:p>
        </p:txBody>
      </p:sp>
      <p:sp>
        <p:nvSpPr>
          <p:cNvPr id="3" name="Content Placeholder 2"/>
          <p:cNvSpPr>
            <a:spLocks noGrp="1"/>
          </p:cNvSpPr>
          <p:nvPr>
            <p:ph idx="1"/>
          </p:nvPr>
        </p:nvSpPr>
        <p:spPr>
          <a:xfrm>
            <a:off x="228600" y="1600200"/>
            <a:ext cx="8915400" cy="5257800"/>
          </a:xfrm>
          <a:ln>
            <a:noFill/>
          </a:ln>
        </p:spPr>
        <p:txBody>
          <a:bodyPr>
            <a:normAutofit/>
          </a:bodyPr>
          <a:lstStyle>
            <a:lvl1pPr marL="0" indent="0">
              <a:buSzPct val="85000"/>
              <a:buFont typeface="Wingdings" panose="05000000000000000000" pitchFamily="2" charset="2"/>
              <a:buNone/>
              <a:defRPr sz="3200" b="1">
                <a:solidFill>
                  <a:schemeClr val="tx1"/>
                </a:solidFill>
                <a:latin typeface="Arial" panose="020B0604020202020204" pitchFamily="34" charset="0"/>
                <a:cs typeface="Arial" panose="020B0604020202020204" pitchFamily="34" charset="0"/>
              </a:defRPr>
            </a:lvl1pPr>
            <a:lvl2pPr marL="342900" indent="-342900">
              <a:buSzPct val="85000"/>
              <a:buFont typeface="Wingdings" panose="05000000000000000000" pitchFamily="2" charset="2"/>
              <a:buChar char="v"/>
              <a:defRPr sz="3200" b="0">
                <a:solidFill>
                  <a:schemeClr val="tx1"/>
                </a:solidFill>
                <a:latin typeface="Arial" panose="020B0604020202020204" pitchFamily="34" charset="0"/>
                <a:cs typeface="Arial" panose="020B0604020202020204" pitchFamily="34" charset="0"/>
              </a:defRPr>
            </a:lvl2pPr>
            <a:lvl3pPr marL="685800" indent="-280988">
              <a:buSzPct val="85000"/>
              <a:buFont typeface="Wingdings" panose="05000000000000000000" pitchFamily="2" charset="2"/>
              <a:buChar char="Ø"/>
              <a:defRPr sz="2800">
                <a:solidFill>
                  <a:schemeClr val="tx1"/>
                </a:solidFill>
                <a:latin typeface="Arial" panose="020B0604020202020204" pitchFamily="34" charset="0"/>
                <a:cs typeface="Arial" panose="020B0604020202020204" pitchFamily="34" charset="0"/>
              </a:defRPr>
            </a:lvl3pPr>
            <a:lvl4pPr marL="1143000" indent="-404813">
              <a:defRPr sz="2800">
                <a:solidFill>
                  <a:schemeClr val="tx1"/>
                </a:solidFill>
              </a:defRPr>
            </a:lvl4pPr>
            <a:lvl5pPr marL="1371600" indent="-228600">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a:extLst>
              <a:ext uri="{FF2B5EF4-FFF2-40B4-BE49-F238E27FC236}">
                <a16:creationId xmlns:a16="http://schemas.microsoft.com/office/drawing/2014/main" id="{269A48D3-5595-4282-B807-6CDE9206EBED}"/>
              </a:ext>
            </a:extLst>
          </p:cNvPr>
          <p:cNvCxnSpPr/>
          <p:nvPr userDrawn="1"/>
        </p:nvCxnSpPr>
        <p:spPr>
          <a:xfrm>
            <a:off x="0" y="1524000"/>
            <a:ext cx="9144000" cy="0"/>
          </a:xfrm>
          <a:prstGeom prst="line">
            <a:avLst/>
          </a:prstGeom>
          <a:ln w="101600" cmpd="dbl">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7390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00DAF0-7E1D-4AF4-8839-BD96192BC744}"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C1DF6-FEB6-4F7F-9105-2BE67C5D8541}" type="slidenum">
              <a:rPr lang="en-US" smtClean="0"/>
              <a:t>‹#›</a:t>
            </a:fld>
            <a:endParaRPr lang="en-US"/>
          </a:p>
        </p:txBody>
      </p:sp>
    </p:spTree>
    <p:extLst>
      <p:ext uri="{BB962C8B-B14F-4D97-AF65-F5344CB8AC3E}">
        <p14:creationId xmlns:p14="http://schemas.microsoft.com/office/powerpoint/2010/main" val="875238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lvl1pPr>
              <a:defRPr sz="3600">
                <a:latin typeface="Congenial" panose="020F0502020204030204" pitchFamily="2" charset="0"/>
              </a:defRPr>
            </a:lvl1pPr>
          </a:lstStyle>
          <a:p>
            <a:r>
              <a:rPr lang="en-US" dirty="0"/>
              <a:t>Click to edit Master title</a:t>
            </a:r>
          </a:p>
        </p:txBody>
      </p:sp>
      <p:sp>
        <p:nvSpPr>
          <p:cNvPr id="4" name="Text Placeholder 3">
            <a:extLst>
              <a:ext uri="{FF2B5EF4-FFF2-40B4-BE49-F238E27FC236}">
                <a16:creationId xmlns:a16="http://schemas.microsoft.com/office/drawing/2014/main" id="{5D2BAA01-C2BF-DA15-351B-2E95E5D2EF68}"/>
              </a:ext>
            </a:extLst>
          </p:cNvPr>
          <p:cNvSpPr>
            <a:spLocks noGrp="1"/>
          </p:cNvSpPr>
          <p:nvPr>
            <p:ph type="body" sz="quarter" idx="10"/>
          </p:nvPr>
        </p:nvSpPr>
        <p:spPr>
          <a:xfrm>
            <a:off x="304800" y="1371600"/>
            <a:ext cx="4267200" cy="5334000"/>
          </a:xfrm>
        </p:spPr>
        <p:txBody>
          <a:bodyPr>
            <a:normAutofit/>
          </a:bodyPr>
          <a:lstStyle>
            <a:lvl1pPr marL="0" indent="0">
              <a:spcBef>
                <a:spcPts val="0"/>
              </a:spcBef>
              <a:buNone/>
              <a:defRPr sz="3200">
                <a:latin typeface="Arial Black" panose="020B0A04020102020204" pitchFamily="34" charset="0"/>
              </a:defRPr>
            </a:lvl1pPr>
            <a:lvl2pPr marL="404813" indent="-400050">
              <a:spcBef>
                <a:spcPts val="0"/>
              </a:spcBef>
              <a:buFont typeface="Wingdings" panose="05000000000000000000" pitchFamily="2" charset="2"/>
              <a:buChar char="v"/>
              <a:defRPr sz="3200" b="0"/>
            </a:lvl2pPr>
            <a:lvl3pPr marL="685800" indent="-280988">
              <a:spcBef>
                <a:spcPts val="0"/>
              </a:spcBef>
              <a:buSzPct val="85000"/>
              <a:buFont typeface="Wingdings" panose="05000000000000000000" pitchFamily="2" charset="2"/>
              <a:buChar char="Ø"/>
              <a:defRPr sz="2800"/>
            </a:lvl3pPr>
            <a:lvl4pPr marL="1090613" indent="-228600">
              <a:spcBef>
                <a:spcPts val="0"/>
              </a:spcBef>
              <a:buFont typeface="Arial" panose="020B0604020202020204" pitchFamily="34" charset="0"/>
              <a:buChar char="•"/>
              <a:defRPr sz="2400"/>
            </a:lvl4pPr>
            <a:lvl5pPr marL="1319213" indent="-228600">
              <a:spcBef>
                <a:spcPts val="0"/>
              </a:spcBef>
              <a:defRPr sz="2400"/>
            </a:lvl5pPr>
          </a:lstStyle>
          <a:p>
            <a:pPr lvl="0"/>
            <a:r>
              <a:rPr lang="en-US" dirty="0"/>
              <a:t>Click to edit Master</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a:extLst>
              <a:ext uri="{FF2B5EF4-FFF2-40B4-BE49-F238E27FC236}">
                <a16:creationId xmlns:a16="http://schemas.microsoft.com/office/drawing/2014/main" id="{4C94D316-65A7-E99E-7B91-66BBFA918E64}"/>
              </a:ext>
            </a:extLst>
          </p:cNvPr>
          <p:cNvSpPr>
            <a:spLocks noGrp="1"/>
          </p:cNvSpPr>
          <p:nvPr>
            <p:ph type="body" sz="quarter" idx="11"/>
          </p:nvPr>
        </p:nvSpPr>
        <p:spPr>
          <a:xfrm>
            <a:off x="4800600" y="1371600"/>
            <a:ext cx="4191000" cy="5410200"/>
          </a:xfrm>
        </p:spPr>
        <p:txBody>
          <a:bodyPr/>
          <a:lstStyle>
            <a:lvl1pPr marL="0" indent="0">
              <a:spcBef>
                <a:spcPts val="0"/>
              </a:spcBef>
              <a:buNone/>
              <a:defRPr sz="3200">
                <a:latin typeface="Arial Black" panose="020B0A04020102020204" pitchFamily="34" charset="0"/>
              </a:defRPr>
            </a:lvl1pPr>
            <a:lvl2pPr marL="404813" indent="-400050">
              <a:spcBef>
                <a:spcPts val="0"/>
              </a:spcBef>
              <a:buFont typeface="Wingdings" panose="05000000000000000000" pitchFamily="2" charset="2"/>
              <a:buChar char="v"/>
              <a:defRPr sz="3200" b="0"/>
            </a:lvl2pPr>
            <a:lvl3pPr marL="685800" indent="-280988">
              <a:spcBef>
                <a:spcPts val="0"/>
              </a:spcBef>
              <a:buFont typeface="Wingdings" panose="05000000000000000000" pitchFamily="2" charset="2"/>
              <a:buChar char="Ø"/>
              <a:defRPr sz="2800"/>
            </a:lvl3pPr>
            <a:lvl4pPr marL="976313" indent="-228600">
              <a:spcBef>
                <a:spcPts val="0"/>
              </a:spcBef>
              <a:buFont typeface="Arial" panose="020B0604020202020204" pitchFamily="34" charset="0"/>
              <a:buChar char="•"/>
              <a:defRPr sz="2400"/>
            </a:lvl4pPr>
            <a:lvl5pPr marL="1257300" indent="-228600">
              <a:spcBef>
                <a:spcPts val="0"/>
              </a:spcBef>
              <a:defRPr sz="2400"/>
            </a:lvl5pPr>
          </a:lstStyle>
          <a:p>
            <a:pPr lvl="0"/>
            <a:r>
              <a:rPr lang="en-US" dirty="0"/>
              <a:t>Click to edit Master</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8368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066800"/>
          </a:xfrm>
        </p:spPr>
        <p:txBody>
          <a:bodyPr/>
          <a:lstStyle>
            <a:lvl1pPr>
              <a:defRPr sz="3600">
                <a:latin typeface="Congenial" panose="020F0502020204030204" pitchFamily="2" charset="0"/>
              </a:defRPr>
            </a:lvl1pPr>
          </a:lstStyle>
          <a:p>
            <a:r>
              <a:rPr lang="en-US" dirty="0"/>
              <a:t>Click to edit Master title</a:t>
            </a:r>
          </a:p>
        </p:txBody>
      </p:sp>
      <p:sp>
        <p:nvSpPr>
          <p:cNvPr id="4" name="Text Placeholder 3">
            <a:extLst>
              <a:ext uri="{FF2B5EF4-FFF2-40B4-BE49-F238E27FC236}">
                <a16:creationId xmlns:a16="http://schemas.microsoft.com/office/drawing/2014/main" id="{5D2BAA01-C2BF-DA15-351B-2E95E5D2EF68}"/>
              </a:ext>
            </a:extLst>
          </p:cNvPr>
          <p:cNvSpPr>
            <a:spLocks noGrp="1"/>
          </p:cNvSpPr>
          <p:nvPr>
            <p:ph type="body" sz="quarter" idx="10"/>
          </p:nvPr>
        </p:nvSpPr>
        <p:spPr>
          <a:xfrm>
            <a:off x="-2" y="1676400"/>
            <a:ext cx="4572000" cy="5181600"/>
          </a:xfrm>
        </p:spPr>
        <p:txBody>
          <a:bodyPr>
            <a:normAutofit/>
          </a:bodyPr>
          <a:lstStyle>
            <a:lvl1pPr marL="0" indent="0">
              <a:spcBef>
                <a:spcPts val="0"/>
              </a:spcBef>
              <a:buNone/>
              <a:defRPr sz="3200">
                <a:latin typeface="Arial Black" panose="020B0A04020102020204" pitchFamily="34" charset="0"/>
              </a:defRPr>
            </a:lvl1pPr>
            <a:lvl2pPr marL="404813" indent="-400050">
              <a:spcBef>
                <a:spcPts val="0"/>
              </a:spcBef>
              <a:buFont typeface="Wingdings" panose="05000000000000000000" pitchFamily="2" charset="2"/>
              <a:buChar char="v"/>
              <a:defRPr sz="3200" b="0"/>
            </a:lvl2pPr>
            <a:lvl3pPr marL="747713" indent="-342900">
              <a:spcBef>
                <a:spcPts val="0"/>
              </a:spcBef>
              <a:buSzPct val="85000"/>
              <a:buFont typeface="Wingdings" panose="05000000000000000000" pitchFamily="2" charset="2"/>
              <a:buChar char="Ø"/>
              <a:defRPr sz="2800"/>
            </a:lvl3pPr>
            <a:lvl4pPr marL="1090613" indent="-228600">
              <a:spcBef>
                <a:spcPts val="0"/>
              </a:spcBef>
              <a:buFont typeface="Arial" panose="020B0604020202020204" pitchFamily="34" charset="0"/>
              <a:buChar char="•"/>
              <a:defRPr sz="2400"/>
            </a:lvl4pPr>
            <a:lvl5pPr marL="1319213" indent="-228600">
              <a:spcBef>
                <a:spcPts val="0"/>
              </a:spcBef>
              <a:defRPr sz="2400"/>
            </a:lvl5pPr>
          </a:lstStyle>
          <a:p>
            <a:pPr lvl="0"/>
            <a:r>
              <a:rPr lang="en-US" dirty="0"/>
              <a:t>Click to edit Master</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a:extLst>
              <a:ext uri="{FF2B5EF4-FFF2-40B4-BE49-F238E27FC236}">
                <a16:creationId xmlns:a16="http://schemas.microsoft.com/office/drawing/2014/main" id="{4C94D316-65A7-E99E-7B91-66BBFA918E64}"/>
              </a:ext>
            </a:extLst>
          </p:cNvPr>
          <p:cNvSpPr>
            <a:spLocks noGrp="1"/>
          </p:cNvSpPr>
          <p:nvPr>
            <p:ph type="body" sz="quarter" idx="11"/>
          </p:nvPr>
        </p:nvSpPr>
        <p:spPr>
          <a:xfrm>
            <a:off x="4572000" y="1676400"/>
            <a:ext cx="4572000" cy="5181600"/>
          </a:xfrm>
        </p:spPr>
        <p:txBody>
          <a:bodyPr/>
          <a:lstStyle>
            <a:lvl1pPr marL="0" indent="0">
              <a:spcBef>
                <a:spcPts val="0"/>
              </a:spcBef>
              <a:buNone/>
              <a:defRPr sz="3200">
                <a:latin typeface="Arial Black" panose="020B0A04020102020204" pitchFamily="34" charset="0"/>
              </a:defRPr>
            </a:lvl1pPr>
            <a:lvl2pPr marL="404813" indent="-400050">
              <a:spcBef>
                <a:spcPts val="0"/>
              </a:spcBef>
              <a:buFont typeface="Wingdings" panose="05000000000000000000" pitchFamily="2" charset="2"/>
              <a:buChar char="v"/>
              <a:defRPr sz="3200" b="0"/>
            </a:lvl2pPr>
            <a:lvl3pPr marL="747713" indent="-342900">
              <a:spcBef>
                <a:spcPts val="0"/>
              </a:spcBef>
              <a:buFont typeface="Wingdings" panose="05000000000000000000" pitchFamily="2" charset="2"/>
              <a:buChar char="Ø"/>
              <a:defRPr sz="2800"/>
            </a:lvl3pPr>
            <a:lvl4pPr marL="976313" indent="-228600">
              <a:spcBef>
                <a:spcPts val="0"/>
              </a:spcBef>
              <a:buFont typeface="Arial" panose="020B0604020202020204" pitchFamily="34" charset="0"/>
              <a:buChar char="•"/>
              <a:defRPr sz="2400"/>
            </a:lvl4pPr>
            <a:lvl5pPr marL="1257300" indent="-228600">
              <a:spcBef>
                <a:spcPts val="0"/>
              </a:spcBef>
              <a:defRPr sz="2400"/>
            </a:lvl5pPr>
          </a:lstStyle>
          <a:p>
            <a:pPr lvl="0"/>
            <a:r>
              <a:rPr lang="en-US" dirty="0"/>
              <a:t>Click to edit Master</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455597E-68FE-3F08-7FA9-85489E1E70F6}"/>
              </a:ext>
            </a:extLst>
          </p:cNvPr>
          <p:cNvSpPr>
            <a:spLocks noGrp="1"/>
          </p:cNvSpPr>
          <p:nvPr>
            <p:ph type="body" sz="quarter" idx="12"/>
          </p:nvPr>
        </p:nvSpPr>
        <p:spPr>
          <a:xfrm>
            <a:off x="609600" y="1066800"/>
            <a:ext cx="8077200" cy="533400"/>
          </a:xfrm>
        </p:spPr>
        <p:txBody>
          <a:bodyPr>
            <a:noAutofit/>
          </a:bodyPr>
          <a:lstStyle>
            <a:lvl1pPr marL="0" indent="0" algn="ctr">
              <a:buNone/>
              <a:defRPr sz="3200"/>
            </a:lvl1pPr>
          </a:lstStyle>
          <a:p>
            <a:pPr lvl="0"/>
            <a:r>
              <a:rPr lang="en-US" dirty="0"/>
              <a:t>Click to edit Master text styles</a:t>
            </a:r>
          </a:p>
        </p:txBody>
      </p:sp>
    </p:spTree>
    <p:extLst>
      <p:ext uri="{BB962C8B-B14F-4D97-AF65-F5344CB8AC3E}">
        <p14:creationId xmlns:p14="http://schemas.microsoft.com/office/powerpoint/2010/main" val="1326063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800DAF0-7E1D-4AF4-8839-BD96192BC744}" type="datetimeFigureOut">
              <a:rPr lang="en-US" smtClean="0"/>
              <a:t>2/12/2024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DC1DF6-FEB6-4F7F-9105-2BE67C5D8541}" type="slidenum">
              <a:rPr lang="en-US" smtClean="0"/>
              <a:t>‹#›</a:t>
            </a:fld>
            <a:endParaRPr lang="en-US"/>
          </a:p>
        </p:txBody>
      </p:sp>
    </p:spTree>
    <p:extLst>
      <p:ext uri="{BB962C8B-B14F-4D97-AF65-F5344CB8AC3E}">
        <p14:creationId xmlns:p14="http://schemas.microsoft.com/office/powerpoint/2010/main" val="3474522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00DAF0-7E1D-4AF4-8839-BD96192BC744}" type="datetimeFigureOut">
              <a:rPr lang="en-US" smtClean="0"/>
              <a:t>2/12/2024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DC1DF6-FEB6-4F7F-9105-2BE67C5D8541}" type="slidenum">
              <a:rPr lang="en-US" smtClean="0"/>
              <a:t>‹#›</a:t>
            </a:fld>
            <a:endParaRPr lang="en-US"/>
          </a:p>
        </p:txBody>
      </p:sp>
    </p:spTree>
    <p:extLst>
      <p:ext uri="{BB962C8B-B14F-4D97-AF65-F5344CB8AC3E}">
        <p14:creationId xmlns:p14="http://schemas.microsoft.com/office/powerpoint/2010/main" val="2085534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800DAF0-7E1D-4AF4-8839-BD96192BC744}" type="datetimeFigureOut">
              <a:rPr lang="en-US" smtClean="0"/>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C1DF6-FEB6-4F7F-9105-2BE67C5D8541}" type="slidenum">
              <a:rPr lang="en-US" smtClean="0"/>
              <a:t>‹#›</a:t>
            </a:fld>
            <a:endParaRPr lang="en-US"/>
          </a:p>
        </p:txBody>
      </p:sp>
      <p:sp>
        <p:nvSpPr>
          <p:cNvPr id="3" name="Text Placeholder 2">
            <a:extLst>
              <a:ext uri="{FF2B5EF4-FFF2-40B4-BE49-F238E27FC236}">
                <a16:creationId xmlns:a16="http://schemas.microsoft.com/office/drawing/2014/main" id="{8B58319B-300C-0642-57C5-5CF7C100EA06}"/>
              </a:ext>
            </a:extLst>
          </p:cNvPr>
          <p:cNvSpPr>
            <a:spLocks noGrp="1"/>
          </p:cNvSpPr>
          <p:nvPr>
            <p:ph type="body" sz="quarter" idx="13"/>
          </p:nvPr>
        </p:nvSpPr>
        <p:spPr>
          <a:xfrm>
            <a:off x="152400" y="304800"/>
            <a:ext cx="2743200" cy="2514600"/>
          </a:xfrm>
        </p:spPr>
        <p:txBody>
          <a:bodyPr anchor="ctr">
            <a:noAutofit/>
          </a:bodyPr>
          <a:lstStyle>
            <a:lvl1pPr marL="0" indent="0" algn="ctr">
              <a:buNone/>
              <a:defRPr sz="4000"/>
            </a:lvl1pPr>
          </a:lstStyle>
          <a:p>
            <a:pPr lvl="0"/>
            <a:r>
              <a:rPr lang="en-US" dirty="0"/>
              <a:t>Click to edit Master text styles</a:t>
            </a:r>
          </a:p>
        </p:txBody>
      </p:sp>
      <p:sp>
        <p:nvSpPr>
          <p:cNvPr id="8" name="Text Placeholder 7">
            <a:extLst>
              <a:ext uri="{FF2B5EF4-FFF2-40B4-BE49-F238E27FC236}">
                <a16:creationId xmlns:a16="http://schemas.microsoft.com/office/drawing/2014/main" id="{EA4366AD-AA38-394D-DFC1-F006524EBB7C}"/>
              </a:ext>
            </a:extLst>
          </p:cNvPr>
          <p:cNvSpPr>
            <a:spLocks noGrp="1"/>
          </p:cNvSpPr>
          <p:nvPr>
            <p:ph type="body" sz="quarter" idx="14"/>
          </p:nvPr>
        </p:nvSpPr>
        <p:spPr>
          <a:xfrm>
            <a:off x="0" y="3352800"/>
            <a:ext cx="2919844" cy="2895600"/>
          </a:xfrm>
        </p:spPr>
        <p:txBody>
          <a:bodyPr anchor="ctr">
            <a:normAutofit/>
          </a:bodyPr>
          <a:lstStyle>
            <a:lvl1pPr marL="0" indent="0" algn="ctr">
              <a:buNone/>
              <a:defRPr sz="3000"/>
            </a:lvl1pPr>
            <a:lvl2pPr marL="457200" indent="0">
              <a:buNone/>
              <a:defRPr/>
            </a:lvl2pPr>
          </a:lstStyle>
          <a:p>
            <a:pPr lvl="0"/>
            <a:r>
              <a:rPr lang="en-US" dirty="0"/>
              <a:t>Click to edit Master text styles</a:t>
            </a:r>
          </a:p>
        </p:txBody>
      </p:sp>
      <p:sp>
        <p:nvSpPr>
          <p:cNvPr id="10" name="Content Placeholder 9">
            <a:extLst>
              <a:ext uri="{FF2B5EF4-FFF2-40B4-BE49-F238E27FC236}">
                <a16:creationId xmlns:a16="http://schemas.microsoft.com/office/drawing/2014/main" id="{EDAEBB0C-F93E-B192-2885-4EDA96A576DB}"/>
              </a:ext>
            </a:extLst>
          </p:cNvPr>
          <p:cNvSpPr>
            <a:spLocks noGrp="1"/>
          </p:cNvSpPr>
          <p:nvPr>
            <p:ph sz="quarter" idx="15"/>
          </p:nvPr>
        </p:nvSpPr>
        <p:spPr>
          <a:xfrm>
            <a:off x="3124200" y="152400"/>
            <a:ext cx="6019800" cy="6721475"/>
          </a:xfrm>
        </p:spPr>
        <p:txBody>
          <a:bodyPr/>
          <a:lstStyle>
            <a:lvl1pPr marL="0" indent="0">
              <a:buNone/>
              <a:defRPr b="1">
                <a:latin typeface="+mn-lt"/>
              </a:defRPr>
            </a:lvl1pPr>
            <a:lvl2pPr marL="404813" indent="-400050">
              <a:buSzPct val="85000"/>
              <a:buFont typeface="Wingdings" panose="05000000000000000000" pitchFamily="2" charset="2"/>
              <a:buChar char="v"/>
              <a:defRPr>
                <a:latin typeface="+mn-lt"/>
              </a:defRPr>
            </a:lvl2pPr>
            <a:lvl3pPr marL="747713" indent="-342900">
              <a:buSzPct val="75000"/>
              <a:buFont typeface="Wingdings" panose="05000000000000000000" pitchFamily="2" charset="2"/>
              <a:buChar char="Ø"/>
              <a:defRPr sz="3200">
                <a:latin typeface="+mn-lt"/>
              </a:defRPr>
            </a:lvl3pPr>
            <a:lvl4pPr marL="976313" indent="-228600">
              <a:buFont typeface="Wingdings" panose="05000000000000000000" pitchFamily="2" charset="2"/>
              <a:buChar char="§"/>
              <a:defRPr sz="2800">
                <a:latin typeface="+mn-lt"/>
              </a:defRPr>
            </a:lvl4pPr>
            <a:lvl5pPr marL="1204913" indent="-228600">
              <a:defRPr>
                <a:latin typeface="+mn-lt"/>
              </a:defRPr>
            </a:lvl5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2" name="Straight Connector 11">
            <a:extLst>
              <a:ext uri="{FF2B5EF4-FFF2-40B4-BE49-F238E27FC236}">
                <a16:creationId xmlns:a16="http://schemas.microsoft.com/office/drawing/2014/main" id="{C7FEBCEF-F221-96A2-50A3-C468263764CE}"/>
              </a:ext>
            </a:extLst>
          </p:cNvPr>
          <p:cNvCxnSpPr/>
          <p:nvPr userDrawn="1"/>
        </p:nvCxnSpPr>
        <p:spPr>
          <a:xfrm>
            <a:off x="2971800" y="0"/>
            <a:ext cx="0" cy="6721475"/>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E4CF37C-9E46-3D6B-3654-85AF9CD9AAF0}"/>
              </a:ext>
            </a:extLst>
          </p:cNvPr>
          <p:cNvCxnSpPr>
            <a:cxnSpLocks/>
          </p:cNvCxnSpPr>
          <p:nvPr userDrawn="1"/>
        </p:nvCxnSpPr>
        <p:spPr>
          <a:xfrm>
            <a:off x="0" y="3124200"/>
            <a:ext cx="2971800"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337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00DAF0-7E1D-4AF4-8839-BD96192BC744}" type="datetimeFigureOut">
              <a:rPr lang="en-US" smtClean="0"/>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C1DF6-FEB6-4F7F-9105-2BE67C5D8541}" type="slidenum">
              <a:rPr lang="en-US" smtClean="0"/>
              <a:t>‹#›</a:t>
            </a:fld>
            <a:endParaRPr lang="en-US"/>
          </a:p>
        </p:txBody>
      </p:sp>
    </p:spTree>
    <p:extLst>
      <p:ext uri="{BB962C8B-B14F-4D97-AF65-F5344CB8AC3E}">
        <p14:creationId xmlns:p14="http://schemas.microsoft.com/office/powerpoint/2010/main" val="795030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alphaModFix amt="48000"/>
            <a:lum/>
          </a:blip>
          <a:srcRect/>
          <a:stretch>
            <a:fillRect l="-4000" r="-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Autofit/>
          </a:bodyPr>
          <a:lstStyle/>
          <a:p>
            <a:r>
              <a:rPr lang="en-US" dirty="0"/>
              <a:t>Click to edit Master title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00DAF0-7E1D-4AF4-8839-BD96192BC744}" type="datetimeFigureOut">
              <a:rPr lang="en-US" smtClean="0"/>
              <a:t>2/12/2024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DC1DF6-FEB6-4F7F-9105-2BE67C5D8541}" type="slidenum">
              <a:rPr lang="en-US" smtClean="0"/>
              <a:t>‹#›</a:t>
            </a:fld>
            <a:endParaRPr lang="en-US"/>
          </a:p>
        </p:txBody>
      </p:sp>
    </p:spTree>
    <p:extLst>
      <p:ext uri="{BB962C8B-B14F-4D97-AF65-F5344CB8AC3E}">
        <p14:creationId xmlns:p14="http://schemas.microsoft.com/office/powerpoint/2010/main" val="1690131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8" r:id="rId5"/>
    <p:sldLayoutId id="2147483654" r:id="rId6"/>
    <p:sldLayoutId id="2147483655" r:id="rId7"/>
    <p:sldLayoutId id="2147483656" r:id="rId8"/>
    <p:sldLayoutId id="2147483657" r:id="rId9"/>
  </p:sldLayoutIdLst>
  <p:txStyles>
    <p:titleStyle>
      <a:lvl1pPr algn="ctr" defTabSz="914400" rtl="0" eaLnBrk="1" latinLnBrk="0" hangingPunct="1">
        <a:spcBef>
          <a:spcPct val="0"/>
        </a:spcBef>
        <a:buNone/>
        <a:defRPr sz="4800" b="1" kern="1200">
          <a:solidFill>
            <a:schemeClr val="tx1"/>
          </a:solidFill>
          <a:latin typeface="Elephant" panose="02020904090505020303"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600" b="0" kern="1200">
          <a:solidFill>
            <a:schemeClr val="tx1"/>
          </a:solidFill>
          <a:latin typeface="Aharoni" panose="02010803020104030203" pitchFamily="2" charset="-79"/>
          <a:ea typeface="+mn-ea"/>
          <a:cs typeface="Aharoni" panose="02010803020104030203" pitchFamily="2" charset="-79"/>
        </a:defRPr>
      </a:lvl1pPr>
      <a:lvl2pPr marL="742950" indent="-285750" algn="l" defTabSz="914400" rtl="0" eaLnBrk="1" latinLnBrk="0" hangingPunct="1">
        <a:spcBef>
          <a:spcPct val="20000"/>
        </a:spcBef>
        <a:buFont typeface="Arial" pitchFamily="34" charset="0"/>
        <a:buChar char="–"/>
        <a:defRPr sz="3200" b="1"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1"/>
            <a:ext cx="7772400" cy="2743199"/>
          </a:xfrm>
        </p:spPr>
        <p:txBody>
          <a:bodyPr/>
          <a:lstStyle/>
          <a:p>
            <a:r>
              <a:rPr lang="en-US"/>
              <a:t>Sermon On The Mount</a:t>
            </a:r>
            <a:br>
              <a:rPr lang="en-US"/>
            </a:br>
            <a:r>
              <a:rPr lang="en-US"/>
              <a:t>A Spiritual Revolution</a:t>
            </a:r>
            <a:br>
              <a:rPr lang="en-US"/>
            </a:br>
            <a:r>
              <a:rPr lang="es-MX"/>
              <a:t>Sermón de la Montaña</a:t>
            </a:r>
            <a:br>
              <a:rPr lang="es-MX"/>
            </a:br>
            <a:r>
              <a:rPr lang="es-MX"/>
              <a:t>Una revolución espiritual</a:t>
            </a:r>
            <a:endParaRPr lang="es-MX" dirty="0"/>
          </a:p>
        </p:txBody>
      </p:sp>
      <p:sp>
        <p:nvSpPr>
          <p:cNvPr id="4" name="Subtitle 3"/>
          <p:cNvSpPr>
            <a:spLocks noGrp="1"/>
          </p:cNvSpPr>
          <p:nvPr>
            <p:ph type="subTitle" idx="1"/>
          </p:nvPr>
        </p:nvSpPr>
        <p:spPr>
          <a:xfrm>
            <a:off x="1371600" y="5334000"/>
            <a:ext cx="6400800" cy="1295400"/>
          </a:xfrm>
        </p:spPr>
        <p:txBody>
          <a:bodyPr/>
          <a:lstStyle/>
          <a:p>
            <a:r>
              <a:rPr lang="en-US"/>
              <a:t>Mt 6:28-34</a:t>
            </a:r>
            <a:endParaRPr lang="en-US" dirty="0"/>
          </a:p>
        </p:txBody>
      </p:sp>
      <p:sp>
        <p:nvSpPr>
          <p:cNvPr id="3" name="TextBox 2">
            <a:extLst>
              <a:ext uri="{FF2B5EF4-FFF2-40B4-BE49-F238E27FC236}">
                <a16:creationId xmlns:a16="http://schemas.microsoft.com/office/drawing/2014/main" id="{DB549533-953B-698A-4DE8-4B9ED8FE1543}"/>
              </a:ext>
            </a:extLst>
          </p:cNvPr>
          <p:cNvSpPr txBox="1"/>
          <p:nvPr/>
        </p:nvSpPr>
        <p:spPr>
          <a:xfrm>
            <a:off x="381000" y="3362236"/>
            <a:ext cx="8610600" cy="1077218"/>
          </a:xfrm>
          <a:prstGeom prst="rect">
            <a:avLst/>
          </a:prstGeom>
          <a:noFill/>
        </p:spPr>
        <p:txBody>
          <a:bodyPr wrap="square" rtlCol="0">
            <a:spAutoFit/>
          </a:bodyPr>
          <a:lstStyle/>
          <a:p>
            <a:pPr algn="ctr"/>
            <a:r>
              <a:rPr lang="en-US" sz="3200" dirty="0">
                <a:solidFill>
                  <a:schemeClr val="accent3">
                    <a:lumMod val="50000"/>
                  </a:schemeClr>
                </a:solidFill>
                <a:latin typeface="Arial Black" panose="020B0A04020102020204" pitchFamily="34" charset="0"/>
              </a:rPr>
              <a:t>Faith In God Or Wealth </a:t>
            </a:r>
          </a:p>
          <a:p>
            <a:pPr algn="ctr"/>
            <a:r>
              <a:rPr lang="es-ES" sz="3200" dirty="0">
                <a:solidFill>
                  <a:schemeClr val="accent3">
                    <a:lumMod val="50000"/>
                  </a:schemeClr>
                </a:solidFill>
                <a:latin typeface="Arial Black" panose="020B0A04020102020204" pitchFamily="34" charset="0"/>
              </a:rPr>
              <a:t>Fe En Dios O En La Riqueza</a:t>
            </a:r>
          </a:p>
        </p:txBody>
      </p:sp>
    </p:spTree>
    <p:extLst>
      <p:ext uri="{BB962C8B-B14F-4D97-AF65-F5344CB8AC3E}">
        <p14:creationId xmlns:p14="http://schemas.microsoft.com/office/powerpoint/2010/main" val="2033290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ACF845-90F3-52A1-7ECE-F09E711CEC18}"/>
              </a:ext>
            </a:extLst>
          </p:cNvPr>
          <p:cNvSpPr>
            <a:spLocks noGrp="1"/>
          </p:cNvSpPr>
          <p:nvPr>
            <p:ph type="title"/>
          </p:nvPr>
        </p:nvSpPr>
        <p:spPr>
          <a:xfrm>
            <a:off x="457200" y="76200"/>
            <a:ext cx="8229600" cy="1143000"/>
          </a:xfrm>
        </p:spPr>
        <p:txBody>
          <a:bodyPr/>
          <a:lstStyle/>
          <a:p>
            <a:r>
              <a:rPr lang="en-US" dirty="0"/>
              <a:t>Faith In God Or Wealth</a:t>
            </a:r>
            <a:br>
              <a:rPr lang="en-US" dirty="0"/>
            </a:br>
            <a:r>
              <a:rPr lang="es-ES" dirty="0"/>
              <a:t>Fe En Dios O En La Riqueza</a:t>
            </a:r>
            <a:endParaRPr lang="en-US" dirty="0"/>
          </a:p>
        </p:txBody>
      </p:sp>
      <p:sp>
        <p:nvSpPr>
          <p:cNvPr id="12" name="Text Placeholder 11">
            <a:extLst>
              <a:ext uri="{FF2B5EF4-FFF2-40B4-BE49-F238E27FC236}">
                <a16:creationId xmlns:a16="http://schemas.microsoft.com/office/drawing/2014/main" id="{32F424A7-2E36-149F-D8FB-520F537ED879}"/>
              </a:ext>
            </a:extLst>
          </p:cNvPr>
          <p:cNvSpPr>
            <a:spLocks noGrp="1"/>
          </p:cNvSpPr>
          <p:nvPr>
            <p:ph type="body" sz="quarter" idx="10"/>
          </p:nvPr>
        </p:nvSpPr>
        <p:spPr>
          <a:xfrm>
            <a:off x="304800" y="1371600"/>
            <a:ext cx="4267200" cy="5334000"/>
          </a:xfrm>
        </p:spPr>
        <p:txBody>
          <a:bodyPr>
            <a:normAutofit/>
          </a:bodyPr>
          <a:lstStyle/>
          <a:p>
            <a:r>
              <a:rPr lang="en-US" dirty="0"/>
              <a:t>Vs. 25, Don’t Worry</a:t>
            </a:r>
          </a:p>
          <a:p>
            <a:pPr lvl="1"/>
            <a:r>
              <a:rPr lang="en-US" dirty="0"/>
              <a:t>Don’t Be Anxious</a:t>
            </a:r>
          </a:p>
          <a:p>
            <a:pPr lvl="1"/>
            <a:r>
              <a:rPr lang="en-US" dirty="0"/>
              <a:t>Life Is More Than Food And Clothing </a:t>
            </a:r>
          </a:p>
        </p:txBody>
      </p:sp>
      <p:sp>
        <p:nvSpPr>
          <p:cNvPr id="7" name="Text Placeholder 6">
            <a:extLst>
              <a:ext uri="{FF2B5EF4-FFF2-40B4-BE49-F238E27FC236}">
                <a16:creationId xmlns:a16="http://schemas.microsoft.com/office/drawing/2014/main" id="{28743EE3-0FD5-4ABA-2DB1-F3C5C8D313D3}"/>
              </a:ext>
            </a:extLst>
          </p:cNvPr>
          <p:cNvSpPr>
            <a:spLocks noGrp="1"/>
          </p:cNvSpPr>
          <p:nvPr>
            <p:ph type="body" sz="quarter" idx="11"/>
          </p:nvPr>
        </p:nvSpPr>
        <p:spPr>
          <a:xfrm>
            <a:off x="4800600" y="1371600"/>
            <a:ext cx="4191000" cy="5410200"/>
          </a:xfrm>
        </p:spPr>
        <p:txBody>
          <a:bodyPr/>
          <a:lstStyle/>
          <a:p>
            <a:r>
              <a:rPr lang="es-ES" dirty="0"/>
              <a:t>Vs. 25, No Te Preocupes </a:t>
            </a:r>
          </a:p>
          <a:p>
            <a:pPr lvl="1"/>
            <a:r>
              <a:rPr lang="es-ES" dirty="0"/>
              <a:t>No Te Pongas Ansioso </a:t>
            </a:r>
          </a:p>
          <a:p>
            <a:pPr lvl="1"/>
            <a:r>
              <a:rPr lang="es-ES" dirty="0"/>
              <a:t>La Vida Es Más Que Comida Y Ropa</a:t>
            </a:r>
          </a:p>
          <a:p>
            <a:endParaRPr lang="en-US" dirty="0"/>
          </a:p>
        </p:txBody>
      </p:sp>
      <p:sp>
        <p:nvSpPr>
          <p:cNvPr id="6" name="Title 1"/>
          <p:cNvSpPr txBox="1">
            <a:spLocks/>
          </p:cNvSpPr>
          <p:nvPr/>
        </p:nvSpPr>
        <p:spPr>
          <a:xfrm>
            <a:off x="152400" y="1"/>
            <a:ext cx="8686800" cy="99059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cap="small" dirty="0">
              <a:solidFill>
                <a:schemeClr val="bg1"/>
              </a:solidFill>
              <a:effectLst>
                <a:outerShdw blurRad="38100" dist="38100" dir="2700000" algn="tl">
                  <a:srgbClr val="000000">
                    <a:alpha val="43137"/>
                  </a:srgbClr>
                </a:outerShdw>
              </a:effectLst>
              <a:latin typeface="Elephant" pitchFamily="18" charset="0"/>
            </a:endParaRPr>
          </a:p>
        </p:txBody>
      </p:sp>
    </p:spTree>
    <p:extLst>
      <p:ext uri="{BB962C8B-B14F-4D97-AF65-F5344CB8AC3E}">
        <p14:creationId xmlns:p14="http://schemas.microsoft.com/office/powerpoint/2010/main" val="235419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 calcmode="lin" valueType="num">
                                      <p:cBhvr additive="base">
                                        <p:cTn id="7"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anim calcmode="lin" valueType="num">
                                      <p:cBhvr additive="base">
                                        <p:cTn id="11"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 calcmode="lin" valueType="num">
                                      <p:cBhvr additive="base">
                                        <p:cTn id="15"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ACF845-90F3-52A1-7ECE-F09E711CEC18}"/>
              </a:ext>
            </a:extLst>
          </p:cNvPr>
          <p:cNvSpPr>
            <a:spLocks noGrp="1"/>
          </p:cNvSpPr>
          <p:nvPr>
            <p:ph type="title"/>
          </p:nvPr>
        </p:nvSpPr>
        <p:spPr>
          <a:xfrm>
            <a:off x="457200" y="76200"/>
            <a:ext cx="8229600" cy="1143000"/>
          </a:xfrm>
        </p:spPr>
        <p:txBody>
          <a:bodyPr/>
          <a:lstStyle/>
          <a:p>
            <a:r>
              <a:rPr lang="en-US" dirty="0"/>
              <a:t>Faith In God Or Wealth</a:t>
            </a:r>
            <a:br>
              <a:rPr lang="en-US" dirty="0"/>
            </a:br>
            <a:r>
              <a:rPr lang="es-ES" dirty="0">
                <a:effectLst/>
                <a:latin typeface="Segoe UI Web (West European)"/>
              </a:rPr>
              <a:t>Fe En Dios O En La Riqueza</a:t>
            </a:r>
            <a:endParaRPr lang="en-US" dirty="0"/>
          </a:p>
        </p:txBody>
      </p:sp>
      <p:sp>
        <p:nvSpPr>
          <p:cNvPr id="12" name="Text Placeholder 11">
            <a:extLst>
              <a:ext uri="{FF2B5EF4-FFF2-40B4-BE49-F238E27FC236}">
                <a16:creationId xmlns:a16="http://schemas.microsoft.com/office/drawing/2014/main" id="{32F424A7-2E36-149F-D8FB-520F537ED879}"/>
              </a:ext>
            </a:extLst>
          </p:cNvPr>
          <p:cNvSpPr>
            <a:spLocks noGrp="1"/>
          </p:cNvSpPr>
          <p:nvPr>
            <p:ph type="body" sz="quarter" idx="10"/>
          </p:nvPr>
        </p:nvSpPr>
        <p:spPr>
          <a:xfrm>
            <a:off x="304800" y="1371600"/>
            <a:ext cx="4267200" cy="5334000"/>
          </a:xfrm>
        </p:spPr>
        <p:txBody>
          <a:bodyPr>
            <a:normAutofit/>
          </a:bodyPr>
          <a:lstStyle/>
          <a:p>
            <a:r>
              <a:rPr lang="en-US" dirty="0"/>
              <a:t>Vs. 26, Consider The Birds</a:t>
            </a:r>
          </a:p>
          <a:p>
            <a:pPr lvl="1"/>
            <a:r>
              <a:rPr lang="en-US" dirty="0"/>
              <a:t>They Do Not </a:t>
            </a:r>
          </a:p>
          <a:p>
            <a:pPr lvl="2"/>
            <a:r>
              <a:rPr lang="en-US" dirty="0"/>
              <a:t>Plant, Harvest, Amass</a:t>
            </a:r>
          </a:p>
          <a:p>
            <a:pPr lvl="1"/>
            <a:r>
              <a:rPr lang="en-US" dirty="0"/>
              <a:t>God Feeds Them</a:t>
            </a:r>
          </a:p>
        </p:txBody>
      </p:sp>
      <p:sp>
        <p:nvSpPr>
          <p:cNvPr id="7" name="Text Placeholder 6">
            <a:extLst>
              <a:ext uri="{FF2B5EF4-FFF2-40B4-BE49-F238E27FC236}">
                <a16:creationId xmlns:a16="http://schemas.microsoft.com/office/drawing/2014/main" id="{28743EE3-0FD5-4ABA-2DB1-F3C5C8D313D3}"/>
              </a:ext>
            </a:extLst>
          </p:cNvPr>
          <p:cNvSpPr>
            <a:spLocks noGrp="1"/>
          </p:cNvSpPr>
          <p:nvPr>
            <p:ph type="body" sz="quarter" idx="11"/>
          </p:nvPr>
        </p:nvSpPr>
        <p:spPr>
          <a:xfrm>
            <a:off x="4800600" y="1371600"/>
            <a:ext cx="4191000" cy="5410200"/>
          </a:xfrm>
        </p:spPr>
        <p:txBody>
          <a:bodyPr/>
          <a:lstStyle/>
          <a:p>
            <a:r>
              <a:rPr lang="es-ES" dirty="0"/>
              <a:t>Vs. 26, Considere Las Aves </a:t>
            </a:r>
          </a:p>
          <a:p>
            <a:pPr lvl="1"/>
            <a:r>
              <a:rPr lang="es-ES" dirty="0"/>
              <a:t>No Lo Hacen </a:t>
            </a:r>
          </a:p>
          <a:p>
            <a:pPr lvl="2"/>
            <a:r>
              <a:rPr lang="es-ES" dirty="0"/>
              <a:t>Plantar, Cosechar, Amasar </a:t>
            </a:r>
          </a:p>
          <a:p>
            <a:pPr lvl="1"/>
            <a:r>
              <a:rPr lang="es-ES" dirty="0"/>
              <a:t>Dios Los Alimenta</a:t>
            </a:r>
          </a:p>
          <a:p>
            <a:endParaRPr lang="en-US" dirty="0"/>
          </a:p>
        </p:txBody>
      </p:sp>
      <p:sp>
        <p:nvSpPr>
          <p:cNvPr id="6" name="Title 1"/>
          <p:cNvSpPr txBox="1">
            <a:spLocks/>
          </p:cNvSpPr>
          <p:nvPr/>
        </p:nvSpPr>
        <p:spPr>
          <a:xfrm>
            <a:off x="152400" y="1"/>
            <a:ext cx="8686800" cy="99059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cap="small" dirty="0">
              <a:solidFill>
                <a:schemeClr val="bg1"/>
              </a:solidFill>
              <a:effectLst>
                <a:outerShdw blurRad="38100" dist="38100" dir="2700000" algn="tl">
                  <a:srgbClr val="000000">
                    <a:alpha val="43137"/>
                  </a:srgbClr>
                </a:outerShdw>
              </a:effectLst>
              <a:latin typeface="Elephant" pitchFamily="18" charset="0"/>
            </a:endParaRPr>
          </a:p>
        </p:txBody>
      </p:sp>
    </p:spTree>
    <p:extLst>
      <p:ext uri="{BB962C8B-B14F-4D97-AF65-F5344CB8AC3E}">
        <p14:creationId xmlns:p14="http://schemas.microsoft.com/office/powerpoint/2010/main" val="2075277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 calcmode="lin" valueType="num">
                                      <p:cBhvr additive="base">
                                        <p:cTn id="7"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anim calcmode="lin" valueType="num">
                                      <p:cBhvr additive="base">
                                        <p:cTn id="11"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anim calcmode="lin" valueType="num">
                                      <p:cBhvr additive="base">
                                        <p:cTn id="1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2">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 calcmode="lin" valueType="num">
                                      <p:cBhvr additive="base">
                                        <p:cTn id="19"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 calcmode="lin" valueType="num">
                                      <p:cBhvr additive="base">
                                        <p:cTn id="2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 calcmode="lin" valueType="num">
                                      <p:cBhvr additive="base">
                                        <p:cTn id="2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ACF845-90F3-52A1-7ECE-F09E711CEC18}"/>
              </a:ext>
            </a:extLst>
          </p:cNvPr>
          <p:cNvSpPr>
            <a:spLocks noGrp="1"/>
          </p:cNvSpPr>
          <p:nvPr>
            <p:ph type="title"/>
          </p:nvPr>
        </p:nvSpPr>
        <p:spPr>
          <a:xfrm>
            <a:off x="457200" y="76200"/>
            <a:ext cx="8229600" cy="1143000"/>
          </a:xfrm>
        </p:spPr>
        <p:txBody>
          <a:bodyPr/>
          <a:lstStyle/>
          <a:p>
            <a:r>
              <a:rPr lang="en-US" dirty="0"/>
              <a:t>Faith In God Or Wealth</a:t>
            </a:r>
            <a:br>
              <a:rPr lang="en-US" dirty="0"/>
            </a:br>
            <a:r>
              <a:rPr lang="es-ES" dirty="0">
                <a:effectLst/>
                <a:latin typeface="Segoe UI Web (West European)"/>
              </a:rPr>
              <a:t>Fe En Dios O En La Riqueza</a:t>
            </a:r>
            <a:endParaRPr lang="en-US" dirty="0"/>
          </a:p>
        </p:txBody>
      </p:sp>
      <p:sp>
        <p:nvSpPr>
          <p:cNvPr id="12" name="Text Placeholder 11">
            <a:extLst>
              <a:ext uri="{FF2B5EF4-FFF2-40B4-BE49-F238E27FC236}">
                <a16:creationId xmlns:a16="http://schemas.microsoft.com/office/drawing/2014/main" id="{32F424A7-2E36-149F-D8FB-520F537ED879}"/>
              </a:ext>
            </a:extLst>
          </p:cNvPr>
          <p:cNvSpPr>
            <a:spLocks noGrp="1"/>
          </p:cNvSpPr>
          <p:nvPr>
            <p:ph type="body" sz="quarter" idx="10"/>
          </p:nvPr>
        </p:nvSpPr>
        <p:spPr>
          <a:xfrm>
            <a:off x="304800" y="1371600"/>
            <a:ext cx="4267200" cy="5334000"/>
          </a:xfrm>
        </p:spPr>
        <p:txBody>
          <a:bodyPr>
            <a:normAutofit/>
          </a:bodyPr>
          <a:lstStyle/>
          <a:p>
            <a:r>
              <a:rPr lang="en-US" dirty="0"/>
              <a:t>Vs. 27, Consider Your “Stature”</a:t>
            </a:r>
          </a:p>
          <a:p>
            <a:pPr lvl="1"/>
            <a:r>
              <a:rPr lang="en-US" dirty="0"/>
              <a:t>Longevity</a:t>
            </a:r>
          </a:p>
          <a:p>
            <a:pPr lvl="2"/>
            <a:r>
              <a:rPr lang="en-US" dirty="0"/>
              <a:t>“which of you by being anxious can add a single hour to his span of life?” (ESV)</a:t>
            </a:r>
          </a:p>
          <a:p>
            <a:pPr lvl="1"/>
            <a:r>
              <a:rPr lang="en-US" dirty="0"/>
              <a:t>God Has Everlasting Life </a:t>
            </a:r>
          </a:p>
        </p:txBody>
      </p:sp>
      <p:sp>
        <p:nvSpPr>
          <p:cNvPr id="7" name="Text Placeholder 6">
            <a:extLst>
              <a:ext uri="{FF2B5EF4-FFF2-40B4-BE49-F238E27FC236}">
                <a16:creationId xmlns:a16="http://schemas.microsoft.com/office/drawing/2014/main" id="{28743EE3-0FD5-4ABA-2DB1-F3C5C8D313D3}"/>
              </a:ext>
            </a:extLst>
          </p:cNvPr>
          <p:cNvSpPr>
            <a:spLocks noGrp="1"/>
          </p:cNvSpPr>
          <p:nvPr>
            <p:ph type="body" sz="quarter" idx="11"/>
          </p:nvPr>
        </p:nvSpPr>
        <p:spPr>
          <a:xfrm>
            <a:off x="4800600" y="1371600"/>
            <a:ext cx="4191000" cy="5410200"/>
          </a:xfrm>
        </p:spPr>
        <p:txBody>
          <a:bodyPr/>
          <a:lstStyle/>
          <a:p>
            <a:r>
              <a:rPr lang="es-ES" dirty="0"/>
              <a:t>Vs. 27, Considere Su Longevidad</a:t>
            </a:r>
          </a:p>
          <a:p>
            <a:pPr lvl="1"/>
            <a:r>
              <a:rPr lang="es-ES" dirty="0"/>
              <a:t>Longevidad </a:t>
            </a:r>
          </a:p>
          <a:p>
            <a:pPr lvl="2"/>
            <a:r>
              <a:rPr lang="es-ES" dirty="0"/>
              <a:t>"¿</a:t>
            </a:r>
            <a:r>
              <a:rPr lang="en-US" dirty="0" err="1"/>
              <a:t>Quién</a:t>
            </a:r>
            <a:r>
              <a:rPr lang="en-US" dirty="0"/>
              <a:t> de </a:t>
            </a:r>
            <a:r>
              <a:rPr lang="en-US" dirty="0" err="1"/>
              <a:t>ustedes</a:t>
            </a:r>
            <a:r>
              <a:rPr lang="en-US" dirty="0"/>
              <a:t>, </a:t>
            </a:r>
            <a:r>
              <a:rPr lang="es-ES" dirty="0"/>
              <a:t>puede añadir una hora al curso de su vida?" </a:t>
            </a:r>
          </a:p>
          <a:p>
            <a:pPr lvl="1"/>
            <a:r>
              <a:rPr lang="es-ES" dirty="0"/>
              <a:t>Dios Tiene Vida Eterna</a:t>
            </a:r>
          </a:p>
          <a:p>
            <a:endParaRPr lang="en-US" dirty="0"/>
          </a:p>
        </p:txBody>
      </p:sp>
      <p:sp>
        <p:nvSpPr>
          <p:cNvPr id="6" name="Title 1"/>
          <p:cNvSpPr txBox="1">
            <a:spLocks/>
          </p:cNvSpPr>
          <p:nvPr/>
        </p:nvSpPr>
        <p:spPr>
          <a:xfrm>
            <a:off x="152400" y="1"/>
            <a:ext cx="8686800" cy="99059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cap="small" dirty="0">
              <a:solidFill>
                <a:schemeClr val="bg1"/>
              </a:solidFill>
              <a:effectLst>
                <a:outerShdw blurRad="38100" dist="38100" dir="2700000" algn="tl">
                  <a:srgbClr val="000000">
                    <a:alpha val="43137"/>
                  </a:srgbClr>
                </a:outerShdw>
              </a:effectLst>
              <a:latin typeface="Elephant" pitchFamily="18" charset="0"/>
            </a:endParaRPr>
          </a:p>
        </p:txBody>
      </p:sp>
    </p:spTree>
    <p:extLst>
      <p:ext uri="{BB962C8B-B14F-4D97-AF65-F5344CB8AC3E}">
        <p14:creationId xmlns:p14="http://schemas.microsoft.com/office/powerpoint/2010/main" val="2602899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 calcmode="lin" valueType="num">
                                      <p:cBhvr additive="base">
                                        <p:cTn id="7"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anim calcmode="lin" valueType="num">
                                      <p:cBhvr additive="base">
                                        <p:cTn id="11"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 calcmode="lin" valueType="num">
                                      <p:cBhvr additive="base">
                                        <p:cTn id="15"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xEl>
                                              <p:pRg st="3" end="3"/>
                                            </p:txEl>
                                          </p:spTgt>
                                        </p:tgtEl>
                                        <p:attrNameLst>
                                          <p:attrName>style.visibility</p:attrName>
                                        </p:attrNameLst>
                                      </p:cBhvr>
                                      <p:to>
                                        <p:strVal val="visible"/>
                                      </p:to>
                                    </p:set>
                                    <p:anim calcmode="lin" valueType="num">
                                      <p:cBhvr additive="base">
                                        <p:cTn id="29"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ACF845-90F3-52A1-7ECE-F09E711CEC18}"/>
              </a:ext>
            </a:extLst>
          </p:cNvPr>
          <p:cNvSpPr>
            <a:spLocks noGrp="1"/>
          </p:cNvSpPr>
          <p:nvPr>
            <p:ph type="title"/>
          </p:nvPr>
        </p:nvSpPr>
        <p:spPr>
          <a:xfrm>
            <a:off x="457200" y="76200"/>
            <a:ext cx="8229600" cy="1143000"/>
          </a:xfrm>
        </p:spPr>
        <p:txBody>
          <a:bodyPr/>
          <a:lstStyle/>
          <a:p>
            <a:r>
              <a:rPr lang="en-US" dirty="0"/>
              <a:t>Faith In God Or Wealth</a:t>
            </a:r>
            <a:br>
              <a:rPr lang="en-US" dirty="0"/>
            </a:br>
            <a:r>
              <a:rPr lang="es-ES" dirty="0">
                <a:effectLst/>
                <a:latin typeface="Segoe UI Web (West European)"/>
              </a:rPr>
              <a:t>Fe En Dios O En La Riqueza</a:t>
            </a:r>
            <a:endParaRPr lang="en-US" dirty="0"/>
          </a:p>
        </p:txBody>
      </p:sp>
      <p:sp>
        <p:nvSpPr>
          <p:cNvPr id="12" name="Text Placeholder 11">
            <a:extLst>
              <a:ext uri="{FF2B5EF4-FFF2-40B4-BE49-F238E27FC236}">
                <a16:creationId xmlns:a16="http://schemas.microsoft.com/office/drawing/2014/main" id="{32F424A7-2E36-149F-D8FB-520F537ED879}"/>
              </a:ext>
            </a:extLst>
          </p:cNvPr>
          <p:cNvSpPr>
            <a:spLocks noGrp="1"/>
          </p:cNvSpPr>
          <p:nvPr>
            <p:ph type="body" sz="quarter" idx="10"/>
          </p:nvPr>
        </p:nvSpPr>
        <p:spPr>
          <a:xfrm>
            <a:off x="304800" y="1371600"/>
            <a:ext cx="4267200" cy="5334000"/>
          </a:xfrm>
        </p:spPr>
        <p:txBody>
          <a:bodyPr>
            <a:normAutofit/>
          </a:bodyPr>
          <a:lstStyle/>
          <a:p>
            <a:r>
              <a:rPr lang="en-US" dirty="0"/>
              <a:t>Vs. 28-30, Consider The Lily</a:t>
            </a:r>
          </a:p>
          <a:p>
            <a:pPr lvl="1"/>
            <a:r>
              <a:rPr lang="en-US" dirty="0"/>
              <a:t>They Do Not Work Nor Make String</a:t>
            </a:r>
          </a:p>
          <a:p>
            <a:pPr lvl="2"/>
            <a:r>
              <a:rPr lang="en-US" dirty="0"/>
              <a:t>Adorned Greater Than Solomon </a:t>
            </a:r>
          </a:p>
          <a:p>
            <a:pPr lvl="1"/>
            <a:r>
              <a:rPr lang="en-US" dirty="0"/>
              <a:t>God Adorns Them</a:t>
            </a:r>
          </a:p>
          <a:p>
            <a:pPr lvl="2"/>
            <a:r>
              <a:rPr lang="en-US" dirty="0"/>
              <a:t>They Are Temporary</a:t>
            </a:r>
          </a:p>
          <a:p>
            <a:pPr lvl="1"/>
            <a:r>
              <a:rPr lang="en-US" dirty="0"/>
              <a:t>Place Faith In God</a:t>
            </a:r>
          </a:p>
        </p:txBody>
      </p:sp>
      <p:sp>
        <p:nvSpPr>
          <p:cNvPr id="7" name="Text Placeholder 6">
            <a:extLst>
              <a:ext uri="{FF2B5EF4-FFF2-40B4-BE49-F238E27FC236}">
                <a16:creationId xmlns:a16="http://schemas.microsoft.com/office/drawing/2014/main" id="{28743EE3-0FD5-4ABA-2DB1-F3C5C8D313D3}"/>
              </a:ext>
            </a:extLst>
          </p:cNvPr>
          <p:cNvSpPr>
            <a:spLocks noGrp="1"/>
          </p:cNvSpPr>
          <p:nvPr>
            <p:ph type="body" sz="quarter" idx="11"/>
          </p:nvPr>
        </p:nvSpPr>
        <p:spPr>
          <a:xfrm>
            <a:off x="4800600" y="1371600"/>
            <a:ext cx="4191000" cy="5410200"/>
          </a:xfrm>
        </p:spPr>
        <p:txBody>
          <a:bodyPr/>
          <a:lstStyle/>
          <a:p>
            <a:r>
              <a:rPr lang="es-ES" dirty="0"/>
              <a:t>Vs. 28-30, Considere El Lirio </a:t>
            </a:r>
          </a:p>
          <a:p>
            <a:pPr lvl="1"/>
            <a:r>
              <a:rPr lang="es-ES" dirty="0"/>
              <a:t>No Trabajan Ni Hacen Cuerdas </a:t>
            </a:r>
          </a:p>
          <a:p>
            <a:pPr lvl="2"/>
            <a:r>
              <a:rPr lang="es-ES" dirty="0"/>
              <a:t>Adornado Más Grande Que Salomón </a:t>
            </a:r>
          </a:p>
          <a:p>
            <a:pPr lvl="1"/>
            <a:r>
              <a:rPr lang="es-ES" dirty="0"/>
              <a:t>Dios Los Adorna </a:t>
            </a:r>
          </a:p>
          <a:p>
            <a:pPr lvl="2"/>
            <a:r>
              <a:rPr lang="es-ES" dirty="0"/>
              <a:t>Son Temporales </a:t>
            </a:r>
          </a:p>
          <a:p>
            <a:pPr lvl="1"/>
            <a:r>
              <a:rPr lang="es-ES" dirty="0"/>
              <a:t>Poner La Fe En Dios</a:t>
            </a:r>
          </a:p>
          <a:p>
            <a:endParaRPr lang="en-US" dirty="0"/>
          </a:p>
        </p:txBody>
      </p:sp>
      <p:sp>
        <p:nvSpPr>
          <p:cNvPr id="6" name="Title 1"/>
          <p:cNvSpPr txBox="1">
            <a:spLocks/>
          </p:cNvSpPr>
          <p:nvPr/>
        </p:nvSpPr>
        <p:spPr>
          <a:xfrm>
            <a:off x="152400" y="1"/>
            <a:ext cx="8686800" cy="99059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cap="small" dirty="0">
              <a:solidFill>
                <a:schemeClr val="bg1"/>
              </a:solidFill>
              <a:effectLst>
                <a:outerShdw blurRad="38100" dist="38100" dir="2700000" algn="tl">
                  <a:srgbClr val="000000">
                    <a:alpha val="43137"/>
                  </a:srgbClr>
                </a:outerShdw>
              </a:effectLst>
              <a:latin typeface="Elephant" pitchFamily="18" charset="0"/>
            </a:endParaRPr>
          </a:p>
        </p:txBody>
      </p:sp>
    </p:spTree>
    <p:extLst>
      <p:ext uri="{BB962C8B-B14F-4D97-AF65-F5344CB8AC3E}">
        <p14:creationId xmlns:p14="http://schemas.microsoft.com/office/powerpoint/2010/main" val="4190922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 calcmode="lin" valueType="num">
                                      <p:cBhvr additive="base">
                                        <p:cTn id="7"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anim calcmode="lin" valueType="num">
                                      <p:cBhvr additive="base">
                                        <p:cTn id="11"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 calcmode="lin" valueType="num">
                                      <p:cBhvr additive="base">
                                        <p:cTn id="15"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
                                            <p:txEl>
                                              <p:pRg st="4" end="4"/>
                                            </p:txEl>
                                          </p:spTgt>
                                        </p:tgtEl>
                                        <p:attrNameLst>
                                          <p:attrName>style.visibility</p:attrName>
                                        </p:attrNameLst>
                                      </p:cBhvr>
                                      <p:to>
                                        <p:strVal val="visible"/>
                                      </p:to>
                                    </p:set>
                                    <p:anim calcmode="lin" valueType="num">
                                      <p:cBhvr additive="base">
                                        <p:cTn id="29"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anim calcmode="lin" valueType="num">
                                      <p:cBhvr additive="base">
                                        <p:cTn id="33"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
                                            <p:txEl>
                                              <p:pRg st="3" end="3"/>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7">
                                            <p:txEl>
                                              <p:pRg st="4" end="4"/>
                                            </p:txEl>
                                          </p:spTgt>
                                        </p:tgtEl>
                                        <p:attrNameLst>
                                          <p:attrName>style.visibility</p:attrName>
                                        </p:attrNameLst>
                                      </p:cBhvr>
                                      <p:to>
                                        <p:strVal val="visible"/>
                                      </p:to>
                                    </p:set>
                                    <p:anim calcmode="lin" valueType="num">
                                      <p:cBhvr additive="base">
                                        <p:cTn id="3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2">
                                            <p:txEl>
                                              <p:pRg st="5" end="5"/>
                                            </p:txEl>
                                          </p:spTgt>
                                        </p:tgtEl>
                                        <p:attrNameLst>
                                          <p:attrName>style.visibility</p:attrName>
                                        </p:attrNameLst>
                                      </p:cBhvr>
                                      <p:to>
                                        <p:strVal val="visible"/>
                                      </p:to>
                                    </p:set>
                                    <p:anim calcmode="lin" valueType="num">
                                      <p:cBhvr additive="base">
                                        <p:cTn id="43"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5" end="5"/>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7">
                                            <p:txEl>
                                              <p:pRg st="5" end="5"/>
                                            </p:txEl>
                                          </p:spTgt>
                                        </p:tgtEl>
                                        <p:attrNameLst>
                                          <p:attrName>style.visibility</p:attrName>
                                        </p:attrNameLst>
                                      </p:cBhvr>
                                      <p:to>
                                        <p:strVal val="visible"/>
                                      </p:to>
                                    </p:set>
                                    <p:anim calcmode="lin" valueType="num">
                                      <p:cBhvr additive="base">
                                        <p:cTn id="47"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ACF845-90F3-52A1-7ECE-F09E711CEC18}"/>
              </a:ext>
            </a:extLst>
          </p:cNvPr>
          <p:cNvSpPr>
            <a:spLocks noGrp="1"/>
          </p:cNvSpPr>
          <p:nvPr>
            <p:ph type="title"/>
          </p:nvPr>
        </p:nvSpPr>
        <p:spPr>
          <a:xfrm>
            <a:off x="457200" y="76200"/>
            <a:ext cx="8229600" cy="1143000"/>
          </a:xfrm>
        </p:spPr>
        <p:txBody>
          <a:bodyPr/>
          <a:lstStyle/>
          <a:p>
            <a:r>
              <a:rPr lang="en-US" dirty="0"/>
              <a:t>Faith In God Or Wealth</a:t>
            </a:r>
            <a:br>
              <a:rPr lang="en-US" dirty="0"/>
            </a:br>
            <a:r>
              <a:rPr lang="es-ES" dirty="0">
                <a:effectLst/>
                <a:latin typeface="Segoe UI Web (West European)"/>
              </a:rPr>
              <a:t>Fe En Dios O En La Riqueza</a:t>
            </a:r>
            <a:endParaRPr lang="en-US" dirty="0"/>
          </a:p>
        </p:txBody>
      </p:sp>
      <p:sp>
        <p:nvSpPr>
          <p:cNvPr id="12" name="Text Placeholder 11">
            <a:extLst>
              <a:ext uri="{FF2B5EF4-FFF2-40B4-BE49-F238E27FC236}">
                <a16:creationId xmlns:a16="http://schemas.microsoft.com/office/drawing/2014/main" id="{32F424A7-2E36-149F-D8FB-520F537ED879}"/>
              </a:ext>
            </a:extLst>
          </p:cNvPr>
          <p:cNvSpPr>
            <a:spLocks noGrp="1"/>
          </p:cNvSpPr>
          <p:nvPr>
            <p:ph type="body" sz="quarter" idx="10"/>
          </p:nvPr>
        </p:nvSpPr>
        <p:spPr>
          <a:xfrm>
            <a:off x="304800" y="1371600"/>
            <a:ext cx="4267200" cy="5334000"/>
          </a:xfrm>
        </p:spPr>
        <p:txBody>
          <a:bodyPr>
            <a:normAutofit/>
          </a:bodyPr>
          <a:lstStyle/>
          <a:p>
            <a:r>
              <a:rPr lang="en-US" dirty="0"/>
              <a:t>Vs. 31-33, Conclusion </a:t>
            </a:r>
          </a:p>
          <a:p>
            <a:pPr lvl="1"/>
            <a:r>
              <a:rPr lang="en-US" dirty="0"/>
              <a:t>Place Faith In God</a:t>
            </a:r>
          </a:p>
          <a:p>
            <a:pPr lvl="2"/>
            <a:r>
              <a:rPr lang="en-US" dirty="0"/>
              <a:t>Not “Mammon”</a:t>
            </a:r>
          </a:p>
          <a:p>
            <a:pPr lvl="3"/>
            <a:r>
              <a:rPr lang="en-US" dirty="0"/>
              <a:t>Mt 6:19-21, physical focus </a:t>
            </a:r>
          </a:p>
          <a:p>
            <a:pPr lvl="4"/>
            <a:r>
              <a:rPr lang="en-US" dirty="0"/>
              <a:t>Decay: Moth – Rust </a:t>
            </a:r>
          </a:p>
          <a:p>
            <a:pPr lvl="3"/>
            <a:r>
              <a:rPr lang="en-US" dirty="0"/>
              <a:t>Lily Burned for fuel</a:t>
            </a:r>
          </a:p>
        </p:txBody>
      </p:sp>
      <p:sp>
        <p:nvSpPr>
          <p:cNvPr id="7" name="Text Placeholder 6">
            <a:extLst>
              <a:ext uri="{FF2B5EF4-FFF2-40B4-BE49-F238E27FC236}">
                <a16:creationId xmlns:a16="http://schemas.microsoft.com/office/drawing/2014/main" id="{28743EE3-0FD5-4ABA-2DB1-F3C5C8D313D3}"/>
              </a:ext>
            </a:extLst>
          </p:cNvPr>
          <p:cNvSpPr>
            <a:spLocks noGrp="1"/>
          </p:cNvSpPr>
          <p:nvPr>
            <p:ph type="body" sz="quarter" idx="11"/>
          </p:nvPr>
        </p:nvSpPr>
        <p:spPr>
          <a:xfrm>
            <a:off x="4800600" y="1371600"/>
            <a:ext cx="4191000" cy="5410200"/>
          </a:xfrm>
        </p:spPr>
        <p:txBody>
          <a:bodyPr>
            <a:normAutofit/>
          </a:bodyPr>
          <a:lstStyle/>
          <a:p>
            <a:r>
              <a:rPr lang="es-ES" dirty="0"/>
              <a:t>Vs. 31-33, Conclusión </a:t>
            </a:r>
          </a:p>
          <a:p>
            <a:pPr lvl="1"/>
            <a:r>
              <a:rPr lang="es-ES" dirty="0"/>
              <a:t>Poner Fe En Dios </a:t>
            </a:r>
          </a:p>
          <a:p>
            <a:pPr lvl="2"/>
            <a:r>
              <a:rPr lang="es-ES" dirty="0"/>
              <a:t>No En Rico </a:t>
            </a:r>
          </a:p>
          <a:p>
            <a:pPr lvl="3"/>
            <a:r>
              <a:rPr lang="es-ES" dirty="0"/>
              <a:t>Mt 6:19-21, Enfoque Físico </a:t>
            </a:r>
          </a:p>
          <a:p>
            <a:pPr lvl="4"/>
            <a:r>
              <a:rPr lang="es-ES" dirty="0"/>
              <a:t>Descomposición: Polilla – Óxido </a:t>
            </a:r>
          </a:p>
          <a:p>
            <a:pPr lvl="3"/>
            <a:r>
              <a:rPr lang="es-ES" dirty="0"/>
              <a:t>Lirio Quemado Como Combustible</a:t>
            </a:r>
          </a:p>
          <a:p>
            <a:endParaRPr lang="en-US" dirty="0"/>
          </a:p>
        </p:txBody>
      </p:sp>
      <p:sp>
        <p:nvSpPr>
          <p:cNvPr id="6" name="Title 1"/>
          <p:cNvSpPr txBox="1">
            <a:spLocks/>
          </p:cNvSpPr>
          <p:nvPr/>
        </p:nvSpPr>
        <p:spPr>
          <a:xfrm>
            <a:off x="152400" y="1"/>
            <a:ext cx="8686800" cy="99059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cap="small" dirty="0">
              <a:solidFill>
                <a:schemeClr val="bg1"/>
              </a:solidFill>
              <a:effectLst>
                <a:outerShdw blurRad="38100" dist="38100" dir="2700000" algn="tl">
                  <a:srgbClr val="000000">
                    <a:alpha val="43137"/>
                  </a:srgbClr>
                </a:outerShdw>
              </a:effectLst>
              <a:latin typeface="Elephant" pitchFamily="18" charset="0"/>
            </a:endParaRPr>
          </a:p>
        </p:txBody>
      </p:sp>
    </p:spTree>
    <p:extLst>
      <p:ext uri="{BB962C8B-B14F-4D97-AF65-F5344CB8AC3E}">
        <p14:creationId xmlns:p14="http://schemas.microsoft.com/office/powerpoint/2010/main" val="632257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 calcmode="lin" valueType="num">
                                      <p:cBhvr additive="base">
                                        <p:cTn id="7"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anim calcmode="lin" valueType="num">
                                      <p:cBhvr additive="base">
                                        <p:cTn id="11"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anim calcmode="lin" valueType="num">
                                      <p:cBhvr additive="base">
                                        <p:cTn id="1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2">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anim calcmode="lin" valueType="num">
                                      <p:cBhvr additive="base">
                                        <p:cTn id="19"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anim calcmode="lin" valueType="num">
                                      <p:cBhvr additive="base">
                                        <p:cTn id="2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1" end="1"/>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 calcmode="lin" valueType="num">
                                      <p:cBhvr additive="base">
                                        <p:cTn id="2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2" end="2"/>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 calcmode="lin" valueType="num">
                                      <p:cBhvr additive="base">
                                        <p:cTn id="31"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3" end="3"/>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 calcmode="lin" valueType="num">
                                      <p:cBhvr additive="base">
                                        <p:cTn id="35"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2">
                                            <p:txEl>
                                              <p:pRg st="5" end="5"/>
                                            </p:txEl>
                                          </p:spTgt>
                                        </p:tgtEl>
                                        <p:attrNameLst>
                                          <p:attrName>style.visibility</p:attrName>
                                        </p:attrNameLst>
                                      </p:cBhvr>
                                      <p:to>
                                        <p:strVal val="visible"/>
                                      </p:to>
                                    </p:set>
                                    <p:anim calcmode="lin" valueType="num">
                                      <p:cBhvr additive="base">
                                        <p:cTn id="41"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2">
                                            <p:txEl>
                                              <p:pRg st="5" end="5"/>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7">
                                            <p:txEl>
                                              <p:pRg st="5" end="5"/>
                                            </p:txEl>
                                          </p:spTgt>
                                        </p:tgtEl>
                                        <p:attrNameLst>
                                          <p:attrName>style.visibility</p:attrName>
                                        </p:attrNameLst>
                                      </p:cBhvr>
                                      <p:to>
                                        <p:strVal val="visible"/>
                                      </p:to>
                                    </p:set>
                                    <p:anim calcmode="lin" valueType="num">
                                      <p:cBhvr additive="base">
                                        <p:cTn id="45"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ACF845-90F3-52A1-7ECE-F09E711CEC18}"/>
              </a:ext>
            </a:extLst>
          </p:cNvPr>
          <p:cNvSpPr>
            <a:spLocks noGrp="1"/>
          </p:cNvSpPr>
          <p:nvPr>
            <p:ph type="title"/>
          </p:nvPr>
        </p:nvSpPr>
        <p:spPr>
          <a:xfrm>
            <a:off x="457200" y="76200"/>
            <a:ext cx="8229600" cy="1066800"/>
          </a:xfrm>
        </p:spPr>
        <p:txBody>
          <a:bodyPr/>
          <a:lstStyle/>
          <a:p>
            <a:r>
              <a:rPr lang="en-US" dirty="0"/>
              <a:t>Faith In God Or Wealth</a:t>
            </a:r>
            <a:br>
              <a:rPr lang="en-US" dirty="0"/>
            </a:br>
            <a:r>
              <a:rPr lang="es-ES" dirty="0">
                <a:effectLst/>
                <a:latin typeface="Segoe UI Web (West European)"/>
              </a:rPr>
              <a:t>Fe En Dios O En La Riqueza</a:t>
            </a:r>
            <a:endParaRPr lang="en-US" dirty="0"/>
          </a:p>
        </p:txBody>
      </p:sp>
      <p:sp>
        <p:nvSpPr>
          <p:cNvPr id="2" name="Text Placeholder 1">
            <a:extLst>
              <a:ext uri="{FF2B5EF4-FFF2-40B4-BE49-F238E27FC236}">
                <a16:creationId xmlns:a16="http://schemas.microsoft.com/office/drawing/2014/main" id="{C98A19A2-CF09-BBFA-2046-7E1F4EDA145D}"/>
              </a:ext>
            </a:extLst>
          </p:cNvPr>
          <p:cNvSpPr>
            <a:spLocks noGrp="1"/>
          </p:cNvSpPr>
          <p:nvPr>
            <p:ph type="body" sz="quarter" idx="10"/>
          </p:nvPr>
        </p:nvSpPr>
        <p:spPr>
          <a:xfrm>
            <a:off x="-1" y="1676400"/>
            <a:ext cx="4419602" cy="5181600"/>
          </a:xfrm>
        </p:spPr>
        <p:txBody>
          <a:bodyPr>
            <a:normAutofit fontScale="92500" lnSpcReduction="20000"/>
          </a:bodyPr>
          <a:lstStyle/>
          <a:p>
            <a:r>
              <a:rPr lang="en-US" dirty="0"/>
              <a:t>Don’t Worry: </a:t>
            </a:r>
          </a:p>
          <a:p>
            <a:pPr lvl="1"/>
            <a:r>
              <a:rPr lang="en-US" dirty="0"/>
              <a:t>Life Is More Than Food And Clothing</a:t>
            </a:r>
          </a:p>
          <a:p>
            <a:pPr lvl="1"/>
            <a:r>
              <a:rPr lang="en-US" dirty="0"/>
              <a:t>Consider The Birds: God Feeds Them</a:t>
            </a:r>
          </a:p>
          <a:p>
            <a:pPr lvl="1"/>
            <a:r>
              <a:rPr lang="en-US" dirty="0"/>
              <a:t>Consider Your Longevity: God Has Everlasting Life </a:t>
            </a:r>
          </a:p>
          <a:p>
            <a:pPr lvl="1"/>
            <a:r>
              <a:rPr lang="en-US" dirty="0"/>
              <a:t>Consider The Lily: God Adorns Them</a:t>
            </a:r>
          </a:p>
          <a:p>
            <a:pPr lvl="1"/>
            <a:r>
              <a:rPr lang="en-US" dirty="0"/>
              <a:t>Conclusion – Place Your Faith In God</a:t>
            </a:r>
          </a:p>
          <a:p>
            <a:pPr lvl="2"/>
            <a:r>
              <a:rPr lang="en-US" dirty="0"/>
              <a:t>Not where moth and rust cause decay</a:t>
            </a:r>
          </a:p>
          <a:p>
            <a:endParaRPr lang="en-US" dirty="0"/>
          </a:p>
        </p:txBody>
      </p:sp>
      <p:sp>
        <p:nvSpPr>
          <p:cNvPr id="3" name="Text Placeholder 2">
            <a:extLst>
              <a:ext uri="{FF2B5EF4-FFF2-40B4-BE49-F238E27FC236}">
                <a16:creationId xmlns:a16="http://schemas.microsoft.com/office/drawing/2014/main" id="{FEAB1181-1630-1A65-0DCE-1547E5B492EF}"/>
              </a:ext>
            </a:extLst>
          </p:cNvPr>
          <p:cNvSpPr>
            <a:spLocks noGrp="1"/>
          </p:cNvSpPr>
          <p:nvPr>
            <p:ph type="body" sz="quarter" idx="11"/>
          </p:nvPr>
        </p:nvSpPr>
        <p:spPr>
          <a:xfrm>
            <a:off x="4572000" y="1676400"/>
            <a:ext cx="4572000" cy="5181600"/>
          </a:xfrm>
        </p:spPr>
        <p:txBody>
          <a:bodyPr>
            <a:normAutofit fontScale="85000" lnSpcReduction="20000"/>
          </a:bodyPr>
          <a:lstStyle/>
          <a:p>
            <a:r>
              <a:rPr lang="es-ES" dirty="0"/>
              <a:t>No Te Preocupes: </a:t>
            </a:r>
          </a:p>
          <a:p>
            <a:pPr lvl="1"/>
            <a:r>
              <a:rPr lang="es-ES" dirty="0"/>
              <a:t>La Vida Es Más Que Comida Y Ropa </a:t>
            </a:r>
          </a:p>
          <a:p>
            <a:pPr lvl="1"/>
            <a:r>
              <a:rPr lang="es-ES" dirty="0"/>
              <a:t>Considere Los Pájaros: Dios Los Alimenta </a:t>
            </a:r>
          </a:p>
          <a:p>
            <a:pPr lvl="1"/>
            <a:r>
              <a:rPr lang="es-ES" dirty="0"/>
              <a:t>Considere Su Longevidad: Dios Tiene Vida Eterna </a:t>
            </a:r>
          </a:p>
          <a:p>
            <a:pPr lvl="1"/>
            <a:r>
              <a:rPr lang="es-ES" dirty="0"/>
              <a:t>Considere El Lirio: Dios Los Adorna </a:t>
            </a:r>
          </a:p>
          <a:p>
            <a:pPr lvl="1"/>
            <a:r>
              <a:rPr lang="es-ES" dirty="0"/>
              <a:t>Conclusión – Pon Tu Fe En Dios </a:t>
            </a:r>
          </a:p>
          <a:p>
            <a:pPr lvl="2"/>
            <a:r>
              <a:rPr lang="es-ES" dirty="0"/>
              <a:t>No Donde La Polilla Y El Óxido Causan Descomposición</a:t>
            </a:r>
          </a:p>
          <a:p>
            <a:endParaRPr lang="en-US" dirty="0"/>
          </a:p>
        </p:txBody>
      </p:sp>
      <p:sp>
        <p:nvSpPr>
          <p:cNvPr id="7" name="Text Placeholder 6">
            <a:extLst>
              <a:ext uri="{FF2B5EF4-FFF2-40B4-BE49-F238E27FC236}">
                <a16:creationId xmlns:a16="http://schemas.microsoft.com/office/drawing/2014/main" id="{DDF9EAD0-6C2A-5A47-1FDB-CF1BE08BD36E}"/>
              </a:ext>
            </a:extLst>
          </p:cNvPr>
          <p:cNvSpPr>
            <a:spLocks noGrp="1"/>
          </p:cNvSpPr>
          <p:nvPr>
            <p:ph type="body" sz="quarter" idx="12"/>
          </p:nvPr>
        </p:nvSpPr>
        <p:spPr>
          <a:xfrm>
            <a:off x="609600" y="1066800"/>
            <a:ext cx="8077200" cy="533400"/>
          </a:xfrm>
        </p:spPr>
        <p:txBody>
          <a:bodyPr/>
          <a:lstStyle/>
          <a:p>
            <a:r>
              <a:rPr lang="en-US" dirty="0"/>
              <a:t>Summary - </a:t>
            </a:r>
            <a:r>
              <a:rPr lang="en-US" dirty="0" err="1"/>
              <a:t>Resumen</a:t>
            </a:r>
            <a:endParaRPr lang="en-US" dirty="0"/>
          </a:p>
        </p:txBody>
      </p:sp>
      <p:sp>
        <p:nvSpPr>
          <p:cNvPr id="6" name="Title 1"/>
          <p:cNvSpPr txBox="1">
            <a:spLocks/>
          </p:cNvSpPr>
          <p:nvPr/>
        </p:nvSpPr>
        <p:spPr>
          <a:xfrm>
            <a:off x="152400" y="1"/>
            <a:ext cx="8686800" cy="99059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cap="small" dirty="0">
              <a:solidFill>
                <a:schemeClr val="bg1"/>
              </a:solidFill>
              <a:effectLst>
                <a:outerShdw blurRad="38100" dist="38100" dir="2700000" algn="tl">
                  <a:srgbClr val="000000">
                    <a:alpha val="43137"/>
                  </a:srgbClr>
                </a:outerShdw>
              </a:effectLst>
              <a:latin typeface="Elephant" pitchFamily="18" charset="0"/>
            </a:endParaRPr>
          </a:p>
        </p:txBody>
      </p:sp>
    </p:spTree>
    <p:extLst>
      <p:ext uri="{BB962C8B-B14F-4D97-AF65-F5344CB8AC3E}">
        <p14:creationId xmlns:p14="http://schemas.microsoft.com/office/powerpoint/2010/main" val="1569088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ACF845-90F3-52A1-7ECE-F09E711CEC18}"/>
              </a:ext>
            </a:extLst>
          </p:cNvPr>
          <p:cNvSpPr>
            <a:spLocks noGrp="1"/>
          </p:cNvSpPr>
          <p:nvPr>
            <p:ph type="title"/>
          </p:nvPr>
        </p:nvSpPr>
        <p:spPr>
          <a:xfrm>
            <a:off x="457200" y="76200"/>
            <a:ext cx="8229600" cy="1066800"/>
          </a:xfrm>
        </p:spPr>
        <p:txBody>
          <a:bodyPr/>
          <a:lstStyle/>
          <a:p>
            <a:r>
              <a:rPr lang="en-US" dirty="0"/>
              <a:t>Faith In God Or Wealth</a:t>
            </a:r>
            <a:br>
              <a:rPr lang="en-US" dirty="0"/>
            </a:br>
            <a:r>
              <a:rPr lang="es-ES" dirty="0">
                <a:effectLst/>
                <a:latin typeface="Segoe UI Web (West European)"/>
              </a:rPr>
              <a:t>Fe En Dios O En La Riqueza</a:t>
            </a:r>
            <a:endParaRPr lang="en-US" dirty="0"/>
          </a:p>
        </p:txBody>
      </p:sp>
      <p:sp>
        <p:nvSpPr>
          <p:cNvPr id="2" name="Text Placeholder 1">
            <a:extLst>
              <a:ext uri="{FF2B5EF4-FFF2-40B4-BE49-F238E27FC236}">
                <a16:creationId xmlns:a16="http://schemas.microsoft.com/office/drawing/2014/main" id="{C98A19A2-CF09-BBFA-2046-7E1F4EDA145D}"/>
              </a:ext>
            </a:extLst>
          </p:cNvPr>
          <p:cNvSpPr>
            <a:spLocks noGrp="1"/>
          </p:cNvSpPr>
          <p:nvPr>
            <p:ph type="body" sz="quarter" idx="10"/>
          </p:nvPr>
        </p:nvSpPr>
        <p:spPr>
          <a:xfrm>
            <a:off x="-1" y="1676400"/>
            <a:ext cx="4419602" cy="5181600"/>
          </a:xfrm>
        </p:spPr>
        <p:txBody>
          <a:bodyPr>
            <a:normAutofit/>
          </a:bodyPr>
          <a:lstStyle/>
          <a:p>
            <a:r>
              <a:rPr lang="en-US" dirty="0"/>
              <a:t>Defining Anxiety</a:t>
            </a:r>
          </a:p>
          <a:p>
            <a:pPr lvl="1"/>
            <a:r>
              <a:rPr lang="en-US" dirty="0"/>
              <a:t>Usually, Our anxiety is over things we have no control over</a:t>
            </a:r>
          </a:p>
          <a:p>
            <a:pPr lvl="2"/>
            <a:r>
              <a:rPr lang="en-US" dirty="0"/>
              <a:t>Much wasted energy &amp; resources</a:t>
            </a:r>
          </a:p>
        </p:txBody>
      </p:sp>
      <p:sp>
        <p:nvSpPr>
          <p:cNvPr id="10" name="Text Placeholder 9">
            <a:extLst>
              <a:ext uri="{FF2B5EF4-FFF2-40B4-BE49-F238E27FC236}">
                <a16:creationId xmlns:a16="http://schemas.microsoft.com/office/drawing/2014/main" id="{FC7F06C8-5460-136A-776B-219CF1B43772}"/>
              </a:ext>
            </a:extLst>
          </p:cNvPr>
          <p:cNvSpPr>
            <a:spLocks noGrp="1"/>
          </p:cNvSpPr>
          <p:nvPr>
            <p:ph type="body" sz="quarter" idx="11"/>
          </p:nvPr>
        </p:nvSpPr>
        <p:spPr>
          <a:xfrm>
            <a:off x="4572000" y="1676400"/>
            <a:ext cx="4572000" cy="5181600"/>
          </a:xfrm>
        </p:spPr>
        <p:txBody>
          <a:bodyPr>
            <a:normAutofit/>
          </a:bodyPr>
          <a:lstStyle/>
          <a:p>
            <a:r>
              <a:rPr lang="es-ES" dirty="0"/>
              <a:t>Definición De Preocuparse</a:t>
            </a:r>
          </a:p>
          <a:p>
            <a:pPr lvl="1"/>
            <a:r>
              <a:rPr lang="es-ES" dirty="0">
                <a:effectLst/>
                <a:latin typeface="Segoe UI Web (West European)"/>
              </a:rPr>
              <a:t>Por lo general, nuestra ansiedad se debe a cosas sobre las que no tenemos control </a:t>
            </a:r>
          </a:p>
          <a:p>
            <a:pPr lvl="2"/>
            <a:r>
              <a:rPr lang="es-ES" dirty="0">
                <a:effectLst/>
                <a:latin typeface="Segoe UI Web (West European)"/>
              </a:rPr>
              <a:t>Mucha energía y recursos desperdiciados</a:t>
            </a:r>
          </a:p>
        </p:txBody>
      </p:sp>
      <p:sp>
        <p:nvSpPr>
          <p:cNvPr id="7" name="Text Placeholder 6">
            <a:extLst>
              <a:ext uri="{FF2B5EF4-FFF2-40B4-BE49-F238E27FC236}">
                <a16:creationId xmlns:a16="http://schemas.microsoft.com/office/drawing/2014/main" id="{DDF9EAD0-6C2A-5A47-1FDB-CF1BE08BD36E}"/>
              </a:ext>
            </a:extLst>
          </p:cNvPr>
          <p:cNvSpPr>
            <a:spLocks noGrp="1"/>
          </p:cNvSpPr>
          <p:nvPr>
            <p:ph type="body" sz="quarter" idx="12"/>
          </p:nvPr>
        </p:nvSpPr>
        <p:spPr>
          <a:xfrm>
            <a:off x="609600" y="1066800"/>
            <a:ext cx="8077200" cy="533400"/>
          </a:xfrm>
        </p:spPr>
        <p:txBody>
          <a:bodyPr/>
          <a:lstStyle/>
          <a:p>
            <a:r>
              <a:rPr lang="en-US" dirty="0"/>
              <a:t>Lessons - </a:t>
            </a:r>
            <a:r>
              <a:rPr lang="en-US" dirty="0" err="1"/>
              <a:t>Lecciones</a:t>
            </a:r>
            <a:endParaRPr lang="en-US" dirty="0"/>
          </a:p>
        </p:txBody>
      </p:sp>
      <p:sp>
        <p:nvSpPr>
          <p:cNvPr id="6" name="Title 1"/>
          <p:cNvSpPr txBox="1">
            <a:spLocks/>
          </p:cNvSpPr>
          <p:nvPr/>
        </p:nvSpPr>
        <p:spPr>
          <a:xfrm>
            <a:off x="152400" y="1"/>
            <a:ext cx="8686800" cy="99059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cap="small" dirty="0">
              <a:solidFill>
                <a:schemeClr val="bg1"/>
              </a:solidFill>
              <a:effectLst>
                <a:outerShdw blurRad="38100" dist="38100" dir="2700000" algn="tl">
                  <a:srgbClr val="000000">
                    <a:alpha val="43137"/>
                  </a:srgbClr>
                </a:outerShdw>
              </a:effectLst>
              <a:latin typeface="Elephant" pitchFamily="18" charset="0"/>
            </a:endParaRPr>
          </a:p>
        </p:txBody>
      </p:sp>
    </p:spTree>
    <p:extLst>
      <p:ext uri="{BB962C8B-B14F-4D97-AF65-F5344CB8AC3E}">
        <p14:creationId xmlns:p14="http://schemas.microsoft.com/office/powerpoint/2010/main" val="3982295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ACF845-90F3-52A1-7ECE-F09E711CEC18}"/>
              </a:ext>
            </a:extLst>
          </p:cNvPr>
          <p:cNvSpPr>
            <a:spLocks noGrp="1"/>
          </p:cNvSpPr>
          <p:nvPr>
            <p:ph type="title"/>
          </p:nvPr>
        </p:nvSpPr>
        <p:spPr>
          <a:xfrm>
            <a:off x="457200" y="76200"/>
            <a:ext cx="8229600" cy="1066800"/>
          </a:xfrm>
        </p:spPr>
        <p:txBody>
          <a:bodyPr/>
          <a:lstStyle/>
          <a:p>
            <a:r>
              <a:rPr lang="en-US" dirty="0"/>
              <a:t>Faith In God Or Wealth</a:t>
            </a:r>
            <a:br>
              <a:rPr lang="en-US" dirty="0"/>
            </a:br>
            <a:r>
              <a:rPr lang="es-ES" dirty="0">
                <a:effectLst/>
                <a:latin typeface="Segoe UI Web (West European)"/>
              </a:rPr>
              <a:t>Fe En Dios O En La Riqueza</a:t>
            </a:r>
            <a:endParaRPr lang="en-US" dirty="0"/>
          </a:p>
        </p:txBody>
      </p:sp>
      <p:sp>
        <p:nvSpPr>
          <p:cNvPr id="2" name="Text Placeholder 1">
            <a:extLst>
              <a:ext uri="{FF2B5EF4-FFF2-40B4-BE49-F238E27FC236}">
                <a16:creationId xmlns:a16="http://schemas.microsoft.com/office/drawing/2014/main" id="{C98A19A2-CF09-BBFA-2046-7E1F4EDA145D}"/>
              </a:ext>
            </a:extLst>
          </p:cNvPr>
          <p:cNvSpPr>
            <a:spLocks noGrp="1"/>
          </p:cNvSpPr>
          <p:nvPr>
            <p:ph type="body" sz="quarter" idx="10"/>
          </p:nvPr>
        </p:nvSpPr>
        <p:spPr>
          <a:xfrm>
            <a:off x="-1" y="1676400"/>
            <a:ext cx="4419602" cy="5181600"/>
          </a:xfrm>
        </p:spPr>
        <p:txBody>
          <a:bodyPr>
            <a:normAutofit/>
          </a:bodyPr>
          <a:lstStyle/>
          <a:p>
            <a:r>
              <a:rPr lang="en-US" dirty="0"/>
              <a:t>Defining Anxiety</a:t>
            </a:r>
          </a:p>
          <a:p>
            <a:pPr lvl="1"/>
            <a:r>
              <a:rPr lang="en-US" dirty="0"/>
              <a:t>Our anxiety, is often the result of an urge to control certain outcomes. It springs from the desire that things should happen as we wish, rather than as God wills. Gary Henry</a:t>
            </a:r>
          </a:p>
        </p:txBody>
      </p:sp>
      <p:sp>
        <p:nvSpPr>
          <p:cNvPr id="10" name="Text Placeholder 9">
            <a:extLst>
              <a:ext uri="{FF2B5EF4-FFF2-40B4-BE49-F238E27FC236}">
                <a16:creationId xmlns:a16="http://schemas.microsoft.com/office/drawing/2014/main" id="{FC7F06C8-5460-136A-776B-219CF1B43772}"/>
              </a:ext>
            </a:extLst>
          </p:cNvPr>
          <p:cNvSpPr>
            <a:spLocks noGrp="1"/>
          </p:cNvSpPr>
          <p:nvPr>
            <p:ph type="body" sz="quarter" idx="11"/>
          </p:nvPr>
        </p:nvSpPr>
        <p:spPr>
          <a:xfrm>
            <a:off x="4572000" y="1676400"/>
            <a:ext cx="4572000" cy="5181600"/>
          </a:xfrm>
        </p:spPr>
        <p:txBody>
          <a:bodyPr>
            <a:normAutofit fontScale="92500" lnSpcReduction="10000"/>
          </a:bodyPr>
          <a:lstStyle/>
          <a:p>
            <a:r>
              <a:rPr lang="es-ES" dirty="0"/>
              <a:t>Definición De Preocuparse</a:t>
            </a:r>
          </a:p>
          <a:p>
            <a:pPr lvl="1"/>
            <a:r>
              <a:rPr lang="es-ES" dirty="0"/>
              <a:t>Nuestra ansiedad es a menudo el resultado de una necesidad de controlar ciertos resultados. Surge del deseo de que las cosas sucedan como nosotros deseamos, en lugar de como Dios quiere. Gary Henry</a:t>
            </a:r>
          </a:p>
          <a:p>
            <a:endParaRPr lang="en-US" dirty="0"/>
          </a:p>
        </p:txBody>
      </p:sp>
      <p:sp>
        <p:nvSpPr>
          <p:cNvPr id="7" name="Text Placeholder 6">
            <a:extLst>
              <a:ext uri="{FF2B5EF4-FFF2-40B4-BE49-F238E27FC236}">
                <a16:creationId xmlns:a16="http://schemas.microsoft.com/office/drawing/2014/main" id="{DDF9EAD0-6C2A-5A47-1FDB-CF1BE08BD36E}"/>
              </a:ext>
            </a:extLst>
          </p:cNvPr>
          <p:cNvSpPr>
            <a:spLocks noGrp="1"/>
          </p:cNvSpPr>
          <p:nvPr>
            <p:ph type="body" sz="quarter" idx="12"/>
          </p:nvPr>
        </p:nvSpPr>
        <p:spPr>
          <a:xfrm>
            <a:off x="609600" y="1066800"/>
            <a:ext cx="8077200" cy="533400"/>
          </a:xfrm>
        </p:spPr>
        <p:txBody>
          <a:bodyPr/>
          <a:lstStyle/>
          <a:p>
            <a:r>
              <a:rPr lang="en-US" dirty="0"/>
              <a:t>Lessons - </a:t>
            </a:r>
            <a:r>
              <a:rPr lang="en-US" dirty="0" err="1"/>
              <a:t>Lecciones</a:t>
            </a:r>
            <a:endParaRPr lang="en-US" dirty="0"/>
          </a:p>
        </p:txBody>
      </p:sp>
      <p:sp>
        <p:nvSpPr>
          <p:cNvPr id="6" name="Title 1"/>
          <p:cNvSpPr txBox="1">
            <a:spLocks/>
          </p:cNvSpPr>
          <p:nvPr/>
        </p:nvSpPr>
        <p:spPr>
          <a:xfrm>
            <a:off x="152400" y="1"/>
            <a:ext cx="8686800" cy="99059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cap="small" dirty="0">
              <a:solidFill>
                <a:schemeClr val="bg1"/>
              </a:solidFill>
              <a:effectLst>
                <a:outerShdw blurRad="38100" dist="38100" dir="2700000" algn="tl">
                  <a:srgbClr val="000000">
                    <a:alpha val="43137"/>
                  </a:srgbClr>
                </a:outerShdw>
              </a:effectLst>
              <a:latin typeface="Elephant" pitchFamily="18" charset="0"/>
            </a:endParaRPr>
          </a:p>
        </p:txBody>
      </p:sp>
    </p:spTree>
    <p:extLst>
      <p:ext uri="{BB962C8B-B14F-4D97-AF65-F5344CB8AC3E}">
        <p14:creationId xmlns:p14="http://schemas.microsoft.com/office/powerpoint/2010/main" val="2924417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ACF845-90F3-52A1-7ECE-F09E711CEC18}"/>
              </a:ext>
            </a:extLst>
          </p:cNvPr>
          <p:cNvSpPr>
            <a:spLocks noGrp="1"/>
          </p:cNvSpPr>
          <p:nvPr>
            <p:ph type="title"/>
          </p:nvPr>
        </p:nvSpPr>
        <p:spPr>
          <a:xfrm>
            <a:off x="457200" y="76200"/>
            <a:ext cx="8229600" cy="1066800"/>
          </a:xfrm>
        </p:spPr>
        <p:txBody>
          <a:bodyPr/>
          <a:lstStyle/>
          <a:p>
            <a:r>
              <a:rPr lang="en-US" dirty="0"/>
              <a:t>Faith In God Or Wealth</a:t>
            </a:r>
            <a:br>
              <a:rPr lang="en-US" dirty="0"/>
            </a:br>
            <a:r>
              <a:rPr lang="es-ES" dirty="0"/>
              <a:t>Fe En Dios O En La Riqueza</a:t>
            </a:r>
            <a:endParaRPr lang="en-US" dirty="0"/>
          </a:p>
        </p:txBody>
      </p:sp>
      <p:sp>
        <p:nvSpPr>
          <p:cNvPr id="2" name="Text Placeholder 1">
            <a:extLst>
              <a:ext uri="{FF2B5EF4-FFF2-40B4-BE49-F238E27FC236}">
                <a16:creationId xmlns:a16="http://schemas.microsoft.com/office/drawing/2014/main" id="{C98A19A2-CF09-BBFA-2046-7E1F4EDA145D}"/>
              </a:ext>
            </a:extLst>
          </p:cNvPr>
          <p:cNvSpPr>
            <a:spLocks noGrp="1"/>
          </p:cNvSpPr>
          <p:nvPr>
            <p:ph type="body" sz="quarter" idx="10"/>
          </p:nvPr>
        </p:nvSpPr>
        <p:spPr>
          <a:xfrm>
            <a:off x="-1" y="1676400"/>
            <a:ext cx="4419602" cy="5181600"/>
          </a:xfrm>
        </p:spPr>
        <p:txBody>
          <a:bodyPr>
            <a:normAutofit/>
          </a:bodyPr>
          <a:lstStyle/>
          <a:p>
            <a:r>
              <a:rPr lang="en-US" dirty="0"/>
              <a:t>Faith in God</a:t>
            </a:r>
          </a:p>
          <a:p>
            <a:pPr lvl="1"/>
            <a:r>
              <a:rPr lang="en-US" dirty="0"/>
              <a:t>Solution To Anxiety</a:t>
            </a:r>
          </a:p>
          <a:p>
            <a:pPr lvl="1"/>
            <a:r>
              <a:rPr lang="en-US" dirty="0"/>
              <a:t>Misplaced Faith</a:t>
            </a:r>
          </a:p>
          <a:p>
            <a:pPr lvl="2"/>
            <a:r>
              <a:rPr lang="en-US" dirty="0"/>
              <a:t>Wealth, Prosperity, Comfort, Ease</a:t>
            </a:r>
          </a:p>
          <a:p>
            <a:pPr lvl="1"/>
            <a:r>
              <a:rPr lang="en-US" dirty="0"/>
              <a:t>Don’t Use Pharisees As A Standard</a:t>
            </a:r>
          </a:p>
          <a:p>
            <a:pPr lvl="2"/>
            <a:r>
              <a:rPr lang="en-US" dirty="0"/>
              <a:t>Faith In Wealth</a:t>
            </a:r>
          </a:p>
          <a:p>
            <a:pPr lvl="2"/>
            <a:r>
              <a:rPr lang="en-US" dirty="0"/>
              <a:t>Faith In Own Ability</a:t>
            </a:r>
          </a:p>
          <a:p>
            <a:pPr lvl="1"/>
            <a:r>
              <a:rPr lang="en-US" dirty="0"/>
              <a:t>Fear</a:t>
            </a:r>
          </a:p>
          <a:p>
            <a:pPr lvl="2"/>
            <a:r>
              <a:rPr lang="en-US" dirty="0"/>
              <a:t>An Aspect of Anxiety</a:t>
            </a:r>
          </a:p>
        </p:txBody>
      </p:sp>
      <p:sp>
        <p:nvSpPr>
          <p:cNvPr id="3" name="Text Placeholder 2">
            <a:extLst>
              <a:ext uri="{FF2B5EF4-FFF2-40B4-BE49-F238E27FC236}">
                <a16:creationId xmlns:a16="http://schemas.microsoft.com/office/drawing/2014/main" id="{FEAB1181-1630-1A65-0DCE-1547E5B492EF}"/>
              </a:ext>
            </a:extLst>
          </p:cNvPr>
          <p:cNvSpPr>
            <a:spLocks noGrp="1"/>
          </p:cNvSpPr>
          <p:nvPr>
            <p:ph type="body" sz="quarter" idx="11"/>
          </p:nvPr>
        </p:nvSpPr>
        <p:spPr>
          <a:xfrm>
            <a:off x="4572000" y="1676400"/>
            <a:ext cx="4572000" cy="5181600"/>
          </a:xfrm>
        </p:spPr>
        <p:txBody>
          <a:bodyPr>
            <a:normAutofit fontScale="92500" lnSpcReduction="10000"/>
          </a:bodyPr>
          <a:lstStyle/>
          <a:p>
            <a:r>
              <a:rPr lang="es-ES" dirty="0"/>
              <a:t>Fe En Dios </a:t>
            </a:r>
          </a:p>
          <a:p>
            <a:pPr lvl="1"/>
            <a:r>
              <a:rPr lang="es-ES" dirty="0"/>
              <a:t>Solución A La Ansiedad </a:t>
            </a:r>
          </a:p>
          <a:p>
            <a:pPr lvl="1"/>
            <a:r>
              <a:rPr lang="es-ES" dirty="0"/>
              <a:t>Fe Fuera De Lugar</a:t>
            </a:r>
          </a:p>
          <a:p>
            <a:pPr lvl="2"/>
            <a:r>
              <a:rPr lang="es-ES" dirty="0"/>
              <a:t>Riqueza, Prosperidad, Comodidad, Facilidad </a:t>
            </a:r>
          </a:p>
          <a:p>
            <a:pPr lvl="1"/>
            <a:r>
              <a:rPr lang="es-ES" dirty="0"/>
              <a:t>No Uses Fariseos Como Estándar </a:t>
            </a:r>
          </a:p>
          <a:p>
            <a:pPr lvl="2"/>
            <a:r>
              <a:rPr lang="es-ES" dirty="0"/>
              <a:t>Fe En La Riqueza </a:t>
            </a:r>
          </a:p>
          <a:p>
            <a:pPr lvl="2"/>
            <a:r>
              <a:rPr lang="es-ES" dirty="0"/>
              <a:t>Fe En La Propia Capacidad </a:t>
            </a:r>
          </a:p>
          <a:p>
            <a:pPr lvl="1"/>
            <a:r>
              <a:rPr lang="es-ES" dirty="0"/>
              <a:t>Miedo </a:t>
            </a:r>
          </a:p>
          <a:p>
            <a:pPr lvl="2"/>
            <a:r>
              <a:rPr lang="es-ES" dirty="0"/>
              <a:t>Un Aspecto De La Ansiedad</a:t>
            </a:r>
          </a:p>
          <a:p>
            <a:endParaRPr lang="en-US" dirty="0"/>
          </a:p>
        </p:txBody>
      </p:sp>
      <p:sp>
        <p:nvSpPr>
          <p:cNvPr id="7" name="Text Placeholder 6">
            <a:extLst>
              <a:ext uri="{FF2B5EF4-FFF2-40B4-BE49-F238E27FC236}">
                <a16:creationId xmlns:a16="http://schemas.microsoft.com/office/drawing/2014/main" id="{DDF9EAD0-6C2A-5A47-1FDB-CF1BE08BD36E}"/>
              </a:ext>
            </a:extLst>
          </p:cNvPr>
          <p:cNvSpPr>
            <a:spLocks noGrp="1"/>
          </p:cNvSpPr>
          <p:nvPr>
            <p:ph type="body" sz="quarter" idx="12"/>
          </p:nvPr>
        </p:nvSpPr>
        <p:spPr>
          <a:xfrm>
            <a:off x="609600" y="1066800"/>
            <a:ext cx="8077200" cy="533400"/>
          </a:xfrm>
        </p:spPr>
        <p:txBody>
          <a:bodyPr/>
          <a:lstStyle/>
          <a:p>
            <a:r>
              <a:rPr lang="en-US" dirty="0"/>
              <a:t>Lessons - </a:t>
            </a:r>
            <a:r>
              <a:rPr lang="en-US" dirty="0" err="1"/>
              <a:t>Lecciones</a:t>
            </a:r>
            <a:endParaRPr lang="en-US" dirty="0"/>
          </a:p>
        </p:txBody>
      </p:sp>
      <p:sp>
        <p:nvSpPr>
          <p:cNvPr id="6" name="Title 1"/>
          <p:cNvSpPr txBox="1">
            <a:spLocks/>
          </p:cNvSpPr>
          <p:nvPr/>
        </p:nvSpPr>
        <p:spPr>
          <a:xfrm>
            <a:off x="152400" y="1"/>
            <a:ext cx="8686800" cy="99059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cap="small" dirty="0">
              <a:solidFill>
                <a:schemeClr val="bg1"/>
              </a:solidFill>
              <a:effectLst>
                <a:outerShdw blurRad="38100" dist="38100" dir="2700000" algn="tl">
                  <a:srgbClr val="000000">
                    <a:alpha val="43137"/>
                  </a:srgbClr>
                </a:outerShdw>
              </a:effectLst>
              <a:latin typeface="Elephant" pitchFamily="18" charset="0"/>
            </a:endParaRPr>
          </a:p>
        </p:txBody>
      </p:sp>
    </p:spTree>
    <p:extLst>
      <p:ext uri="{BB962C8B-B14F-4D97-AF65-F5344CB8AC3E}">
        <p14:creationId xmlns:p14="http://schemas.microsoft.com/office/powerpoint/2010/main" val="871877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anim calcmode="lin" valueType="num">
                                      <p:cBhvr additive="base">
                                        <p:cTn id="1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additive="base">
                                        <p:cTn id="4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 calcmode="lin" valueType="num">
                                      <p:cBhvr additive="base">
                                        <p:cTn id="4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xEl>
                                              <p:pRg st="7" end="7"/>
                                            </p:txEl>
                                          </p:spTgt>
                                        </p:tgtEl>
                                        <p:attrNameLst>
                                          <p:attrName>style.visibility</p:attrName>
                                        </p:attrNameLst>
                                      </p:cBhvr>
                                      <p:to>
                                        <p:strVal val="visible"/>
                                      </p:to>
                                    </p:set>
                                    <p:anim calcmode="lin" valueType="num">
                                      <p:cBhvr additive="base">
                                        <p:cTn id="5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7" end="7"/>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7" end="7"/>
                                            </p:txEl>
                                          </p:spTgt>
                                        </p:tgtEl>
                                        <p:attrNameLst>
                                          <p:attrName>style.visibility</p:attrName>
                                        </p:attrNameLst>
                                      </p:cBhvr>
                                      <p:to>
                                        <p:strVal val="visible"/>
                                      </p:to>
                                    </p:set>
                                    <p:anim calcmode="lin" valueType="num">
                                      <p:cBhvr additive="base">
                                        <p:cTn id="5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additive="base">
                                        <p:cTn id="6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ACF845-90F3-52A1-7ECE-F09E711CEC18}"/>
              </a:ext>
            </a:extLst>
          </p:cNvPr>
          <p:cNvSpPr>
            <a:spLocks noGrp="1"/>
          </p:cNvSpPr>
          <p:nvPr>
            <p:ph type="title"/>
          </p:nvPr>
        </p:nvSpPr>
        <p:spPr>
          <a:xfrm>
            <a:off x="457200" y="76200"/>
            <a:ext cx="8229600" cy="1066800"/>
          </a:xfrm>
        </p:spPr>
        <p:txBody>
          <a:bodyPr/>
          <a:lstStyle/>
          <a:p>
            <a:r>
              <a:rPr lang="en-US" dirty="0"/>
              <a:t>Faith In God Or Wealth</a:t>
            </a:r>
            <a:br>
              <a:rPr lang="en-US" dirty="0"/>
            </a:br>
            <a:r>
              <a:rPr lang="es-ES" dirty="0"/>
              <a:t>Fe En Dios O En La Riqueza</a:t>
            </a:r>
            <a:endParaRPr lang="en-US" dirty="0"/>
          </a:p>
        </p:txBody>
      </p:sp>
      <p:sp>
        <p:nvSpPr>
          <p:cNvPr id="2" name="Text Placeholder 1">
            <a:extLst>
              <a:ext uri="{FF2B5EF4-FFF2-40B4-BE49-F238E27FC236}">
                <a16:creationId xmlns:a16="http://schemas.microsoft.com/office/drawing/2014/main" id="{C98A19A2-CF09-BBFA-2046-7E1F4EDA145D}"/>
              </a:ext>
            </a:extLst>
          </p:cNvPr>
          <p:cNvSpPr>
            <a:spLocks noGrp="1"/>
          </p:cNvSpPr>
          <p:nvPr>
            <p:ph type="body" sz="quarter" idx="10"/>
          </p:nvPr>
        </p:nvSpPr>
        <p:spPr>
          <a:xfrm>
            <a:off x="-1" y="1676400"/>
            <a:ext cx="4419602" cy="5181600"/>
          </a:xfrm>
        </p:spPr>
        <p:txBody>
          <a:bodyPr>
            <a:normAutofit fontScale="92500" lnSpcReduction="10000"/>
          </a:bodyPr>
          <a:lstStyle/>
          <a:p>
            <a:r>
              <a:rPr lang="en-US" dirty="0"/>
              <a:t>Faith in God</a:t>
            </a:r>
          </a:p>
          <a:p>
            <a:pPr lvl="1"/>
            <a:r>
              <a:rPr lang="en-US" dirty="0"/>
              <a:t>God Is God</a:t>
            </a:r>
          </a:p>
          <a:p>
            <a:pPr lvl="2"/>
            <a:r>
              <a:rPr lang="en-US" dirty="0"/>
              <a:t>Eph 3:20-21, Ability Beyond Our Imagination</a:t>
            </a:r>
          </a:p>
          <a:p>
            <a:pPr lvl="2"/>
            <a:r>
              <a:rPr lang="en-US" dirty="0"/>
              <a:t>What Power Can We Exert Over Life</a:t>
            </a:r>
          </a:p>
          <a:p>
            <a:pPr lvl="1"/>
            <a:r>
              <a:rPr lang="en-US" dirty="0"/>
              <a:t>1 Cor 10:13, Way Of Escape</a:t>
            </a:r>
          </a:p>
          <a:p>
            <a:pPr lvl="1"/>
            <a:r>
              <a:rPr lang="en-US" dirty="0"/>
              <a:t>Rom 8:31-39, God Is Our Ally</a:t>
            </a:r>
          </a:p>
          <a:p>
            <a:pPr lvl="2"/>
            <a:r>
              <a:rPr lang="en-US" dirty="0"/>
              <a:t>More Than Conquerors</a:t>
            </a:r>
          </a:p>
          <a:p>
            <a:pPr lvl="1"/>
            <a:r>
              <a:rPr lang="en-US" dirty="0"/>
              <a:t>Jesus’ Charge: “O ye of little faith”</a:t>
            </a:r>
          </a:p>
        </p:txBody>
      </p:sp>
      <p:sp>
        <p:nvSpPr>
          <p:cNvPr id="3" name="Text Placeholder 2">
            <a:extLst>
              <a:ext uri="{FF2B5EF4-FFF2-40B4-BE49-F238E27FC236}">
                <a16:creationId xmlns:a16="http://schemas.microsoft.com/office/drawing/2014/main" id="{FEAB1181-1630-1A65-0DCE-1547E5B492EF}"/>
              </a:ext>
            </a:extLst>
          </p:cNvPr>
          <p:cNvSpPr>
            <a:spLocks noGrp="1"/>
          </p:cNvSpPr>
          <p:nvPr>
            <p:ph type="body" sz="quarter" idx="11"/>
          </p:nvPr>
        </p:nvSpPr>
        <p:spPr>
          <a:xfrm>
            <a:off x="4572000" y="1676400"/>
            <a:ext cx="4572000" cy="5181600"/>
          </a:xfrm>
        </p:spPr>
        <p:txBody>
          <a:bodyPr>
            <a:normAutofit fontScale="85000" lnSpcReduction="10000"/>
          </a:bodyPr>
          <a:lstStyle/>
          <a:p>
            <a:r>
              <a:rPr lang="es-ES" dirty="0"/>
              <a:t>Fe en Dios </a:t>
            </a:r>
          </a:p>
          <a:p>
            <a:pPr lvl="1"/>
            <a:r>
              <a:rPr lang="es-ES" dirty="0"/>
              <a:t>Dios es Dios </a:t>
            </a:r>
          </a:p>
          <a:p>
            <a:pPr lvl="2"/>
            <a:r>
              <a:rPr lang="es-ES" dirty="0" err="1"/>
              <a:t>Ef</a:t>
            </a:r>
            <a:r>
              <a:rPr lang="es-ES" dirty="0"/>
              <a:t> 3:20-21, Habilidad más allá de nuestra imaginación </a:t>
            </a:r>
          </a:p>
          <a:p>
            <a:pPr lvl="2"/>
            <a:r>
              <a:rPr lang="es-ES" dirty="0"/>
              <a:t>¿Qué poder podemos ejercer sobre la vida? </a:t>
            </a:r>
          </a:p>
          <a:p>
            <a:pPr lvl="1"/>
            <a:r>
              <a:rPr lang="es-ES" dirty="0"/>
              <a:t>1 </a:t>
            </a:r>
            <a:r>
              <a:rPr lang="es-ES" dirty="0" err="1"/>
              <a:t>Cor</a:t>
            </a:r>
            <a:r>
              <a:rPr lang="es-ES" dirty="0"/>
              <a:t> 10:13, Camino de escape </a:t>
            </a:r>
          </a:p>
          <a:p>
            <a:pPr lvl="1"/>
            <a:r>
              <a:rPr lang="es-ES" dirty="0"/>
              <a:t>Rom 8:31-39, Dios es nuestro aliado </a:t>
            </a:r>
          </a:p>
          <a:p>
            <a:pPr lvl="2"/>
            <a:r>
              <a:rPr lang="es-ES" dirty="0"/>
              <a:t>Más que conquistadores </a:t>
            </a:r>
          </a:p>
          <a:p>
            <a:pPr lvl="1"/>
            <a:r>
              <a:rPr lang="es-ES" dirty="0"/>
              <a:t>El encargo de Jesús: "Oh hombres de poca fe"</a:t>
            </a:r>
          </a:p>
        </p:txBody>
      </p:sp>
      <p:sp>
        <p:nvSpPr>
          <p:cNvPr id="7" name="Text Placeholder 6">
            <a:extLst>
              <a:ext uri="{FF2B5EF4-FFF2-40B4-BE49-F238E27FC236}">
                <a16:creationId xmlns:a16="http://schemas.microsoft.com/office/drawing/2014/main" id="{DDF9EAD0-6C2A-5A47-1FDB-CF1BE08BD36E}"/>
              </a:ext>
            </a:extLst>
          </p:cNvPr>
          <p:cNvSpPr>
            <a:spLocks noGrp="1"/>
          </p:cNvSpPr>
          <p:nvPr>
            <p:ph type="body" sz="quarter" idx="12"/>
          </p:nvPr>
        </p:nvSpPr>
        <p:spPr>
          <a:xfrm>
            <a:off x="609600" y="1066800"/>
            <a:ext cx="8077200" cy="533400"/>
          </a:xfrm>
        </p:spPr>
        <p:txBody>
          <a:bodyPr/>
          <a:lstStyle/>
          <a:p>
            <a:r>
              <a:rPr lang="en-US" dirty="0"/>
              <a:t>Lessons - </a:t>
            </a:r>
            <a:r>
              <a:rPr lang="en-US" dirty="0" err="1"/>
              <a:t>Lecciones</a:t>
            </a:r>
            <a:endParaRPr lang="en-US" dirty="0"/>
          </a:p>
        </p:txBody>
      </p:sp>
      <p:sp>
        <p:nvSpPr>
          <p:cNvPr id="6" name="Title 1"/>
          <p:cNvSpPr txBox="1">
            <a:spLocks/>
          </p:cNvSpPr>
          <p:nvPr/>
        </p:nvSpPr>
        <p:spPr>
          <a:xfrm>
            <a:off x="152400" y="1"/>
            <a:ext cx="8686800" cy="99059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cap="small" dirty="0">
              <a:solidFill>
                <a:schemeClr val="bg1"/>
              </a:solidFill>
              <a:effectLst>
                <a:outerShdw blurRad="38100" dist="38100" dir="2700000" algn="tl">
                  <a:srgbClr val="000000">
                    <a:alpha val="43137"/>
                  </a:srgbClr>
                </a:outerShdw>
              </a:effectLst>
              <a:latin typeface="Elephant" pitchFamily="18" charset="0"/>
            </a:endParaRPr>
          </a:p>
        </p:txBody>
      </p:sp>
    </p:spTree>
    <p:extLst>
      <p:ext uri="{BB962C8B-B14F-4D97-AF65-F5344CB8AC3E}">
        <p14:creationId xmlns:p14="http://schemas.microsoft.com/office/powerpoint/2010/main" val="960936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 calcmode="lin" valueType="num">
                                      <p:cBhvr additive="base">
                                        <p:cTn id="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 calcmode="lin" valueType="num">
                                      <p:cBhvr additive="base">
                                        <p:cTn id="1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ACF845-90F3-52A1-7ECE-F09E711CEC18}"/>
              </a:ext>
            </a:extLst>
          </p:cNvPr>
          <p:cNvSpPr>
            <a:spLocks noGrp="1"/>
          </p:cNvSpPr>
          <p:nvPr>
            <p:ph type="title"/>
          </p:nvPr>
        </p:nvSpPr>
        <p:spPr>
          <a:xfrm>
            <a:off x="457200" y="76200"/>
            <a:ext cx="8229600" cy="1066800"/>
          </a:xfrm>
        </p:spPr>
        <p:txBody>
          <a:bodyPr/>
          <a:lstStyle/>
          <a:p>
            <a:r>
              <a:rPr lang="en-US" dirty="0"/>
              <a:t>Faith In God Or Wealth</a:t>
            </a:r>
            <a:br>
              <a:rPr lang="en-US" dirty="0"/>
            </a:br>
            <a:r>
              <a:rPr lang="es-ES" dirty="0"/>
              <a:t>Fe En Dios O En La Riqueza</a:t>
            </a:r>
            <a:endParaRPr lang="en-US" dirty="0"/>
          </a:p>
        </p:txBody>
      </p:sp>
      <p:sp>
        <p:nvSpPr>
          <p:cNvPr id="2" name="Text Placeholder 1">
            <a:extLst>
              <a:ext uri="{FF2B5EF4-FFF2-40B4-BE49-F238E27FC236}">
                <a16:creationId xmlns:a16="http://schemas.microsoft.com/office/drawing/2014/main" id="{C98A19A2-CF09-BBFA-2046-7E1F4EDA145D}"/>
              </a:ext>
            </a:extLst>
          </p:cNvPr>
          <p:cNvSpPr>
            <a:spLocks noGrp="1"/>
          </p:cNvSpPr>
          <p:nvPr>
            <p:ph type="body" sz="quarter" idx="10"/>
          </p:nvPr>
        </p:nvSpPr>
        <p:spPr>
          <a:xfrm>
            <a:off x="-1" y="1676400"/>
            <a:ext cx="4419602" cy="5181600"/>
          </a:xfrm>
        </p:spPr>
        <p:txBody>
          <a:bodyPr>
            <a:normAutofit/>
          </a:bodyPr>
          <a:lstStyle/>
          <a:p>
            <a:r>
              <a:rPr lang="en-US" dirty="0"/>
              <a:t>Seek First Kingdom of God and His Righteousness</a:t>
            </a:r>
          </a:p>
          <a:p>
            <a:pPr lvl="1"/>
            <a:r>
              <a:rPr lang="en-US" dirty="0"/>
              <a:t>God will be your ally</a:t>
            </a:r>
          </a:p>
          <a:p>
            <a:pPr lvl="1"/>
            <a:r>
              <a:rPr lang="en-US" dirty="0"/>
              <a:t>God Will Provide! </a:t>
            </a:r>
          </a:p>
        </p:txBody>
      </p:sp>
      <p:sp>
        <p:nvSpPr>
          <p:cNvPr id="3" name="Text Placeholder 2">
            <a:extLst>
              <a:ext uri="{FF2B5EF4-FFF2-40B4-BE49-F238E27FC236}">
                <a16:creationId xmlns:a16="http://schemas.microsoft.com/office/drawing/2014/main" id="{FEAB1181-1630-1A65-0DCE-1547E5B492EF}"/>
              </a:ext>
            </a:extLst>
          </p:cNvPr>
          <p:cNvSpPr>
            <a:spLocks noGrp="1"/>
          </p:cNvSpPr>
          <p:nvPr>
            <p:ph type="body" sz="quarter" idx="11"/>
          </p:nvPr>
        </p:nvSpPr>
        <p:spPr>
          <a:xfrm>
            <a:off x="4572000" y="1676400"/>
            <a:ext cx="4572000" cy="5181600"/>
          </a:xfrm>
        </p:spPr>
        <p:txBody>
          <a:bodyPr>
            <a:normAutofit/>
          </a:bodyPr>
          <a:lstStyle/>
          <a:p>
            <a:r>
              <a:rPr lang="es-ES" dirty="0"/>
              <a:t>Busque el primer reino de Dios y su justicia </a:t>
            </a:r>
          </a:p>
          <a:p>
            <a:pPr lvl="1"/>
            <a:r>
              <a:rPr lang="es-ES" dirty="0"/>
              <a:t>Dios será tu aliado</a:t>
            </a:r>
          </a:p>
          <a:p>
            <a:pPr lvl="1"/>
            <a:r>
              <a:rPr lang="es-ES" dirty="0">
                <a:effectLst/>
                <a:latin typeface="Segoe UI Web (West European)"/>
              </a:rPr>
              <a:t>¡Dios proveerá!</a:t>
            </a:r>
          </a:p>
        </p:txBody>
      </p:sp>
      <p:sp>
        <p:nvSpPr>
          <p:cNvPr id="7" name="Text Placeholder 6">
            <a:extLst>
              <a:ext uri="{FF2B5EF4-FFF2-40B4-BE49-F238E27FC236}">
                <a16:creationId xmlns:a16="http://schemas.microsoft.com/office/drawing/2014/main" id="{DDF9EAD0-6C2A-5A47-1FDB-CF1BE08BD36E}"/>
              </a:ext>
            </a:extLst>
          </p:cNvPr>
          <p:cNvSpPr>
            <a:spLocks noGrp="1"/>
          </p:cNvSpPr>
          <p:nvPr>
            <p:ph type="body" sz="quarter" idx="12"/>
          </p:nvPr>
        </p:nvSpPr>
        <p:spPr>
          <a:xfrm>
            <a:off x="609600" y="1066800"/>
            <a:ext cx="8077200" cy="533400"/>
          </a:xfrm>
        </p:spPr>
        <p:txBody>
          <a:bodyPr/>
          <a:lstStyle/>
          <a:p>
            <a:r>
              <a:rPr lang="en-US" dirty="0"/>
              <a:t>Lessons - </a:t>
            </a:r>
            <a:r>
              <a:rPr lang="en-US" dirty="0" err="1"/>
              <a:t>Lecciones</a:t>
            </a:r>
            <a:endParaRPr lang="en-US" dirty="0"/>
          </a:p>
        </p:txBody>
      </p:sp>
      <p:sp>
        <p:nvSpPr>
          <p:cNvPr id="6" name="Title 1"/>
          <p:cNvSpPr txBox="1">
            <a:spLocks/>
          </p:cNvSpPr>
          <p:nvPr/>
        </p:nvSpPr>
        <p:spPr>
          <a:xfrm>
            <a:off x="152400" y="1"/>
            <a:ext cx="8686800" cy="99059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b="1" cap="small" dirty="0">
              <a:solidFill>
                <a:schemeClr val="bg1"/>
              </a:solidFill>
              <a:effectLst>
                <a:outerShdw blurRad="38100" dist="38100" dir="2700000" algn="tl">
                  <a:srgbClr val="000000">
                    <a:alpha val="43137"/>
                  </a:srgbClr>
                </a:outerShdw>
              </a:effectLst>
              <a:latin typeface="Elephant" pitchFamily="18" charset="0"/>
            </a:endParaRPr>
          </a:p>
        </p:txBody>
      </p:sp>
    </p:spTree>
    <p:extLst>
      <p:ext uri="{BB962C8B-B14F-4D97-AF65-F5344CB8AC3E}">
        <p14:creationId xmlns:p14="http://schemas.microsoft.com/office/powerpoint/2010/main" val="27017970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835</TotalTime>
  <Words>867</Words>
  <Application>Microsoft Office PowerPoint</Application>
  <PresentationFormat>On-screen Show (4:3)</PresentationFormat>
  <Paragraphs>143</Paragraphs>
  <Slides>12</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Aharoni</vt:lpstr>
      <vt:lpstr>Arial</vt:lpstr>
      <vt:lpstr>Arial Black</vt:lpstr>
      <vt:lpstr>Calibri</vt:lpstr>
      <vt:lpstr>Congenial</vt:lpstr>
      <vt:lpstr>Elephant</vt:lpstr>
      <vt:lpstr>Segoe UI Web (West European)</vt:lpstr>
      <vt:lpstr>Wingdings</vt:lpstr>
      <vt:lpstr>Office Theme</vt:lpstr>
      <vt:lpstr>Sermon On The Mount A Spiritual Revolution Sermón de la Montaña Una revolución espiritual</vt:lpstr>
      <vt:lpstr>Faith In God Or Wealth Fe En Dios O En La Riqueza</vt:lpstr>
      <vt:lpstr>Faith In God Or Wealth Fe En Dios O En La Riqueza</vt:lpstr>
      <vt:lpstr>Faith In God Or Wealth Fe En Dios O En La Riqueza</vt:lpstr>
      <vt:lpstr>Faith In God Or Wealth Fe En Dios O En La Riqueza</vt:lpstr>
      <vt:lpstr>Faith In God Or Wealth Fe En Dios O En La Riqueza</vt:lpstr>
      <vt:lpstr>Faith In God Or Wealth Fe En Dios O En La Riqueza</vt:lpstr>
      <vt:lpstr>Faith In God Or Wealth Fe En Dios O En La Riqueza</vt:lpstr>
      <vt:lpstr>Faith In God Or Wealth Fe En Dios O En La Riqueza</vt:lpstr>
      <vt:lpstr>Faith In God Or Wealth Fe En Dios O En La Riqueza</vt:lpstr>
      <vt:lpstr>Faith In God Or Wealth Fe En Dios O En La Riqueza</vt:lpstr>
      <vt:lpstr>Faith In God Or Wealth Fe En Dios O En La Riqueza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Sermon on the Mount A Spiritual Revolution</dc:title>
  <dc:creator>Ross Ward</dc:creator>
  <cp:keywords>Christian Living</cp:keywords>
  <cp:lastModifiedBy>Ross Ward</cp:lastModifiedBy>
  <cp:revision>352</cp:revision>
  <cp:lastPrinted>2023-12-17T13:37:49Z</cp:lastPrinted>
  <dcterms:created xsi:type="dcterms:W3CDTF">2011-05-04T14:28:05Z</dcterms:created>
  <dcterms:modified xsi:type="dcterms:W3CDTF">2024-02-12T11:30:30Z</dcterms:modified>
  <cp:category>Sermon - Context</cp:category>
</cp:coreProperties>
</file>