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21" r:id="rId3"/>
    <p:sldId id="323" r:id="rId4"/>
    <p:sldId id="325" r:id="rId5"/>
    <p:sldId id="322" r:id="rId6"/>
    <p:sldId id="328" r:id="rId7"/>
    <p:sldId id="327" r:id="rId8"/>
    <p:sldId id="329" r:id="rId9"/>
    <p:sldId id="326" r:id="rId10"/>
    <p:sldId id="330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01" autoAdjust="0"/>
  </p:normalViewPr>
  <p:slideViewPr>
    <p:cSldViewPr>
      <p:cViewPr varScale="1">
        <p:scale>
          <a:sx n="79" d="100"/>
          <a:sy n="79" d="100"/>
        </p:scale>
        <p:origin x="165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21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81A659-6E20-4B9B-695E-5AF191705C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CBFA4B-24F9-7130-D482-B0670A9D8B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F71F7-5C80-4EAC-BDED-413908CB2A4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7258C4-B513-315B-D5F3-6935557FA0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05B87-0B4C-E109-FAC2-09B85EB40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0C85D-BBA0-46B5-B3B7-8AA7F969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63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5FB088CB-EDE6-4862-9EF2-BC548EB89D23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54ACC768-AF9E-4701-AF8D-DF8641FB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CC768-AF9E-4701-AF8D-DF8641FB32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4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18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22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490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27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68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84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31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3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6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>
            <a:lvl1pPr>
              <a:defRPr sz="40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>
            <a:norm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E635C8-DCB9-4CFB-A1CB-80CEB7456562}"/>
              </a:ext>
            </a:extLst>
          </p:cNvPr>
          <p:cNvSpPr/>
          <p:nvPr userDrawn="1"/>
        </p:nvSpPr>
        <p:spPr>
          <a:xfrm>
            <a:off x="0" y="1524000"/>
            <a:ext cx="9144000" cy="5334000"/>
          </a:xfrm>
          <a:prstGeom prst="round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  <a:ln>
            <a:noFill/>
          </a:ln>
        </p:spPr>
        <p:txBody>
          <a:bodyPr>
            <a:normAutofit/>
          </a:bodyPr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04813">
              <a:defRPr sz="2800">
                <a:solidFill>
                  <a:schemeClr val="tx1"/>
                </a:solidFill>
              </a:defRPr>
            </a:lvl4pPr>
            <a:lvl5pPr marL="1371600" indent="-228600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9A48D3-5595-4282-B807-6CDE9206EBED}"/>
              </a:ext>
            </a:extLst>
          </p:cNvPr>
          <p:cNvCxnSpPr/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1016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39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3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latin typeface="Arial Black" panose="020B0A04020102020204" pitchFamily="34" charset="0"/>
              </a:defRPr>
            </a:lvl1pPr>
            <a:lvl2pPr marL="342900" indent="-338138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800">
                <a:latin typeface="Arial Black" panose="020B0A04020102020204" pitchFamily="34" charset="0"/>
              </a:defRPr>
            </a:lvl1pPr>
            <a:lvl2pPr marL="290513" indent="-2857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633413" indent="-228600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836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55597E-68FE-3F08-7FA9-85489E1E70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06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2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3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8319B-300C-0642-57C5-5CF7C100E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4366AD-AA38-394D-DFC1-F006524EB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AEBB0C-F93E-B192-2885-4EDA96A576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 marL="404813" indent="-400050">
              <a:buSzPct val="85000"/>
              <a:buFont typeface="Wingdings" panose="05000000000000000000" pitchFamily="2" charset="2"/>
              <a:buChar char="v"/>
              <a:defRPr>
                <a:latin typeface="+mn-lt"/>
              </a:defRPr>
            </a:lvl2pPr>
            <a:lvl3pPr marL="747713" indent="-342900">
              <a:buSzPct val="75000"/>
              <a:buFont typeface="Wingdings" panose="05000000000000000000" pitchFamily="2" charset="2"/>
              <a:buChar char="Ø"/>
              <a:defRPr sz="3200">
                <a:latin typeface="+mn-lt"/>
              </a:defRPr>
            </a:lvl3pPr>
            <a:lvl4pPr marL="976313" indent="-228600">
              <a:buFont typeface="Wingdings" panose="05000000000000000000" pitchFamily="2" charset="2"/>
              <a:buChar char="§"/>
              <a:defRPr sz="2800">
                <a:latin typeface="+mn-lt"/>
              </a:defRPr>
            </a:lvl4pPr>
            <a:lvl5pPr marL="1204913" indent="-228600"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FEBCEF-F221-96A2-50A3-C468263764CE}"/>
              </a:ext>
            </a:extLst>
          </p:cNvPr>
          <p:cNvCxnSpPr/>
          <p:nvPr userDrawn="1"/>
        </p:nvCxnSpPr>
        <p:spPr>
          <a:xfrm>
            <a:off x="2971800" y="0"/>
            <a:ext cx="0" cy="67214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4CF37C-9E46-3D6B-3654-85AF9CD9AAF0}"/>
              </a:ext>
            </a:extLst>
          </p:cNvPr>
          <p:cNvCxnSpPr>
            <a:cxnSpLocks/>
          </p:cNvCxnSpPr>
          <p:nvPr userDrawn="1"/>
        </p:nvCxnSpPr>
        <p:spPr>
          <a:xfrm>
            <a:off x="0" y="3124200"/>
            <a:ext cx="2971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3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3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8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DAF0-7E1D-4AF4-8839-BD96192BC744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3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Elephant" panose="020209040905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0" kern="1200">
          <a:solidFill>
            <a:schemeClr val="tx1"/>
          </a:solidFill>
          <a:latin typeface="Aharoni" panose="02010803020104030203" pitchFamily="2" charset="-79"/>
          <a:ea typeface="+mn-ea"/>
          <a:cs typeface="Aharoni" panose="02010803020104030203" pitchFamily="2" charset="-79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/>
          <a:p>
            <a:r>
              <a:rPr lang="en-US" dirty="0"/>
              <a:t>Sermon On The Mount</a:t>
            </a:r>
            <a:br>
              <a:rPr lang="en-US" dirty="0"/>
            </a:br>
            <a:r>
              <a:rPr lang="en-US" dirty="0"/>
              <a:t>A Spiritual Revolution</a:t>
            </a:r>
            <a:br>
              <a:rPr lang="en-US" dirty="0"/>
            </a:br>
            <a:r>
              <a:rPr lang="es-MX" dirty="0"/>
              <a:t>Sermón de la Montaña</a:t>
            </a:r>
            <a:br>
              <a:rPr lang="es-MX" dirty="0"/>
            </a:br>
            <a:r>
              <a:rPr lang="es-MX" dirty="0"/>
              <a:t>Una revolución espiritual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/>
          <a:lstStyle/>
          <a:p>
            <a:r>
              <a:rPr lang="en-US" dirty="0"/>
              <a:t>Mt 6:19-21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49533-953B-698A-4DE8-4B9ED8FE1543}"/>
              </a:ext>
            </a:extLst>
          </p:cNvPr>
          <p:cNvSpPr txBox="1"/>
          <p:nvPr/>
        </p:nvSpPr>
        <p:spPr>
          <a:xfrm>
            <a:off x="381000" y="3362236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Spiritual Focus &amp; Vison</a:t>
            </a:r>
          </a:p>
          <a:p>
            <a:pPr algn="ctr"/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Enfoque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Espiritual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 Y </a:t>
            </a:r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Visión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es-ES" sz="32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Spiritual Focus &amp; Vison</a:t>
            </a:r>
            <a:br>
              <a:rPr lang="en-US" dirty="0"/>
            </a:b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Y </a:t>
            </a:r>
            <a:r>
              <a:rPr lang="en-US" dirty="0" err="1"/>
              <a:t>Visión</a:t>
            </a:r>
            <a:r>
              <a:rPr lang="en-US" dirty="0"/>
              <a:t> </a:t>
            </a:r>
            <a:endParaRPr lang="es-E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/>
          </a:bodyPr>
          <a:lstStyle/>
          <a:p>
            <a:r>
              <a:rPr lang="en-US" dirty="0"/>
              <a:t>Mt 6:19-21, Focus</a:t>
            </a:r>
          </a:p>
          <a:p>
            <a:pPr lvl="1"/>
            <a:r>
              <a:rPr lang="en-US" dirty="0"/>
              <a:t>Amassing Material Wealth</a:t>
            </a:r>
          </a:p>
          <a:p>
            <a:pPr lvl="2"/>
            <a:r>
              <a:rPr lang="en-US" dirty="0"/>
              <a:t>Decay</a:t>
            </a:r>
          </a:p>
          <a:p>
            <a:pPr lvl="2"/>
            <a:r>
              <a:rPr lang="en-US" dirty="0"/>
              <a:t>Theft</a:t>
            </a:r>
          </a:p>
          <a:p>
            <a:pPr lvl="1"/>
            <a:r>
              <a:rPr lang="en-US" dirty="0"/>
              <a:t>Amassing Spiritual Wealth</a:t>
            </a:r>
          </a:p>
          <a:p>
            <a:pPr lvl="2"/>
            <a:r>
              <a:rPr lang="en-US" dirty="0"/>
              <a:t>Eternal</a:t>
            </a:r>
          </a:p>
          <a:p>
            <a:pPr lvl="1"/>
            <a:r>
              <a:rPr lang="en-US" dirty="0"/>
              <a:t>Choose Wisely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E7266A-6E7E-9912-AFF4-CA532DE7B4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/>
          <a:lstStyle/>
          <a:p>
            <a:r>
              <a:rPr lang="es-ES" dirty="0"/>
              <a:t>Mt 6:19-21, Enfoque </a:t>
            </a:r>
          </a:p>
          <a:p>
            <a:pPr lvl="1"/>
            <a:r>
              <a:rPr lang="en-US" dirty="0" err="1"/>
              <a:t>Acumulen</a:t>
            </a:r>
            <a:r>
              <a:rPr lang="es-ES" dirty="0"/>
              <a:t> Riqueza Material </a:t>
            </a:r>
          </a:p>
          <a:p>
            <a:pPr lvl="2"/>
            <a:r>
              <a:rPr lang="es-ES" dirty="0"/>
              <a:t>Decaer </a:t>
            </a:r>
          </a:p>
          <a:p>
            <a:pPr lvl="2"/>
            <a:r>
              <a:rPr lang="es-ES" dirty="0"/>
              <a:t>Robo </a:t>
            </a:r>
          </a:p>
          <a:p>
            <a:pPr lvl="1"/>
            <a:r>
              <a:rPr lang="en-US" dirty="0" err="1"/>
              <a:t>Acumulen</a:t>
            </a:r>
            <a:r>
              <a:rPr lang="es-ES" dirty="0"/>
              <a:t> Riquezas Espirituales </a:t>
            </a:r>
          </a:p>
          <a:p>
            <a:pPr lvl="2"/>
            <a:r>
              <a:rPr lang="es-ES" dirty="0"/>
              <a:t>Eterno </a:t>
            </a:r>
          </a:p>
          <a:p>
            <a:pPr lvl="1"/>
            <a:r>
              <a:rPr lang="es-ES" dirty="0"/>
              <a:t>Elige Sabiamente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1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Focus &amp; Vison</a:t>
            </a:r>
            <a:br>
              <a:rPr lang="en-US" dirty="0"/>
            </a:b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Y </a:t>
            </a:r>
            <a:r>
              <a:rPr lang="en-US" dirty="0" err="1"/>
              <a:t>Visión</a:t>
            </a:r>
            <a:r>
              <a:rPr lang="en-US" dirty="0"/>
              <a:t> </a:t>
            </a:r>
            <a:endParaRPr lang="es-E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Mt 6:22-23, Vision </a:t>
            </a:r>
          </a:p>
          <a:p>
            <a:pPr lvl="1"/>
            <a:r>
              <a:rPr lang="en-US" dirty="0"/>
              <a:t>Good</a:t>
            </a:r>
          </a:p>
          <a:p>
            <a:pPr lvl="2"/>
            <a:r>
              <a:rPr lang="en-US" dirty="0"/>
              <a:t>Can See</a:t>
            </a:r>
          </a:p>
          <a:p>
            <a:pPr lvl="1"/>
            <a:r>
              <a:rPr lang="en-US" dirty="0"/>
              <a:t>Bad</a:t>
            </a:r>
          </a:p>
          <a:p>
            <a:pPr lvl="2"/>
            <a:r>
              <a:rPr lang="en-US" dirty="0"/>
              <a:t>Blinded</a:t>
            </a:r>
          </a:p>
          <a:p>
            <a:pPr lvl="2"/>
            <a:r>
              <a:rPr lang="en-US" dirty="0"/>
              <a:t>Skewed</a:t>
            </a:r>
          </a:p>
          <a:p>
            <a:pPr lvl="1"/>
            <a:r>
              <a:rPr lang="en-US" dirty="0"/>
              <a:t>What Do We Value?</a:t>
            </a:r>
          </a:p>
          <a:p>
            <a:pPr lvl="2"/>
            <a:r>
              <a:rPr lang="en-US" dirty="0"/>
              <a:t>What lens Do we see this life through?</a:t>
            </a:r>
          </a:p>
          <a:p>
            <a:pPr lvl="3"/>
            <a:r>
              <a:rPr lang="en-US" dirty="0"/>
              <a:t>Carnal vs. Spiritual </a:t>
            </a:r>
          </a:p>
          <a:p>
            <a:pPr lvl="2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60C9E9-2854-AAA7-B020-7E9040C045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s-ES" dirty="0"/>
              <a:t>Mt 6:22-23, Visión</a:t>
            </a:r>
          </a:p>
          <a:p>
            <a:pPr lvl="1"/>
            <a:r>
              <a:rPr lang="es-ES" dirty="0"/>
              <a:t>Bien</a:t>
            </a:r>
          </a:p>
          <a:p>
            <a:pPr lvl="2"/>
            <a:r>
              <a:rPr lang="es-ES" dirty="0"/>
              <a:t>Puede ver</a:t>
            </a:r>
          </a:p>
          <a:p>
            <a:pPr lvl="1"/>
            <a:r>
              <a:rPr lang="es-ES" dirty="0"/>
              <a:t>Malo</a:t>
            </a:r>
          </a:p>
          <a:p>
            <a:pPr lvl="2"/>
            <a:r>
              <a:rPr lang="es-ES" dirty="0"/>
              <a:t>Cegado</a:t>
            </a:r>
          </a:p>
          <a:p>
            <a:pPr lvl="2"/>
            <a:r>
              <a:rPr lang="es-ES" dirty="0"/>
              <a:t>Sesgada</a:t>
            </a:r>
          </a:p>
          <a:p>
            <a:pPr lvl="1"/>
            <a:r>
              <a:rPr lang="es-ES" dirty="0"/>
              <a:t>¿Qué valoramos?</a:t>
            </a:r>
          </a:p>
          <a:p>
            <a:pPr lvl="2"/>
            <a:r>
              <a:rPr lang="es-ES" dirty="0"/>
              <a:t>¿A través de qué lente vemos esta vida?</a:t>
            </a:r>
          </a:p>
          <a:p>
            <a:pPr lvl="3"/>
            <a:r>
              <a:rPr lang="es-ES" dirty="0"/>
              <a:t>Carnal vs. Espiritual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74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Spiritual Focus &amp; Vison</a:t>
            </a:r>
            <a:br>
              <a:rPr lang="en-US" dirty="0"/>
            </a:b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Y </a:t>
            </a:r>
            <a:r>
              <a:rPr lang="en-US" dirty="0" err="1"/>
              <a:t>Visión</a:t>
            </a:r>
            <a:r>
              <a:rPr lang="en-US" dirty="0"/>
              <a:t> </a:t>
            </a:r>
            <a:endParaRPr lang="es-E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4267200" cy="5334000"/>
          </a:xfrm>
        </p:spPr>
        <p:txBody>
          <a:bodyPr>
            <a:normAutofit/>
          </a:bodyPr>
          <a:lstStyle/>
          <a:p>
            <a:r>
              <a:rPr lang="en-US" dirty="0"/>
              <a:t>Mt 6:24, Chose Your Master</a:t>
            </a:r>
          </a:p>
          <a:p>
            <a:pPr lvl="1"/>
            <a:r>
              <a:rPr lang="en-US" dirty="0"/>
              <a:t>God</a:t>
            </a:r>
          </a:p>
          <a:p>
            <a:pPr lvl="1"/>
            <a:r>
              <a:rPr lang="en-US" dirty="0"/>
              <a:t>Mammon</a:t>
            </a:r>
          </a:p>
          <a:p>
            <a:pPr lvl="2"/>
            <a:r>
              <a:rPr lang="en-US" dirty="0"/>
              <a:t>Riches</a:t>
            </a:r>
          </a:p>
          <a:p>
            <a:pPr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60C9E9-2854-AAA7-B020-7E9040C045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00600" y="1371600"/>
            <a:ext cx="4191000" cy="5410200"/>
          </a:xfrm>
        </p:spPr>
        <p:txBody>
          <a:bodyPr/>
          <a:lstStyle/>
          <a:p>
            <a:r>
              <a:rPr lang="es-ES" dirty="0"/>
              <a:t>Mt 6:24, Escoge A Tu Amo </a:t>
            </a:r>
          </a:p>
          <a:p>
            <a:pPr lvl="1"/>
            <a:r>
              <a:rPr lang="es-ES" dirty="0"/>
              <a:t>Dios </a:t>
            </a:r>
          </a:p>
          <a:p>
            <a:pPr lvl="1"/>
            <a:r>
              <a:rPr lang="es-ES" dirty="0"/>
              <a:t>Riqueza </a:t>
            </a:r>
          </a:p>
          <a:p>
            <a:pPr lvl="2"/>
            <a:r>
              <a:rPr lang="es-ES" dirty="0"/>
              <a:t>Riquezas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1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Spiritual Focus &amp; Vison</a:t>
            </a:r>
            <a:br>
              <a:rPr lang="en-US" dirty="0"/>
            </a:b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Y </a:t>
            </a:r>
            <a:r>
              <a:rPr lang="en-US" dirty="0" err="1"/>
              <a:t>Visión</a:t>
            </a:r>
            <a:r>
              <a:rPr lang="en-US" dirty="0"/>
              <a:t> </a:t>
            </a:r>
            <a:endParaRPr lang="es-E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/>
          </a:bodyPr>
          <a:lstStyle/>
          <a:p>
            <a:r>
              <a:rPr lang="en-US" dirty="0"/>
              <a:t>A Choice</a:t>
            </a:r>
          </a:p>
          <a:p>
            <a:pPr lvl="1"/>
            <a:r>
              <a:rPr lang="en-US" dirty="0"/>
              <a:t>Focus</a:t>
            </a:r>
          </a:p>
          <a:p>
            <a:pPr lvl="2"/>
            <a:r>
              <a:rPr lang="en-US" dirty="0"/>
              <a:t>Material – Spiritual</a:t>
            </a:r>
          </a:p>
          <a:p>
            <a:pPr lvl="2"/>
            <a:r>
              <a:rPr lang="en-US" dirty="0"/>
              <a:t>Destruction – Eternal</a:t>
            </a:r>
          </a:p>
          <a:p>
            <a:pPr lvl="1"/>
            <a:r>
              <a:rPr lang="en-US" dirty="0"/>
              <a:t>Vision</a:t>
            </a:r>
          </a:p>
          <a:p>
            <a:pPr lvl="2"/>
            <a:r>
              <a:rPr lang="en-US" dirty="0"/>
              <a:t>Seeing – Blindness</a:t>
            </a:r>
          </a:p>
          <a:p>
            <a:pPr lvl="2"/>
            <a:r>
              <a:rPr lang="en-US" dirty="0"/>
              <a:t>Serving God –Material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1E28A16-6462-3197-74D6-99134CBDB6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Una Elección </a:t>
            </a:r>
          </a:p>
          <a:p>
            <a:pPr lvl="1"/>
            <a:r>
              <a:rPr lang="es-ES" dirty="0"/>
              <a:t>Centro De Atención </a:t>
            </a:r>
          </a:p>
          <a:p>
            <a:pPr lvl="2"/>
            <a:r>
              <a:rPr lang="es-ES" dirty="0"/>
              <a:t>Material – Espiritual</a:t>
            </a:r>
          </a:p>
          <a:p>
            <a:pPr lvl="2"/>
            <a:r>
              <a:rPr lang="es-ES" dirty="0"/>
              <a:t>Destrucción – Eterno </a:t>
            </a:r>
          </a:p>
          <a:p>
            <a:pPr lvl="1"/>
            <a:r>
              <a:rPr lang="es-ES" dirty="0"/>
              <a:t>Visión </a:t>
            </a:r>
          </a:p>
          <a:p>
            <a:pPr lvl="2"/>
            <a:r>
              <a:rPr lang="es-ES" dirty="0"/>
              <a:t>Ver – Ceguera </a:t>
            </a:r>
          </a:p>
          <a:p>
            <a:pPr lvl="2"/>
            <a:r>
              <a:rPr lang="es-ES" dirty="0"/>
              <a:t>Sirviendo A Dios – Material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58CB8-17AD-FEEF-3F0C-084EFC1BE3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69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Spiritual Focus &amp; Vison</a:t>
            </a:r>
            <a:br>
              <a:rPr lang="en-US" dirty="0"/>
            </a:b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Y </a:t>
            </a:r>
            <a:r>
              <a:rPr lang="en-US" dirty="0" err="1"/>
              <a:t>Visión</a:t>
            </a:r>
            <a:r>
              <a:rPr lang="en-US" dirty="0"/>
              <a:t> </a:t>
            </a:r>
            <a:endParaRPr lang="es-E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 fontScale="92500"/>
          </a:bodyPr>
          <a:lstStyle/>
          <a:p>
            <a:r>
              <a:rPr lang="en-US" dirty="0"/>
              <a:t>Lk 12:15-21, Parable of the Covetous Richman</a:t>
            </a:r>
          </a:p>
          <a:p>
            <a:pPr lvl="1"/>
            <a:r>
              <a:rPr lang="en-US" dirty="0"/>
              <a:t>I will pull down my barns and build greater... And I will say to my soul, Soul, thou hast much goods laid up for many years; take thine ease, eat, drink, and be merry...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756483-9338-2F41-5032-E34BA90BBB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Lc 12:15-21, Parable of the Covetous Richman</a:t>
            </a:r>
          </a:p>
          <a:p>
            <a:pPr lvl="1"/>
            <a:r>
              <a:rPr lang="es-ES" dirty="0"/>
              <a:t>“Esto haré: derribaré mis graneros y edificaré otros más grandes,… Y diré a mi alma: alma, tienes muchos bienes depositados para muchos años; descansa, come, bebe, diviértete”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58CB8-17AD-FEEF-3F0C-084EFC1BE3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90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Spiritual Focus &amp; Vison</a:t>
            </a:r>
            <a:br>
              <a:rPr lang="en-US" dirty="0"/>
            </a:b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Y </a:t>
            </a:r>
            <a:r>
              <a:rPr lang="en-US" dirty="0" err="1"/>
              <a:t>Visión</a:t>
            </a:r>
            <a:r>
              <a:rPr lang="en-US" dirty="0"/>
              <a:t> </a:t>
            </a:r>
            <a:endParaRPr lang="es-E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/>
          </a:bodyPr>
          <a:lstStyle/>
          <a:p>
            <a:r>
              <a:rPr lang="en-US" dirty="0"/>
              <a:t>Amass Not</a:t>
            </a:r>
          </a:p>
          <a:p>
            <a:pPr lvl="1"/>
            <a:r>
              <a:rPr lang="en-US" dirty="0"/>
              <a:t>Material</a:t>
            </a:r>
          </a:p>
          <a:p>
            <a:pPr lvl="2"/>
            <a:r>
              <a:rPr lang="en-US" dirty="0"/>
              <a:t>Necessities</a:t>
            </a:r>
          </a:p>
          <a:p>
            <a:pPr lvl="2"/>
            <a:r>
              <a:rPr lang="en-US" dirty="0"/>
              <a:t>Comforts</a:t>
            </a:r>
          </a:p>
          <a:p>
            <a:pPr lvl="2"/>
            <a:r>
              <a:rPr lang="en-US" dirty="0"/>
              <a:t>Temporary</a:t>
            </a:r>
          </a:p>
          <a:p>
            <a:pPr lvl="1"/>
            <a:r>
              <a:rPr lang="en-US" dirty="0"/>
              <a:t>False Security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3A3728-DE73-9183-3753-FE660F36A0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n-US" dirty="0"/>
              <a:t>No </a:t>
            </a:r>
            <a:r>
              <a:rPr lang="en-US" dirty="0" err="1"/>
              <a:t>Acumulen</a:t>
            </a:r>
            <a:endParaRPr lang="en-US" dirty="0"/>
          </a:p>
          <a:p>
            <a:pPr lvl="1"/>
            <a:r>
              <a:rPr lang="es-ES" dirty="0">
                <a:effectLst/>
                <a:latin typeface="Segoe UI Web (West European)"/>
              </a:rPr>
              <a:t>Material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Necesidades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Comodidades </a:t>
            </a:r>
          </a:p>
          <a:p>
            <a:pPr lvl="2"/>
            <a:r>
              <a:rPr lang="es-ES" dirty="0">
                <a:effectLst/>
                <a:latin typeface="Segoe UI Web (West European)"/>
              </a:rPr>
              <a:t>Temporal </a:t>
            </a:r>
          </a:p>
          <a:p>
            <a:pPr lvl="1"/>
            <a:r>
              <a:rPr lang="es-ES" dirty="0">
                <a:effectLst/>
                <a:latin typeface="Segoe UI Web (West European)"/>
              </a:rPr>
              <a:t>Falsa seguridad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58CB8-17AD-FEEF-3F0C-084EFC1BE3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232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Spiritual Focus &amp; Vison</a:t>
            </a:r>
            <a:br>
              <a:rPr lang="en-US" dirty="0"/>
            </a:b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Y </a:t>
            </a:r>
            <a:r>
              <a:rPr lang="en-US" dirty="0" err="1"/>
              <a:t>Visión</a:t>
            </a:r>
            <a:r>
              <a:rPr lang="en-US" dirty="0"/>
              <a:t> </a:t>
            </a:r>
            <a:endParaRPr lang="es-E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/>
          </a:bodyPr>
          <a:lstStyle/>
          <a:p>
            <a:r>
              <a:rPr lang="en-US" dirty="0"/>
              <a:t>Amass</a:t>
            </a:r>
          </a:p>
          <a:p>
            <a:pPr lvl="1"/>
            <a:r>
              <a:rPr lang="en-US" dirty="0"/>
              <a:t>Spiritual</a:t>
            </a:r>
          </a:p>
          <a:p>
            <a:pPr lvl="2"/>
            <a:r>
              <a:rPr lang="en-US" dirty="0"/>
              <a:t>Bible Knowledge</a:t>
            </a:r>
          </a:p>
          <a:p>
            <a:pPr lvl="2"/>
            <a:r>
              <a:rPr lang="en-US" dirty="0"/>
              <a:t>Virtues</a:t>
            </a:r>
          </a:p>
          <a:p>
            <a:pPr lvl="2"/>
            <a:r>
              <a:rPr lang="en-US" dirty="0"/>
              <a:t>Religion</a:t>
            </a:r>
          </a:p>
          <a:p>
            <a:pPr lvl="1"/>
            <a:r>
              <a:rPr lang="en-US" dirty="0"/>
              <a:t>Using Material For Good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3A3728-DE73-9183-3753-FE660F36A0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n-US" dirty="0"/>
              <a:t>No </a:t>
            </a:r>
            <a:r>
              <a:rPr lang="en-US" dirty="0" err="1"/>
              <a:t>Acumulen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Espiritual </a:t>
            </a:r>
          </a:p>
          <a:p>
            <a:pPr lvl="2"/>
            <a:r>
              <a:rPr lang="es-ES" dirty="0"/>
              <a:t>Conocimiento De La Biblia </a:t>
            </a:r>
          </a:p>
          <a:p>
            <a:pPr lvl="2"/>
            <a:r>
              <a:rPr lang="es-ES" dirty="0"/>
              <a:t>Virtudes </a:t>
            </a:r>
          </a:p>
          <a:p>
            <a:pPr lvl="2"/>
            <a:r>
              <a:rPr lang="es-ES" dirty="0"/>
              <a:t>Religión </a:t>
            </a:r>
          </a:p>
          <a:p>
            <a:pPr lvl="1"/>
            <a:r>
              <a:rPr lang="es-ES" dirty="0"/>
              <a:t>Usar El Material Para El Bien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58CB8-17AD-FEEF-3F0C-084EFC1BE3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60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Spiritual Focus &amp; Vison</a:t>
            </a:r>
            <a:br>
              <a:rPr lang="en-US" dirty="0"/>
            </a:b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Y </a:t>
            </a:r>
            <a:r>
              <a:rPr lang="en-US" dirty="0" err="1"/>
              <a:t>Visión</a:t>
            </a:r>
            <a:r>
              <a:rPr lang="en-US" dirty="0"/>
              <a:t> </a:t>
            </a:r>
            <a:endParaRPr lang="es-E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Focus &amp; Vision</a:t>
            </a:r>
          </a:p>
          <a:p>
            <a:pPr lvl="1"/>
            <a:r>
              <a:rPr lang="en-US" dirty="0"/>
              <a:t>Carnal</a:t>
            </a:r>
          </a:p>
          <a:p>
            <a:pPr lvl="2"/>
            <a:r>
              <a:rPr lang="en-US" dirty="0"/>
              <a:t>Blinded</a:t>
            </a:r>
          </a:p>
          <a:p>
            <a:pPr lvl="2"/>
            <a:r>
              <a:rPr lang="en-US" dirty="0"/>
              <a:t>Distorted</a:t>
            </a:r>
          </a:p>
          <a:p>
            <a:pPr lvl="3"/>
            <a:r>
              <a:rPr lang="en-US" dirty="0"/>
              <a:t>Near-Sighted</a:t>
            </a:r>
          </a:p>
          <a:p>
            <a:pPr lvl="3"/>
            <a:r>
              <a:rPr lang="en-US" dirty="0"/>
              <a:t>Far-Sighted</a:t>
            </a:r>
          </a:p>
          <a:p>
            <a:pPr lvl="3"/>
            <a:r>
              <a:rPr lang="en-US" dirty="0"/>
              <a:t>Blurred</a:t>
            </a:r>
          </a:p>
          <a:p>
            <a:pPr lvl="1"/>
            <a:r>
              <a:rPr lang="en-US" dirty="0"/>
              <a:t>Spiritual</a:t>
            </a:r>
          </a:p>
          <a:p>
            <a:pPr lvl="2"/>
            <a:r>
              <a:rPr lang="en-US" dirty="0"/>
              <a:t>Clear</a:t>
            </a:r>
          </a:p>
          <a:p>
            <a:pPr lvl="2"/>
            <a:r>
              <a:rPr lang="en-US" dirty="0"/>
              <a:t>Understanding</a:t>
            </a:r>
          </a:p>
          <a:p>
            <a:pPr lvl="2"/>
            <a:r>
              <a:rPr lang="en-US" dirty="0"/>
              <a:t>Discerning</a:t>
            </a:r>
          </a:p>
          <a:p>
            <a:pPr lvl="1"/>
            <a:r>
              <a:rPr lang="en-US" dirty="0"/>
              <a:t>Consider 1 Cor 1-4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6DDA73-DAC3-27F5-FFB5-1C7A66A4F8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Enfoque y Visión </a:t>
            </a:r>
          </a:p>
          <a:p>
            <a:pPr lvl="1"/>
            <a:r>
              <a:rPr lang="es-ES" dirty="0"/>
              <a:t>Carnal </a:t>
            </a:r>
          </a:p>
          <a:p>
            <a:pPr lvl="2"/>
            <a:r>
              <a:rPr lang="es-ES" dirty="0"/>
              <a:t>Cegado </a:t>
            </a:r>
          </a:p>
          <a:p>
            <a:pPr lvl="2"/>
            <a:r>
              <a:rPr lang="es-ES" dirty="0"/>
              <a:t>Distorsionado </a:t>
            </a:r>
          </a:p>
          <a:p>
            <a:pPr lvl="3"/>
            <a:r>
              <a:rPr lang="es-ES" dirty="0"/>
              <a:t>Miope </a:t>
            </a:r>
          </a:p>
          <a:p>
            <a:pPr lvl="3"/>
            <a:r>
              <a:rPr lang="es-ES" dirty="0"/>
              <a:t>Hipermétrope </a:t>
            </a:r>
          </a:p>
          <a:p>
            <a:pPr lvl="3"/>
            <a:r>
              <a:rPr lang="es-ES" dirty="0"/>
              <a:t>Borroso </a:t>
            </a:r>
          </a:p>
          <a:p>
            <a:pPr lvl="1"/>
            <a:r>
              <a:rPr lang="es-ES" dirty="0"/>
              <a:t>Espiritual </a:t>
            </a:r>
          </a:p>
          <a:p>
            <a:pPr lvl="2"/>
            <a:r>
              <a:rPr lang="es-ES" dirty="0"/>
              <a:t>Claro</a:t>
            </a:r>
          </a:p>
          <a:p>
            <a:pPr lvl="2"/>
            <a:r>
              <a:rPr lang="es-ES" dirty="0"/>
              <a:t>Comprensión </a:t>
            </a:r>
          </a:p>
          <a:p>
            <a:pPr lvl="2"/>
            <a:r>
              <a:rPr lang="es-ES" dirty="0"/>
              <a:t>Exigente </a:t>
            </a:r>
          </a:p>
          <a:p>
            <a:pPr lvl="1"/>
            <a:r>
              <a:rPr lang="es-ES" dirty="0"/>
              <a:t>Considere 1 </a:t>
            </a:r>
            <a:r>
              <a:rPr lang="es-ES" dirty="0" err="1"/>
              <a:t>Cor</a:t>
            </a:r>
            <a:r>
              <a:rPr lang="es-ES" dirty="0"/>
              <a:t> 1-4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58CB8-17AD-FEEF-3F0C-084EFC1BE3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19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ACF845-90F3-52A1-7ECE-F09E711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Spiritual Focus &amp; Vison</a:t>
            </a:r>
            <a:br>
              <a:rPr lang="en-US" dirty="0"/>
            </a:b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 Y </a:t>
            </a:r>
            <a:r>
              <a:rPr lang="en-US" dirty="0" err="1"/>
              <a:t>Visión</a:t>
            </a:r>
            <a:r>
              <a:rPr lang="en-US" dirty="0"/>
              <a:t> </a:t>
            </a:r>
            <a:endParaRPr lang="es-E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F424A7-2E36-149F-D8FB-520F537ED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1676400"/>
            <a:ext cx="4419602" cy="5181600"/>
          </a:xfrm>
        </p:spPr>
        <p:txBody>
          <a:bodyPr>
            <a:normAutofit/>
          </a:bodyPr>
          <a:lstStyle/>
          <a:p>
            <a:r>
              <a:rPr lang="en-US" dirty="0"/>
              <a:t>Balanced Living</a:t>
            </a:r>
          </a:p>
          <a:p>
            <a:pPr lvl="1"/>
            <a:r>
              <a:rPr lang="en-US" dirty="0"/>
              <a:t>God Focused</a:t>
            </a:r>
          </a:p>
          <a:p>
            <a:pPr lvl="2"/>
            <a:r>
              <a:rPr lang="en-US" dirty="0"/>
              <a:t>Eccl 2:24, 3:13, 5:19, Gift of God</a:t>
            </a:r>
          </a:p>
          <a:p>
            <a:pPr lvl="2"/>
            <a:r>
              <a:rPr lang="en-US" dirty="0"/>
              <a:t>Use Wealth For Good </a:t>
            </a:r>
          </a:p>
          <a:p>
            <a:pPr lvl="2"/>
            <a:r>
              <a:rPr lang="en-US" dirty="0"/>
              <a:t>Warning For Pitfalls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3EF6650-4E0B-D769-A7E3-887AAB1D53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Vida Equilibrada </a:t>
            </a:r>
          </a:p>
          <a:p>
            <a:pPr lvl="1"/>
            <a:r>
              <a:rPr lang="es-ES" dirty="0"/>
              <a:t>Enfocados en Dios </a:t>
            </a:r>
          </a:p>
          <a:p>
            <a:pPr lvl="2"/>
            <a:r>
              <a:rPr lang="es-ES" dirty="0" err="1"/>
              <a:t>Ecl</a:t>
            </a:r>
            <a:r>
              <a:rPr lang="es-ES" dirty="0"/>
              <a:t> 2:24, 3:13, 5:19, Don de Dios </a:t>
            </a:r>
          </a:p>
          <a:p>
            <a:pPr lvl="2"/>
            <a:r>
              <a:rPr lang="es-ES" dirty="0"/>
              <a:t>Usa La Riqueza Para El Bien </a:t>
            </a:r>
          </a:p>
          <a:p>
            <a:pPr lvl="2"/>
            <a:r>
              <a:rPr lang="es-ES" dirty="0"/>
              <a:t>Advertencia De Trampas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58CB8-17AD-FEEF-3F0C-084EFC1BE3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- </a:t>
            </a:r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100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493</Words>
  <Application>Microsoft Office PowerPoint</Application>
  <PresentationFormat>On-screen Show (4:3)</PresentationFormat>
  <Paragraphs>145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Aharoni</vt:lpstr>
      <vt:lpstr>Arial</vt:lpstr>
      <vt:lpstr>Arial Black</vt:lpstr>
      <vt:lpstr>Calibri</vt:lpstr>
      <vt:lpstr>Congenial</vt:lpstr>
      <vt:lpstr>Elephant</vt:lpstr>
      <vt:lpstr>Segoe UI Web (West European)</vt:lpstr>
      <vt:lpstr>Wingdings</vt:lpstr>
      <vt:lpstr>Office Theme</vt:lpstr>
      <vt:lpstr>Sermon On The Mount A Spiritual Revolution Sermón de la Montaña Una revolución espiritual</vt:lpstr>
      <vt:lpstr>Spiritual Focus &amp; Vison Enfoque Espiritual Y Visión </vt:lpstr>
      <vt:lpstr>Spiritual Focus &amp; Vison Enfoque Espiritual Y Visión </vt:lpstr>
      <vt:lpstr>Spiritual Focus &amp; Vison Enfoque Espiritual Y Visión </vt:lpstr>
      <vt:lpstr>Spiritual Focus &amp; Vison Enfoque Espiritual Y Visión </vt:lpstr>
      <vt:lpstr>Spiritual Focus &amp; Vison Enfoque Espiritual Y Visión </vt:lpstr>
      <vt:lpstr>Spiritual Focus &amp; Vison Enfoque Espiritual Y Visión </vt:lpstr>
      <vt:lpstr>Spiritual Focus &amp; Vison Enfoque Espiritual Y Visión </vt:lpstr>
      <vt:lpstr>Spiritual Focus &amp; Vison Enfoque Espiritual Y Visión </vt:lpstr>
      <vt:lpstr>Spiritual Focus &amp; Vison Enfoque Espiritual Y Visión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 A Spiritual Revolution</dc:title>
  <dc:creator>Ross Ward</dc:creator>
  <cp:keywords>Christian Living</cp:keywords>
  <cp:lastModifiedBy>Ross Ward</cp:lastModifiedBy>
  <cp:revision>353</cp:revision>
  <cp:lastPrinted>2024-01-21T14:31:16Z</cp:lastPrinted>
  <dcterms:created xsi:type="dcterms:W3CDTF">2011-05-04T14:28:05Z</dcterms:created>
  <dcterms:modified xsi:type="dcterms:W3CDTF">2024-01-22T11:35:53Z</dcterms:modified>
  <cp:category>Sermon - Context</cp:category>
</cp:coreProperties>
</file>